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7" r:id="rId2"/>
    <p:sldId id="256" r:id="rId3"/>
    <p:sldId id="258" r:id="rId4"/>
    <p:sldId id="261" r:id="rId5"/>
    <p:sldId id="260" r:id="rId6"/>
    <p:sldId id="259" r:id="rId7"/>
    <p:sldId id="268" r:id="rId8"/>
    <p:sldId id="262" r:id="rId9"/>
    <p:sldId id="264" r:id="rId10"/>
    <p:sldId id="265" r:id="rId11"/>
    <p:sldId id="266" r:id="rId12"/>
    <p:sldId id="267" r:id="rId13"/>
    <p:sldId id="273" r:id="rId14"/>
    <p:sldId id="274" r:id="rId15"/>
    <p:sldId id="271" r:id="rId16"/>
    <p:sldId id="272" r:id="rId17"/>
    <p:sldId id="269" r:id="rId18"/>
    <p:sldId id="275" r:id="rId19"/>
    <p:sldId id="270" r:id="rId20"/>
    <p:sldId id="276" r:id="rId21"/>
    <p:sldId id="277" r:id="rId22"/>
    <p:sldId id="278" r:id="rId23"/>
    <p:sldId id="279" r:id="rId24"/>
    <p:sldId id="280" r:id="rId25"/>
    <p:sldId id="282" r:id="rId26"/>
    <p:sldId id="281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1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520AA4-5268-4A79-88A5-28CD4A4C2B2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A5115A86-3EDE-4093-81F8-50DD3E6ED6F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РІВНІ ВЛАДИ</a:t>
          </a:r>
          <a:endParaRPr kumimoji="0" lang="uk-UA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9D2DA65B-EC91-4690-AAD0-18E6568892FC}" type="parTrans" cxnId="{A0C24233-04ED-42A0-AB4B-B08250BB23A9}">
      <dgm:prSet/>
      <dgm:spPr/>
    </dgm:pt>
    <dgm:pt modelId="{131603CF-2569-4133-8599-D589A4909F9F}" type="sibTrans" cxnId="{A0C24233-04ED-42A0-AB4B-B08250BB23A9}">
      <dgm:prSet/>
      <dgm:spPr/>
    </dgm:pt>
    <dgm:pt modelId="{1B6F4AB6-151E-47A6-ADBA-ABC719B2EC9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ЗАГАЛЬНО-ДЕРЖАВНИЙ</a:t>
          </a:r>
          <a:endParaRPr kumimoji="0" lang="uk-UA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uk-UA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A1B76D23-1B03-4BF5-93FA-41E74782ADE8}" type="parTrans" cxnId="{5F2AB0E4-1D04-4E80-A20D-DB9DF7DACE73}">
      <dgm:prSet/>
      <dgm:spPr/>
    </dgm:pt>
    <dgm:pt modelId="{16A31D83-3100-485C-BDB7-350EDF1CD01D}" type="sibTrans" cxnId="{5F2AB0E4-1D04-4E80-A20D-DB9DF7DACE73}">
      <dgm:prSet/>
      <dgm:spPr/>
    </dgm:pt>
    <dgm:pt modelId="{14C20F3C-1F8D-4982-8A75-8AA973E8AC1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РЕГІОНАЛЬНИЙ</a:t>
          </a:r>
          <a:endParaRPr kumimoji="0" lang="uk-UA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D8849FCA-D2F9-4F15-99B1-8B8D5B07E07D}" type="parTrans" cxnId="{5E160920-6AA7-44EA-91CF-5A6B36F9F733}">
      <dgm:prSet/>
      <dgm:spPr/>
    </dgm:pt>
    <dgm:pt modelId="{9A7DA364-FB4A-4073-A9C4-92402FB11903}" type="sibTrans" cxnId="{5E160920-6AA7-44EA-91CF-5A6B36F9F733}">
      <dgm:prSet/>
      <dgm:spPr/>
    </dgm:pt>
    <dgm:pt modelId="{952FDE0E-5893-43D4-B0CD-258DEFD3791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МІСЦЕВИЙ</a:t>
          </a:r>
          <a:endParaRPr kumimoji="0" lang="uk-UA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D90DD228-8CFD-4B0F-AB2A-6D8152817514}" type="parTrans" cxnId="{249AD15D-1C8A-4EA8-B904-F2E2DB81831E}">
      <dgm:prSet/>
      <dgm:spPr/>
    </dgm:pt>
    <dgm:pt modelId="{C8F078DD-A741-4E39-8E16-FB15E5E9810F}" type="sibTrans" cxnId="{249AD15D-1C8A-4EA8-B904-F2E2DB81831E}">
      <dgm:prSet/>
      <dgm:spPr/>
    </dgm:pt>
    <dgm:pt modelId="{C9055880-02CE-4A79-B9F2-38254DAB07FC}" type="pres">
      <dgm:prSet presAssocID="{22520AA4-5268-4A79-88A5-28CD4A4C2B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4163B05-9BFE-44D2-8774-DE879D3A2176}" type="pres">
      <dgm:prSet presAssocID="{A5115A86-3EDE-4093-81F8-50DD3E6ED6F7}" presName="hierRoot1" presStyleCnt="0">
        <dgm:presLayoutVars>
          <dgm:hierBranch/>
        </dgm:presLayoutVars>
      </dgm:prSet>
      <dgm:spPr/>
    </dgm:pt>
    <dgm:pt modelId="{06D50EE7-2C36-4585-BA0C-64B9128D9DF5}" type="pres">
      <dgm:prSet presAssocID="{A5115A86-3EDE-4093-81F8-50DD3E6ED6F7}" presName="rootComposite1" presStyleCnt="0"/>
      <dgm:spPr/>
    </dgm:pt>
    <dgm:pt modelId="{E7D64D06-7F6A-4C30-AE55-4EAF51F3D36F}" type="pres">
      <dgm:prSet presAssocID="{A5115A86-3EDE-4093-81F8-50DD3E6ED6F7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4DBCC50-6D16-4D8F-AD47-5BDA36278FC9}" type="pres">
      <dgm:prSet presAssocID="{A5115A86-3EDE-4093-81F8-50DD3E6ED6F7}" presName="rootConnector1" presStyleLbl="node1" presStyleIdx="0" presStyleCnt="0"/>
      <dgm:spPr/>
      <dgm:t>
        <a:bodyPr/>
        <a:lstStyle/>
        <a:p>
          <a:endParaRPr lang="ru-RU"/>
        </a:p>
      </dgm:t>
    </dgm:pt>
    <dgm:pt modelId="{712890A1-E06F-4829-B836-9A675E127AD7}" type="pres">
      <dgm:prSet presAssocID="{A5115A86-3EDE-4093-81F8-50DD3E6ED6F7}" presName="hierChild2" presStyleCnt="0"/>
      <dgm:spPr/>
    </dgm:pt>
    <dgm:pt modelId="{46D97D4E-A131-44CC-B132-509E751AE75F}" type="pres">
      <dgm:prSet presAssocID="{A1B76D23-1B03-4BF5-93FA-41E74782ADE8}" presName="Name35" presStyleLbl="parChTrans1D2" presStyleIdx="0" presStyleCnt="3"/>
      <dgm:spPr/>
    </dgm:pt>
    <dgm:pt modelId="{AA8264A8-E91E-4748-851D-7502B8FF9EF4}" type="pres">
      <dgm:prSet presAssocID="{1B6F4AB6-151E-47A6-ADBA-ABC719B2EC95}" presName="hierRoot2" presStyleCnt="0">
        <dgm:presLayoutVars>
          <dgm:hierBranch/>
        </dgm:presLayoutVars>
      </dgm:prSet>
      <dgm:spPr/>
    </dgm:pt>
    <dgm:pt modelId="{3F55ABDE-74AD-4F59-8BFD-775489F48541}" type="pres">
      <dgm:prSet presAssocID="{1B6F4AB6-151E-47A6-ADBA-ABC719B2EC95}" presName="rootComposite" presStyleCnt="0"/>
      <dgm:spPr/>
    </dgm:pt>
    <dgm:pt modelId="{4121B0A4-4FEE-44AE-A3DA-D929E8F4C34A}" type="pres">
      <dgm:prSet presAssocID="{1B6F4AB6-151E-47A6-ADBA-ABC719B2EC95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236A762-0261-4B62-9EF2-470E9D6EE9C9}" type="pres">
      <dgm:prSet presAssocID="{1B6F4AB6-151E-47A6-ADBA-ABC719B2EC95}" presName="rootConnector" presStyleLbl="node2" presStyleIdx="0" presStyleCnt="3"/>
      <dgm:spPr/>
      <dgm:t>
        <a:bodyPr/>
        <a:lstStyle/>
        <a:p>
          <a:endParaRPr lang="ru-RU"/>
        </a:p>
      </dgm:t>
    </dgm:pt>
    <dgm:pt modelId="{218A6DA1-2C1F-4CF2-AF13-5B3058B59C92}" type="pres">
      <dgm:prSet presAssocID="{1B6F4AB6-151E-47A6-ADBA-ABC719B2EC95}" presName="hierChild4" presStyleCnt="0"/>
      <dgm:spPr/>
    </dgm:pt>
    <dgm:pt modelId="{0393B5F2-6B23-4915-A635-F2B3A87B3BB9}" type="pres">
      <dgm:prSet presAssocID="{1B6F4AB6-151E-47A6-ADBA-ABC719B2EC95}" presName="hierChild5" presStyleCnt="0"/>
      <dgm:spPr/>
    </dgm:pt>
    <dgm:pt modelId="{6A3B3D3D-7017-4B08-BB10-7B7E0EC6A94C}" type="pres">
      <dgm:prSet presAssocID="{D8849FCA-D2F9-4F15-99B1-8B8D5B07E07D}" presName="Name35" presStyleLbl="parChTrans1D2" presStyleIdx="1" presStyleCnt="3"/>
      <dgm:spPr/>
    </dgm:pt>
    <dgm:pt modelId="{C5211254-21CB-4B27-A59A-4201041C8348}" type="pres">
      <dgm:prSet presAssocID="{14C20F3C-1F8D-4982-8A75-8AA973E8AC1E}" presName="hierRoot2" presStyleCnt="0">
        <dgm:presLayoutVars>
          <dgm:hierBranch/>
        </dgm:presLayoutVars>
      </dgm:prSet>
      <dgm:spPr/>
    </dgm:pt>
    <dgm:pt modelId="{50649A93-5704-4322-95BD-7A27AC2F6411}" type="pres">
      <dgm:prSet presAssocID="{14C20F3C-1F8D-4982-8A75-8AA973E8AC1E}" presName="rootComposite" presStyleCnt="0"/>
      <dgm:spPr/>
    </dgm:pt>
    <dgm:pt modelId="{4EEA0A25-58AE-41E3-B476-28F5E55BBE3F}" type="pres">
      <dgm:prSet presAssocID="{14C20F3C-1F8D-4982-8A75-8AA973E8AC1E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AD72E1B-706D-415B-8C7F-7E0B7884E787}" type="pres">
      <dgm:prSet presAssocID="{14C20F3C-1F8D-4982-8A75-8AA973E8AC1E}" presName="rootConnector" presStyleLbl="node2" presStyleIdx="1" presStyleCnt="3"/>
      <dgm:spPr/>
      <dgm:t>
        <a:bodyPr/>
        <a:lstStyle/>
        <a:p>
          <a:endParaRPr lang="ru-RU"/>
        </a:p>
      </dgm:t>
    </dgm:pt>
    <dgm:pt modelId="{F99690F3-3A48-4802-AE26-39BA1557E041}" type="pres">
      <dgm:prSet presAssocID="{14C20F3C-1F8D-4982-8A75-8AA973E8AC1E}" presName="hierChild4" presStyleCnt="0"/>
      <dgm:spPr/>
    </dgm:pt>
    <dgm:pt modelId="{E89B68D9-C620-4EFC-8807-309775CDD971}" type="pres">
      <dgm:prSet presAssocID="{14C20F3C-1F8D-4982-8A75-8AA973E8AC1E}" presName="hierChild5" presStyleCnt="0"/>
      <dgm:spPr/>
    </dgm:pt>
    <dgm:pt modelId="{06CA636D-1053-4474-A01B-0B1ACD2AC311}" type="pres">
      <dgm:prSet presAssocID="{D90DD228-8CFD-4B0F-AB2A-6D8152817514}" presName="Name35" presStyleLbl="parChTrans1D2" presStyleIdx="2" presStyleCnt="3"/>
      <dgm:spPr/>
    </dgm:pt>
    <dgm:pt modelId="{542629A4-863B-4B01-9A81-BDDBC49B1D2A}" type="pres">
      <dgm:prSet presAssocID="{952FDE0E-5893-43D4-B0CD-258DEFD3791C}" presName="hierRoot2" presStyleCnt="0">
        <dgm:presLayoutVars>
          <dgm:hierBranch/>
        </dgm:presLayoutVars>
      </dgm:prSet>
      <dgm:spPr/>
    </dgm:pt>
    <dgm:pt modelId="{5E0EEE85-310C-49D2-914A-DECFA35F4E6E}" type="pres">
      <dgm:prSet presAssocID="{952FDE0E-5893-43D4-B0CD-258DEFD3791C}" presName="rootComposite" presStyleCnt="0"/>
      <dgm:spPr/>
    </dgm:pt>
    <dgm:pt modelId="{5F007D94-90F3-444A-9EF0-A18DF06AD8E7}" type="pres">
      <dgm:prSet presAssocID="{952FDE0E-5893-43D4-B0CD-258DEFD3791C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0D16345-1DFA-4597-9330-71A896D1E679}" type="pres">
      <dgm:prSet presAssocID="{952FDE0E-5893-43D4-B0CD-258DEFD3791C}" presName="rootConnector" presStyleLbl="node2" presStyleIdx="2" presStyleCnt="3"/>
      <dgm:spPr/>
      <dgm:t>
        <a:bodyPr/>
        <a:lstStyle/>
        <a:p>
          <a:endParaRPr lang="ru-RU"/>
        </a:p>
      </dgm:t>
    </dgm:pt>
    <dgm:pt modelId="{B6584292-F973-48C6-8453-B1CFBB11DB13}" type="pres">
      <dgm:prSet presAssocID="{952FDE0E-5893-43D4-B0CD-258DEFD3791C}" presName="hierChild4" presStyleCnt="0"/>
      <dgm:spPr/>
    </dgm:pt>
    <dgm:pt modelId="{E4102750-6982-4753-8FF3-C4F07649DA9B}" type="pres">
      <dgm:prSet presAssocID="{952FDE0E-5893-43D4-B0CD-258DEFD3791C}" presName="hierChild5" presStyleCnt="0"/>
      <dgm:spPr/>
    </dgm:pt>
    <dgm:pt modelId="{6DB6ABA4-0C11-4CEA-8A87-3969275E5E5B}" type="pres">
      <dgm:prSet presAssocID="{A5115A86-3EDE-4093-81F8-50DD3E6ED6F7}" presName="hierChild3" presStyleCnt="0"/>
      <dgm:spPr/>
    </dgm:pt>
  </dgm:ptLst>
  <dgm:cxnLst>
    <dgm:cxn modelId="{C2FEE66E-7F1D-4D52-B598-520D00ED1877}" type="presOf" srcId="{952FDE0E-5893-43D4-B0CD-258DEFD3791C}" destId="{B0D16345-1DFA-4597-9330-71A896D1E679}" srcOrd="1" destOrd="0" presId="urn:microsoft.com/office/officeart/2005/8/layout/orgChart1"/>
    <dgm:cxn modelId="{BC6D54DA-B2E8-4E61-BB57-E25B362C607A}" type="presOf" srcId="{22520AA4-5268-4A79-88A5-28CD4A4C2B29}" destId="{C9055880-02CE-4A79-B9F2-38254DAB07FC}" srcOrd="0" destOrd="0" presId="urn:microsoft.com/office/officeart/2005/8/layout/orgChart1"/>
    <dgm:cxn modelId="{C9FBE7F3-FAB5-467D-9EE4-52A97E2B3077}" type="presOf" srcId="{D90DD228-8CFD-4B0F-AB2A-6D8152817514}" destId="{06CA636D-1053-4474-A01B-0B1ACD2AC311}" srcOrd="0" destOrd="0" presId="urn:microsoft.com/office/officeart/2005/8/layout/orgChart1"/>
    <dgm:cxn modelId="{616BC1B4-9C07-41D0-AF66-34DB9DFAC04F}" type="presOf" srcId="{A1B76D23-1B03-4BF5-93FA-41E74782ADE8}" destId="{46D97D4E-A131-44CC-B132-509E751AE75F}" srcOrd="0" destOrd="0" presId="urn:microsoft.com/office/officeart/2005/8/layout/orgChart1"/>
    <dgm:cxn modelId="{5F2AB0E4-1D04-4E80-A20D-DB9DF7DACE73}" srcId="{A5115A86-3EDE-4093-81F8-50DD3E6ED6F7}" destId="{1B6F4AB6-151E-47A6-ADBA-ABC719B2EC95}" srcOrd="0" destOrd="0" parTransId="{A1B76D23-1B03-4BF5-93FA-41E74782ADE8}" sibTransId="{16A31D83-3100-485C-BDB7-350EDF1CD01D}"/>
    <dgm:cxn modelId="{BC191898-90EE-43AE-8DD4-E48618504156}" type="presOf" srcId="{D8849FCA-D2F9-4F15-99B1-8B8D5B07E07D}" destId="{6A3B3D3D-7017-4B08-BB10-7B7E0EC6A94C}" srcOrd="0" destOrd="0" presId="urn:microsoft.com/office/officeart/2005/8/layout/orgChart1"/>
    <dgm:cxn modelId="{920EE301-91A7-47F7-8122-CD69C74773E3}" type="presOf" srcId="{A5115A86-3EDE-4093-81F8-50DD3E6ED6F7}" destId="{94DBCC50-6D16-4D8F-AD47-5BDA36278FC9}" srcOrd="1" destOrd="0" presId="urn:microsoft.com/office/officeart/2005/8/layout/orgChart1"/>
    <dgm:cxn modelId="{A97A3435-332D-47D4-B83D-66FFDAF0603F}" type="presOf" srcId="{1B6F4AB6-151E-47A6-ADBA-ABC719B2EC95}" destId="{4121B0A4-4FEE-44AE-A3DA-D929E8F4C34A}" srcOrd="0" destOrd="0" presId="urn:microsoft.com/office/officeart/2005/8/layout/orgChart1"/>
    <dgm:cxn modelId="{A388BD4E-F56A-45C9-A80F-3734FC65F94F}" type="presOf" srcId="{14C20F3C-1F8D-4982-8A75-8AA973E8AC1E}" destId="{4AD72E1B-706D-415B-8C7F-7E0B7884E787}" srcOrd="1" destOrd="0" presId="urn:microsoft.com/office/officeart/2005/8/layout/orgChart1"/>
    <dgm:cxn modelId="{A0C24233-04ED-42A0-AB4B-B08250BB23A9}" srcId="{22520AA4-5268-4A79-88A5-28CD4A4C2B29}" destId="{A5115A86-3EDE-4093-81F8-50DD3E6ED6F7}" srcOrd="0" destOrd="0" parTransId="{9D2DA65B-EC91-4690-AAD0-18E6568892FC}" sibTransId="{131603CF-2569-4133-8599-D589A4909F9F}"/>
    <dgm:cxn modelId="{5E160920-6AA7-44EA-91CF-5A6B36F9F733}" srcId="{A5115A86-3EDE-4093-81F8-50DD3E6ED6F7}" destId="{14C20F3C-1F8D-4982-8A75-8AA973E8AC1E}" srcOrd="1" destOrd="0" parTransId="{D8849FCA-D2F9-4F15-99B1-8B8D5B07E07D}" sibTransId="{9A7DA364-FB4A-4073-A9C4-92402FB11903}"/>
    <dgm:cxn modelId="{A91A329D-D6BF-4A7E-B22E-0DA2ACCEFC60}" type="presOf" srcId="{1B6F4AB6-151E-47A6-ADBA-ABC719B2EC95}" destId="{5236A762-0261-4B62-9EF2-470E9D6EE9C9}" srcOrd="1" destOrd="0" presId="urn:microsoft.com/office/officeart/2005/8/layout/orgChart1"/>
    <dgm:cxn modelId="{37DB0AAC-8435-475D-8735-27030676FE34}" type="presOf" srcId="{952FDE0E-5893-43D4-B0CD-258DEFD3791C}" destId="{5F007D94-90F3-444A-9EF0-A18DF06AD8E7}" srcOrd="0" destOrd="0" presId="urn:microsoft.com/office/officeart/2005/8/layout/orgChart1"/>
    <dgm:cxn modelId="{249AD15D-1C8A-4EA8-B904-F2E2DB81831E}" srcId="{A5115A86-3EDE-4093-81F8-50DD3E6ED6F7}" destId="{952FDE0E-5893-43D4-B0CD-258DEFD3791C}" srcOrd="2" destOrd="0" parTransId="{D90DD228-8CFD-4B0F-AB2A-6D8152817514}" sibTransId="{C8F078DD-A741-4E39-8E16-FB15E5E9810F}"/>
    <dgm:cxn modelId="{426BC670-3E06-4661-8213-866BE5945E61}" type="presOf" srcId="{14C20F3C-1F8D-4982-8A75-8AA973E8AC1E}" destId="{4EEA0A25-58AE-41E3-B476-28F5E55BBE3F}" srcOrd="0" destOrd="0" presId="urn:microsoft.com/office/officeart/2005/8/layout/orgChart1"/>
    <dgm:cxn modelId="{99DBF86C-3513-470D-889A-AC54D776C247}" type="presOf" srcId="{A5115A86-3EDE-4093-81F8-50DD3E6ED6F7}" destId="{E7D64D06-7F6A-4C30-AE55-4EAF51F3D36F}" srcOrd="0" destOrd="0" presId="urn:microsoft.com/office/officeart/2005/8/layout/orgChart1"/>
    <dgm:cxn modelId="{37F4A5C2-3070-40BD-9734-03A8B721140F}" type="presParOf" srcId="{C9055880-02CE-4A79-B9F2-38254DAB07FC}" destId="{24163B05-9BFE-44D2-8774-DE879D3A2176}" srcOrd="0" destOrd="0" presId="urn:microsoft.com/office/officeart/2005/8/layout/orgChart1"/>
    <dgm:cxn modelId="{F680D859-7043-4180-89AA-CEEEBC25EDE1}" type="presParOf" srcId="{24163B05-9BFE-44D2-8774-DE879D3A2176}" destId="{06D50EE7-2C36-4585-BA0C-64B9128D9DF5}" srcOrd="0" destOrd="0" presId="urn:microsoft.com/office/officeart/2005/8/layout/orgChart1"/>
    <dgm:cxn modelId="{C8ABCC5A-C57C-46CD-8AEB-F150C8ED78BB}" type="presParOf" srcId="{06D50EE7-2C36-4585-BA0C-64B9128D9DF5}" destId="{E7D64D06-7F6A-4C30-AE55-4EAF51F3D36F}" srcOrd="0" destOrd="0" presId="urn:microsoft.com/office/officeart/2005/8/layout/orgChart1"/>
    <dgm:cxn modelId="{7E23ACB4-CD3B-499E-8E46-B042E1200813}" type="presParOf" srcId="{06D50EE7-2C36-4585-BA0C-64B9128D9DF5}" destId="{94DBCC50-6D16-4D8F-AD47-5BDA36278FC9}" srcOrd="1" destOrd="0" presId="urn:microsoft.com/office/officeart/2005/8/layout/orgChart1"/>
    <dgm:cxn modelId="{48AC6F9D-1AE4-40D3-99EB-12717BFF1AA0}" type="presParOf" srcId="{24163B05-9BFE-44D2-8774-DE879D3A2176}" destId="{712890A1-E06F-4829-B836-9A675E127AD7}" srcOrd="1" destOrd="0" presId="urn:microsoft.com/office/officeart/2005/8/layout/orgChart1"/>
    <dgm:cxn modelId="{A5B43FEA-11A2-4378-82D7-D5DB5806EA5F}" type="presParOf" srcId="{712890A1-E06F-4829-B836-9A675E127AD7}" destId="{46D97D4E-A131-44CC-B132-509E751AE75F}" srcOrd="0" destOrd="0" presId="urn:microsoft.com/office/officeart/2005/8/layout/orgChart1"/>
    <dgm:cxn modelId="{BDCCA438-7D1F-4A14-8C96-0E9F771C6299}" type="presParOf" srcId="{712890A1-E06F-4829-B836-9A675E127AD7}" destId="{AA8264A8-E91E-4748-851D-7502B8FF9EF4}" srcOrd="1" destOrd="0" presId="urn:microsoft.com/office/officeart/2005/8/layout/orgChart1"/>
    <dgm:cxn modelId="{25EA9987-7CB9-49EF-A8E5-B398DCD58A24}" type="presParOf" srcId="{AA8264A8-E91E-4748-851D-7502B8FF9EF4}" destId="{3F55ABDE-74AD-4F59-8BFD-775489F48541}" srcOrd="0" destOrd="0" presId="urn:microsoft.com/office/officeart/2005/8/layout/orgChart1"/>
    <dgm:cxn modelId="{3DE60CE3-DFD6-4C34-A2DA-911B738C20BF}" type="presParOf" srcId="{3F55ABDE-74AD-4F59-8BFD-775489F48541}" destId="{4121B0A4-4FEE-44AE-A3DA-D929E8F4C34A}" srcOrd="0" destOrd="0" presId="urn:microsoft.com/office/officeart/2005/8/layout/orgChart1"/>
    <dgm:cxn modelId="{8B9D3BD8-B6EB-4944-9735-767A522CEAE2}" type="presParOf" srcId="{3F55ABDE-74AD-4F59-8BFD-775489F48541}" destId="{5236A762-0261-4B62-9EF2-470E9D6EE9C9}" srcOrd="1" destOrd="0" presId="urn:microsoft.com/office/officeart/2005/8/layout/orgChart1"/>
    <dgm:cxn modelId="{C87CCC6C-8BF1-40C6-9C81-D081BFDFBEBE}" type="presParOf" srcId="{AA8264A8-E91E-4748-851D-7502B8FF9EF4}" destId="{218A6DA1-2C1F-4CF2-AF13-5B3058B59C92}" srcOrd="1" destOrd="0" presId="urn:microsoft.com/office/officeart/2005/8/layout/orgChart1"/>
    <dgm:cxn modelId="{0FECE883-1CBB-47DC-8DE2-98DC8F299D01}" type="presParOf" srcId="{AA8264A8-E91E-4748-851D-7502B8FF9EF4}" destId="{0393B5F2-6B23-4915-A635-F2B3A87B3BB9}" srcOrd="2" destOrd="0" presId="urn:microsoft.com/office/officeart/2005/8/layout/orgChart1"/>
    <dgm:cxn modelId="{D49294D3-34C3-49F6-8D93-7B5AEE26A214}" type="presParOf" srcId="{712890A1-E06F-4829-B836-9A675E127AD7}" destId="{6A3B3D3D-7017-4B08-BB10-7B7E0EC6A94C}" srcOrd="2" destOrd="0" presId="urn:microsoft.com/office/officeart/2005/8/layout/orgChart1"/>
    <dgm:cxn modelId="{ED4E6C3B-71F8-45CD-9C28-9531EF0D974F}" type="presParOf" srcId="{712890A1-E06F-4829-B836-9A675E127AD7}" destId="{C5211254-21CB-4B27-A59A-4201041C8348}" srcOrd="3" destOrd="0" presId="urn:microsoft.com/office/officeart/2005/8/layout/orgChart1"/>
    <dgm:cxn modelId="{DCC77D5C-3FB3-4C63-BB4D-11A53819229A}" type="presParOf" srcId="{C5211254-21CB-4B27-A59A-4201041C8348}" destId="{50649A93-5704-4322-95BD-7A27AC2F6411}" srcOrd="0" destOrd="0" presId="urn:microsoft.com/office/officeart/2005/8/layout/orgChart1"/>
    <dgm:cxn modelId="{D1F73BCF-6370-4B8B-B9A8-BED15C344EA4}" type="presParOf" srcId="{50649A93-5704-4322-95BD-7A27AC2F6411}" destId="{4EEA0A25-58AE-41E3-B476-28F5E55BBE3F}" srcOrd="0" destOrd="0" presId="urn:microsoft.com/office/officeart/2005/8/layout/orgChart1"/>
    <dgm:cxn modelId="{91F4C392-2ED6-412E-9D88-3CA213BC86C5}" type="presParOf" srcId="{50649A93-5704-4322-95BD-7A27AC2F6411}" destId="{4AD72E1B-706D-415B-8C7F-7E0B7884E787}" srcOrd="1" destOrd="0" presId="urn:microsoft.com/office/officeart/2005/8/layout/orgChart1"/>
    <dgm:cxn modelId="{ED2BFA31-5B91-4818-8A04-85BCE44C01CE}" type="presParOf" srcId="{C5211254-21CB-4B27-A59A-4201041C8348}" destId="{F99690F3-3A48-4802-AE26-39BA1557E041}" srcOrd="1" destOrd="0" presId="urn:microsoft.com/office/officeart/2005/8/layout/orgChart1"/>
    <dgm:cxn modelId="{E0BC72EE-FBF1-4162-AC56-E2FA953D6FBD}" type="presParOf" srcId="{C5211254-21CB-4B27-A59A-4201041C8348}" destId="{E89B68D9-C620-4EFC-8807-309775CDD971}" srcOrd="2" destOrd="0" presId="urn:microsoft.com/office/officeart/2005/8/layout/orgChart1"/>
    <dgm:cxn modelId="{C0F7BF2C-A50C-46D3-B954-193A48798C5D}" type="presParOf" srcId="{712890A1-E06F-4829-B836-9A675E127AD7}" destId="{06CA636D-1053-4474-A01B-0B1ACD2AC311}" srcOrd="4" destOrd="0" presId="urn:microsoft.com/office/officeart/2005/8/layout/orgChart1"/>
    <dgm:cxn modelId="{365883BF-406E-48DC-81F2-614599767736}" type="presParOf" srcId="{712890A1-E06F-4829-B836-9A675E127AD7}" destId="{542629A4-863B-4B01-9A81-BDDBC49B1D2A}" srcOrd="5" destOrd="0" presId="urn:microsoft.com/office/officeart/2005/8/layout/orgChart1"/>
    <dgm:cxn modelId="{A52A3F97-CAA3-41AC-8DD6-A1EDC99BF688}" type="presParOf" srcId="{542629A4-863B-4B01-9A81-BDDBC49B1D2A}" destId="{5E0EEE85-310C-49D2-914A-DECFA35F4E6E}" srcOrd="0" destOrd="0" presId="urn:microsoft.com/office/officeart/2005/8/layout/orgChart1"/>
    <dgm:cxn modelId="{75B7017C-F4F4-4407-91A2-1ADB1FAF75A5}" type="presParOf" srcId="{5E0EEE85-310C-49D2-914A-DECFA35F4E6E}" destId="{5F007D94-90F3-444A-9EF0-A18DF06AD8E7}" srcOrd="0" destOrd="0" presId="urn:microsoft.com/office/officeart/2005/8/layout/orgChart1"/>
    <dgm:cxn modelId="{64E8C3C6-4694-4F41-B984-5B4242ED6898}" type="presParOf" srcId="{5E0EEE85-310C-49D2-914A-DECFA35F4E6E}" destId="{B0D16345-1DFA-4597-9330-71A896D1E679}" srcOrd="1" destOrd="0" presId="urn:microsoft.com/office/officeart/2005/8/layout/orgChart1"/>
    <dgm:cxn modelId="{82F05794-377C-4B03-A707-114E64091732}" type="presParOf" srcId="{542629A4-863B-4B01-9A81-BDDBC49B1D2A}" destId="{B6584292-F973-48C6-8453-B1CFBB11DB13}" srcOrd="1" destOrd="0" presId="urn:microsoft.com/office/officeart/2005/8/layout/orgChart1"/>
    <dgm:cxn modelId="{0C5166FB-B2AF-44BE-8C1A-F5A30D9D66D8}" type="presParOf" srcId="{542629A4-863B-4B01-9A81-BDDBC49B1D2A}" destId="{E4102750-6982-4753-8FF3-C4F07649DA9B}" srcOrd="2" destOrd="0" presId="urn:microsoft.com/office/officeart/2005/8/layout/orgChart1"/>
    <dgm:cxn modelId="{7401735A-60B1-408A-B195-F3321F7CB237}" type="presParOf" srcId="{24163B05-9BFE-44D2-8774-DE879D3A2176}" destId="{6DB6ABA4-0C11-4CEA-8A87-3969275E5E5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70B5C5-7040-404D-9954-E790952AE1F6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ru-RU"/>
        </a:p>
      </dgm:t>
    </dgm:pt>
    <dgm:pt modelId="{2CEC8DD8-58E0-445A-B52D-D25678AF11D5}">
      <dgm:prSet/>
      <dgm:spPr/>
      <dgm:t>
        <a:bodyPr/>
        <a:lstStyle/>
        <a:p>
          <a:pPr rtl="0"/>
          <a:r>
            <a:rPr lang="uk-UA" smtClean="0"/>
            <a:t>неможливість раціонального управління державними справами з єдиного центру</a:t>
          </a:r>
          <a:endParaRPr lang="ru-RU"/>
        </a:p>
      </dgm:t>
    </dgm:pt>
    <dgm:pt modelId="{401332FB-69A3-45EF-BC5A-365754A65552}" type="parTrans" cxnId="{7B3E396F-15D0-4BC1-970C-3DBC7409EB07}">
      <dgm:prSet/>
      <dgm:spPr/>
      <dgm:t>
        <a:bodyPr/>
        <a:lstStyle/>
        <a:p>
          <a:endParaRPr lang="ru-RU"/>
        </a:p>
      </dgm:t>
    </dgm:pt>
    <dgm:pt modelId="{BB56593B-CAC8-4ADD-BAB4-070E5EDB964E}" type="sibTrans" cxnId="{7B3E396F-15D0-4BC1-970C-3DBC7409EB07}">
      <dgm:prSet/>
      <dgm:spPr/>
      <dgm:t>
        <a:bodyPr/>
        <a:lstStyle/>
        <a:p>
          <a:endParaRPr lang="ru-RU"/>
        </a:p>
      </dgm:t>
    </dgm:pt>
    <dgm:pt modelId="{99B4F5A6-7F9F-4B1C-B24D-3282ADD201D2}">
      <dgm:prSet/>
      <dgm:spPr/>
      <dgm:t>
        <a:bodyPr/>
        <a:lstStyle/>
        <a:p>
          <a:pPr rtl="0"/>
          <a:r>
            <a:rPr lang="uk-UA" smtClean="0"/>
            <a:t>багаторівнева організація держави дозволяє розподіляти функції державного управління між органами влади різного рівня, у разі чого підвищується її ефективність у цілому, оскільки кожен рівень має оптимальні територіальні масштаби для здійснення влади. </a:t>
          </a:r>
          <a:endParaRPr lang="ru-RU"/>
        </a:p>
      </dgm:t>
    </dgm:pt>
    <dgm:pt modelId="{DBF09459-20C1-4A7D-947E-3640196798B2}" type="parTrans" cxnId="{219E03D2-300C-417E-AC7A-F1A745CC3A00}">
      <dgm:prSet/>
      <dgm:spPr/>
      <dgm:t>
        <a:bodyPr/>
        <a:lstStyle/>
        <a:p>
          <a:endParaRPr lang="ru-RU"/>
        </a:p>
      </dgm:t>
    </dgm:pt>
    <dgm:pt modelId="{FCA9174D-5F38-49F9-973D-010E4202CCDB}" type="sibTrans" cxnId="{219E03D2-300C-417E-AC7A-F1A745CC3A00}">
      <dgm:prSet/>
      <dgm:spPr/>
      <dgm:t>
        <a:bodyPr/>
        <a:lstStyle/>
        <a:p>
          <a:endParaRPr lang="ru-RU"/>
        </a:p>
      </dgm:t>
    </dgm:pt>
    <dgm:pt modelId="{392FB718-0502-4307-85C7-0314B2674D14}" type="pres">
      <dgm:prSet presAssocID="{6070B5C5-7040-404D-9954-E790952AE1F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DD36697-8C8F-41C3-95DC-74D31483E081}" type="pres">
      <dgm:prSet presAssocID="{2CEC8DD8-58E0-445A-B52D-D25678AF11D5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E2FB98-18B5-4FF1-A889-30A326801D53}" type="pres">
      <dgm:prSet presAssocID="{BB56593B-CAC8-4ADD-BAB4-070E5EDB964E}" presName="spacer" presStyleCnt="0"/>
      <dgm:spPr/>
    </dgm:pt>
    <dgm:pt modelId="{2C61C16F-7414-4A72-BC50-09F1480A7CA9}" type="pres">
      <dgm:prSet presAssocID="{99B4F5A6-7F9F-4B1C-B24D-3282ADD201D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8EE45AA-E0AC-46F2-A146-44C6AA34652F}" type="presOf" srcId="{99B4F5A6-7F9F-4B1C-B24D-3282ADD201D2}" destId="{2C61C16F-7414-4A72-BC50-09F1480A7CA9}" srcOrd="0" destOrd="0" presId="urn:microsoft.com/office/officeart/2005/8/layout/vList2"/>
    <dgm:cxn modelId="{5B9A7192-262A-4DD8-93A0-57A0AB571E17}" type="presOf" srcId="{2CEC8DD8-58E0-445A-B52D-D25678AF11D5}" destId="{0DD36697-8C8F-41C3-95DC-74D31483E081}" srcOrd="0" destOrd="0" presId="urn:microsoft.com/office/officeart/2005/8/layout/vList2"/>
    <dgm:cxn modelId="{3ABDF56A-95B6-4A79-9457-B917F1B48DEA}" type="presOf" srcId="{6070B5C5-7040-404D-9954-E790952AE1F6}" destId="{392FB718-0502-4307-85C7-0314B2674D14}" srcOrd="0" destOrd="0" presId="urn:microsoft.com/office/officeart/2005/8/layout/vList2"/>
    <dgm:cxn modelId="{219E03D2-300C-417E-AC7A-F1A745CC3A00}" srcId="{6070B5C5-7040-404D-9954-E790952AE1F6}" destId="{99B4F5A6-7F9F-4B1C-B24D-3282ADD201D2}" srcOrd="1" destOrd="0" parTransId="{DBF09459-20C1-4A7D-947E-3640196798B2}" sibTransId="{FCA9174D-5F38-49F9-973D-010E4202CCDB}"/>
    <dgm:cxn modelId="{7B3E396F-15D0-4BC1-970C-3DBC7409EB07}" srcId="{6070B5C5-7040-404D-9954-E790952AE1F6}" destId="{2CEC8DD8-58E0-445A-B52D-D25678AF11D5}" srcOrd="0" destOrd="0" parTransId="{401332FB-69A3-45EF-BC5A-365754A65552}" sibTransId="{BB56593B-CAC8-4ADD-BAB4-070E5EDB964E}"/>
    <dgm:cxn modelId="{6041F076-7C88-47A3-B964-CD00ECFD0944}" type="presParOf" srcId="{392FB718-0502-4307-85C7-0314B2674D14}" destId="{0DD36697-8C8F-41C3-95DC-74D31483E081}" srcOrd="0" destOrd="0" presId="urn:microsoft.com/office/officeart/2005/8/layout/vList2"/>
    <dgm:cxn modelId="{D26939E2-65ED-413C-A1A0-0BFF7993F429}" type="presParOf" srcId="{392FB718-0502-4307-85C7-0314B2674D14}" destId="{25E2FB98-18B5-4FF1-A889-30A326801D53}" srcOrd="1" destOrd="0" presId="urn:microsoft.com/office/officeart/2005/8/layout/vList2"/>
    <dgm:cxn modelId="{8D11070D-4252-4634-8500-556ED28C806D}" type="presParOf" srcId="{392FB718-0502-4307-85C7-0314B2674D14}" destId="{2C61C16F-7414-4A72-BC50-09F1480A7CA9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ED9923F-67BE-48F6-8A55-FFA13490EFC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42E3CD7E-21F7-426B-A1FC-94E518ED3E35}">
      <dgm:prSet/>
      <dgm:spPr/>
      <dgm:t>
        <a:bodyPr/>
        <a:lstStyle/>
        <a:p>
          <a:pPr rtl="0"/>
          <a:r>
            <a:rPr lang="uk-UA" smtClean="0"/>
            <a:t>які мають статус суб’єкта федерації</a:t>
          </a:r>
          <a:endParaRPr lang="ru-RU"/>
        </a:p>
      </dgm:t>
    </dgm:pt>
    <dgm:pt modelId="{F4EBB9B1-A26B-4D6D-BC66-7D0DBC7A3A22}" type="parTrans" cxnId="{A696B82C-5EED-4651-AABB-4CE760A46DD6}">
      <dgm:prSet/>
      <dgm:spPr/>
      <dgm:t>
        <a:bodyPr/>
        <a:lstStyle/>
        <a:p>
          <a:endParaRPr lang="ru-RU"/>
        </a:p>
      </dgm:t>
    </dgm:pt>
    <dgm:pt modelId="{3C7CF913-816D-4A4B-87D1-97E566C033E2}" type="sibTrans" cxnId="{A696B82C-5EED-4651-AABB-4CE760A46DD6}">
      <dgm:prSet/>
      <dgm:spPr/>
      <dgm:t>
        <a:bodyPr/>
        <a:lstStyle/>
        <a:p>
          <a:endParaRPr lang="ru-RU"/>
        </a:p>
      </dgm:t>
    </dgm:pt>
    <dgm:pt modelId="{88A43293-FC45-4B22-84FF-009FDD780F36}">
      <dgm:prSet/>
      <dgm:spPr/>
      <dgm:t>
        <a:bodyPr/>
        <a:lstStyle/>
        <a:p>
          <a:pPr rtl="0"/>
          <a:r>
            <a:rPr lang="uk-UA" smtClean="0"/>
            <a:t>територіальні автономії </a:t>
          </a:r>
          <a:endParaRPr lang="ru-RU"/>
        </a:p>
      </dgm:t>
    </dgm:pt>
    <dgm:pt modelId="{1788BB3F-674E-4419-B2EC-45B4FD4AA733}" type="parTrans" cxnId="{C28F6366-D7A8-4D43-9B89-B546E5A5EF99}">
      <dgm:prSet/>
      <dgm:spPr/>
      <dgm:t>
        <a:bodyPr/>
        <a:lstStyle/>
        <a:p>
          <a:endParaRPr lang="ru-RU"/>
        </a:p>
      </dgm:t>
    </dgm:pt>
    <dgm:pt modelId="{EB29E508-8622-468E-9824-EF1B2767BBAB}" type="sibTrans" cxnId="{C28F6366-D7A8-4D43-9B89-B546E5A5EF99}">
      <dgm:prSet/>
      <dgm:spPr/>
      <dgm:t>
        <a:bodyPr/>
        <a:lstStyle/>
        <a:p>
          <a:endParaRPr lang="ru-RU"/>
        </a:p>
      </dgm:t>
    </dgm:pt>
    <dgm:pt modelId="{020F455F-32C1-4117-A48E-B79606215549}">
      <dgm:prSet/>
      <dgm:spPr/>
      <dgm:t>
        <a:bodyPr/>
        <a:lstStyle/>
        <a:p>
          <a:pPr rtl="0"/>
          <a:r>
            <a:rPr lang="uk-UA" smtClean="0"/>
            <a:t>звичайні адміністративно-територіальні одиниці вищого рівня, ніж рівень, де здійснюється місцеве самоврядування. </a:t>
          </a:r>
          <a:endParaRPr lang="ru-RU"/>
        </a:p>
      </dgm:t>
    </dgm:pt>
    <dgm:pt modelId="{48E74A8F-9B84-41F5-9B4E-C78B6A71C25E}" type="parTrans" cxnId="{216C50F5-552A-4E74-98AA-47B21FF41412}">
      <dgm:prSet/>
      <dgm:spPr/>
      <dgm:t>
        <a:bodyPr/>
        <a:lstStyle/>
        <a:p>
          <a:endParaRPr lang="ru-RU"/>
        </a:p>
      </dgm:t>
    </dgm:pt>
    <dgm:pt modelId="{F2A52413-475D-490E-8770-4639446637B4}" type="sibTrans" cxnId="{216C50F5-552A-4E74-98AA-47B21FF41412}">
      <dgm:prSet/>
      <dgm:spPr/>
      <dgm:t>
        <a:bodyPr/>
        <a:lstStyle/>
        <a:p>
          <a:endParaRPr lang="ru-RU"/>
        </a:p>
      </dgm:t>
    </dgm:pt>
    <dgm:pt modelId="{2F48FB47-3CF1-4E45-A712-D6413060DF42}" type="pres">
      <dgm:prSet presAssocID="{0ED9923F-67BE-48F6-8A55-FFA13490EFC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4983A9A-B22B-41E5-8145-8BD0A3C33051}" type="pres">
      <dgm:prSet presAssocID="{42E3CD7E-21F7-426B-A1FC-94E518ED3E3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C2D452-915D-425A-A80D-1A9B1E4761E8}" type="pres">
      <dgm:prSet presAssocID="{3C7CF913-816D-4A4B-87D1-97E566C033E2}" presName="spacer" presStyleCnt="0"/>
      <dgm:spPr/>
    </dgm:pt>
    <dgm:pt modelId="{72B3C2FC-92DD-4132-BD7F-23352B45EB9B}" type="pres">
      <dgm:prSet presAssocID="{88A43293-FC45-4B22-84FF-009FDD780F3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80C14D-E67D-4B97-AFF5-0D3B1BAF486D}" type="pres">
      <dgm:prSet presAssocID="{EB29E508-8622-468E-9824-EF1B2767BBAB}" presName="spacer" presStyleCnt="0"/>
      <dgm:spPr/>
    </dgm:pt>
    <dgm:pt modelId="{E24112F3-0D95-4824-A903-ECC57FE61BE3}" type="pres">
      <dgm:prSet presAssocID="{020F455F-32C1-4117-A48E-B7960621554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696B82C-5EED-4651-AABB-4CE760A46DD6}" srcId="{0ED9923F-67BE-48F6-8A55-FFA13490EFC5}" destId="{42E3CD7E-21F7-426B-A1FC-94E518ED3E35}" srcOrd="0" destOrd="0" parTransId="{F4EBB9B1-A26B-4D6D-BC66-7D0DBC7A3A22}" sibTransId="{3C7CF913-816D-4A4B-87D1-97E566C033E2}"/>
    <dgm:cxn modelId="{4D912EF1-8586-4914-9B71-D69599DE4B84}" type="presOf" srcId="{88A43293-FC45-4B22-84FF-009FDD780F36}" destId="{72B3C2FC-92DD-4132-BD7F-23352B45EB9B}" srcOrd="0" destOrd="0" presId="urn:microsoft.com/office/officeart/2005/8/layout/vList2"/>
    <dgm:cxn modelId="{216C50F5-552A-4E74-98AA-47B21FF41412}" srcId="{0ED9923F-67BE-48F6-8A55-FFA13490EFC5}" destId="{020F455F-32C1-4117-A48E-B79606215549}" srcOrd="2" destOrd="0" parTransId="{48E74A8F-9B84-41F5-9B4E-C78B6A71C25E}" sibTransId="{F2A52413-475D-490E-8770-4639446637B4}"/>
    <dgm:cxn modelId="{7030543D-6477-492C-8A62-5C4E7304872B}" type="presOf" srcId="{020F455F-32C1-4117-A48E-B79606215549}" destId="{E24112F3-0D95-4824-A903-ECC57FE61BE3}" srcOrd="0" destOrd="0" presId="urn:microsoft.com/office/officeart/2005/8/layout/vList2"/>
    <dgm:cxn modelId="{9C273464-4779-4A10-8795-A209148F3262}" type="presOf" srcId="{0ED9923F-67BE-48F6-8A55-FFA13490EFC5}" destId="{2F48FB47-3CF1-4E45-A712-D6413060DF42}" srcOrd="0" destOrd="0" presId="urn:microsoft.com/office/officeart/2005/8/layout/vList2"/>
    <dgm:cxn modelId="{C28F6366-D7A8-4D43-9B89-B546E5A5EF99}" srcId="{0ED9923F-67BE-48F6-8A55-FFA13490EFC5}" destId="{88A43293-FC45-4B22-84FF-009FDD780F36}" srcOrd="1" destOrd="0" parTransId="{1788BB3F-674E-4419-B2EC-45B4FD4AA733}" sibTransId="{EB29E508-8622-468E-9824-EF1B2767BBAB}"/>
    <dgm:cxn modelId="{3F192423-FB83-4145-AC12-897176BD372F}" type="presOf" srcId="{42E3CD7E-21F7-426B-A1FC-94E518ED3E35}" destId="{74983A9A-B22B-41E5-8145-8BD0A3C33051}" srcOrd="0" destOrd="0" presId="urn:microsoft.com/office/officeart/2005/8/layout/vList2"/>
    <dgm:cxn modelId="{43F9729C-7C3E-4563-A809-C03DB6C45D6C}" type="presParOf" srcId="{2F48FB47-3CF1-4E45-A712-D6413060DF42}" destId="{74983A9A-B22B-41E5-8145-8BD0A3C33051}" srcOrd="0" destOrd="0" presId="urn:microsoft.com/office/officeart/2005/8/layout/vList2"/>
    <dgm:cxn modelId="{1B1C1CB2-A92C-4E37-A4FA-3E2B599519B5}" type="presParOf" srcId="{2F48FB47-3CF1-4E45-A712-D6413060DF42}" destId="{43C2D452-915D-425A-A80D-1A9B1E4761E8}" srcOrd="1" destOrd="0" presId="urn:microsoft.com/office/officeart/2005/8/layout/vList2"/>
    <dgm:cxn modelId="{E848D0D3-5F6B-4EED-9321-D3E973813BA7}" type="presParOf" srcId="{2F48FB47-3CF1-4E45-A712-D6413060DF42}" destId="{72B3C2FC-92DD-4132-BD7F-23352B45EB9B}" srcOrd="2" destOrd="0" presId="urn:microsoft.com/office/officeart/2005/8/layout/vList2"/>
    <dgm:cxn modelId="{C5EA4475-FCD1-4594-BF16-05BD39EA0973}" type="presParOf" srcId="{2F48FB47-3CF1-4E45-A712-D6413060DF42}" destId="{2980C14D-E67D-4B97-AFF5-0D3B1BAF486D}" srcOrd="3" destOrd="0" presId="urn:microsoft.com/office/officeart/2005/8/layout/vList2"/>
    <dgm:cxn modelId="{18AC2AAA-6125-4009-9023-2FD840E0B08D}" type="presParOf" srcId="{2F48FB47-3CF1-4E45-A712-D6413060DF42}" destId="{E24112F3-0D95-4824-A903-ECC57FE61BE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7AE8938-1DE2-4A38-999C-0351A7C08BBC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F9E6BCC-1377-4384-9848-8385B9113E03}">
      <dgm:prSet/>
      <dgm:spPr/>
      <dgm:t>
        <a:bodyPr/>
        <a:lstStyle/>
        <a:p>
          <a:pPr rtl="0"/>
          <a:r>
            <a:rPr lang="uk-UA" dirty="0" smtClean="0"/>
            <a:t>1</a:t>
          </a:r>
          <a:endParaRPr lang="ru-RU" dirty="0"/>
        </a:p>
      </dgm:t>
    </dgm:pt>
    <dgm:pt modelId="{0507001B-7804-4029-84B3-A5188B2BAC81}" type="parTrans" cxnId="{1792BCCF-CE78-41B7-AF08-B672621CD39A}">
      <dgm:prSet/>
      <dgm:spPr/>
      <dgm:t>
        <a:bodyPr/>
        <a:lstStyle/>
        <a:p>
          <a:endParaRPr lang="ru-RU"/>
        </a:p>
      </dgm:t>
    </dgm:pt>
    <dgm:pt modelId="{69875DF2-E475-484E-B6C5-C92BF105F71A}" type="sibTrans" cxnId="{1792BCCF-CE78-41B7-AF08-B672621CD39A}">
      <dgm:prSet/>
      <dgm:spPr/>
      <dgm:t>
        <a:bodyPr/>
        <a:lstStyle/>
        <a:p>
          <a:endParaRPr lang="ru-RU"/>
        </a:p>
      </dgm:t>
    </dgm:pt>
    <dgm:pt modelId="{282D74BF-8665-4A2E-BE27-8866F4411007}">
      <dgm:prSet/>
      <dgm:spPr/>
      <dgm:t>
        <a:bodyPr/>
        <a:lstStyle/>
        <a:p>
          <a:pPr rtl="0"/>
          <a:r>
            <a:rPr lang="uk-UA" dirty="0" smtClean="0"/>
            <a:t>2</a:t>
          </a:r>
          <a:endParaRPr lang="ru-RU" dirty="0"/>
        </a:p>
      </dgm:t>
    </dgm:pt>
    <dgm:pt modelId="{4E74CC69-F515-4C11-A81B-3E8C12DA2BD9}" type="parTrans" cxnId="{44A472EF-0E5B-403F-BCCF-06E103C2FA2F}">
      <dgm:prSet/>
      <dgm:spPr/>
      <dgm:t>
        <a:bodyPr/>
        <a:lstStyle/>
        <a:p>
          <a:endParaRPr lang="ru-RU"/>
        </a:p>
      </dgm:t>
    </dgm:pt>
    <dgm:pt modelId="{44DFB577-DF11-40AB-AA01-BADF11413585}" type="sibTrans" cxnId="{44A472EF-0E5B-403F-BCCF-06E103C2FA2F}">
      <dgm:prSet/>
      <dgm:spPr/>
      <dgm:t>
        <a:bodyPr/>
        <a:lstStyle/>
        <a:p>
          <a:endParaRPr lang="ru-RU"/>
        </a:p>
      </dgm:t>
    </dgm:pt>
    <dgm:pt modelId="{A29E92E5-9A2D-4939-B4EB-91A6B594EE51}">
      <dgm:prSet/>
      <dgm:spPr/>
      <dgm:t>
        <a:bodyPr/>
        <a:lstStyle/>
        <a:p>
          <a:pPr rtl="0"/>
          <a:r>
            <a:rPr lang="uk-UA" dirty="0" smtClean="0"/>
            <a:t>3</a:t>
          </a:r>
          <a:endParaRPr lang="ru-RU" dirty="0"/>
        </a:p>
      </dgm:t>
    </dgm:pt>
    <dgm:pt modelId="{594B4D6D-FE0B-4885-956A-205A2CCBE13D}" type="parTrans" cxnId="{831C49E2-BAD1-463A-900D-2BB012FC0ABD}">
      <dgm:prSet/>
      <dgm:spPr/>
      <dgm:t>
        <a:bodyPr/>
        <a:lstStyle/>
        <a:p>
          <a:endParaRPr lang="ru-RU"/>
        </a:p>
      </dgm:t>
    </dgm:pt>
    <dgm:pt modelId="{1953F765-E09C-4936-82FF-EF712B7691B9}" type="sibTrans" cxnId="{831C49E2-BAD1-463A-900D-2BB012FC0ABD}">
      <dgm:prSet/>
      <dgm:spPr/>
      <dgm:t>
        <a:bodyPr/>
        <a:lstStyle/>
        <a:p>
          <a:endParaRPr lang="ru-RU"/>
        </a:p>
      </dgm:t>
    </dgm:pt>
    <dgm:pt modelId="{6F819DF2-4F5A-4FC1-8CFD-95397C34A016}">
      <dgm:prSet/>
      <dgm:spPr/>
      <dgm:t>
        <a:bodyPr/>
        <a:lstStyle/>
        <a:p>
          <a:pPr rtl="0"/>
          <a:r>
            <a:rPr lang="uk-UA" dirty="0" smtClean="0"/>
            <a:t>5</a:t>
          </a:r>
          <a:endParaRPr lang="ru-RU" dirty="0"/>
        </a:p>
      </dgm:t>
    </dgm:pt>
    <dgm:pt modelId="{4327F4B5-B77E-4F55-BEFF-08B3B7103F31}" type="parTrans" cxnId="{420DEC21-275D-4949-A989-11E0DBE0BDD2}">
      <dgm:prSet/>
      <dgm:spPr/>
      <dgm:t>
        <a:bodyPr/>
        <a:lstStyle/>
        <a:p>
          <a:endParaRPr lang="ru-RU"/>
        </a:p>
      </dgm:t>
    </dgm:pt>
    <dgm:pt modelId="{3F2C1E6B-E933-4B31-85FB-F49A134872A4}" type="sibTrans" cxnId="{420DEC21-275D-4949-A989-11E0DBE0BDD2}">
      <dgm:prSet/>
      <dgm:spPr/>
      <dgm:t>
        <a:bodyPr/>
        <a:lstStyle/>
        <a:p>
          <a:endParaRPr lang="ru-RU"/>
        </a:p>
      </dgm:t>
    </dgm:pt>
    <dgm:pt modelId="{FDF809A0-EB9C-4147-B70B-D7316B8C772E}">
      <dgm:prSet/>
      <dgm:spPr/>
      <dgm:t>
        <a:bodyPr/>
        <a:lstStyle/>
        <a:p>
          <a:r>
            <a:rPr lang="uk-UA" dirty="0" smtClean="0"/>
            <a:t> округ (Австрія, Ісландія, Люксембург), район (Молдова), провінцію (Нідерланди</a:t>
          </a:r>
          <a:endParaRPr lang="ru-RU" dirty="0"/>
        </a:p>
      </dgm:t>
    </dgm:pt>
    <dgm:pt modelId="{54B856D1-8574-44DE-8BC6-9BCEFAA8EAEE}" type="parTrans" cxnId="{7A43368E-A149-457D-BB8F-C5A825A135B4}">
      <dgm:prSet/>
      <dgm:spPr/>
      <dgm:t>
        <a:bodyPr/>
        <a:lstStyle/>
        <a:p>
          <a:endParaRPr lang="ru-RU"/>
        </a:p>
      </dgm:t>
    </dgm:pt>
    <dgm:pt modelId="{3FAD88CD-93A2-433C-BDE2-CA7E54926962}" type="sibTrans" cxnId="{7A43368E-A149-457D-BB8F-C5A825A135B4}">
      <dgm:prSet/>
      <dgm:spPr/>
      <dgm:t>
        <a:bodyPr/>
        <a:lstStyle/>
        <a:p>
          <a:endParaRPr lang="ru-RU"/>
        </a:p>
      </dgm:t>
    </dgm:pt>
    <dgm:pt modelId="{24363E40-B89F-4D5A-BB78-F75DA8CB3646}">
      <dgm:prSet/>
      <dgm:spPr/>
      <dgm:t>
        <a:bodyPr/>
        <a:lstStyle/>
        <a:p>
          <a:pPr rtl="0"/>
          <a:r>
            <a:rPr lang="uk-UA" dirty="0" smtClean="0"/>
            <a:t>(область і район) характерні для України, Білорусі</a:t>
          </a:r>
          <a:endParaRPr lang="ru-RU" dirty="0"/>
        </a:p>
      </dgm:t>
    </dgm:pt>
    <dgm:pt modelId="{181483CB-9492-42DF-AB29-426050E21AB1}" type="parTrans" cxnId="{4AD9692C-617F-4E7E-B3D7-79FA126F5C02}">
      <dgm:prSet/>
      <dgm:spPr/>
      <dgm:t>
        <a:bodyPr/>
        <a:lstStyle/>
        <a:p>
          <a:endParaRPr lang="ru-RU"/>
        </a:p>
      </dgm:t>
    </dgm:pt>
    <dgm:pt modelId="{A248E8C3-AF7C-4ACC-A99C-A8376798235F}" type="sibTrans" cxnId="{4AD9692C-617F-4E7E-B3D7-79FA126F5C02}">
      <dgm:prSet/>
      <dgm:spPr/>
      <dgm:t>
        <a:bodyPr/>
        <a:lstStyle/>
        <a:p>
          <a:endParaRPr lang="ru-RU"/>
        </a:p>
      </dgm:t>
    </dgm:pt>
    <dgm:pt modelId="{4CD3E787-7CAD-40F4-A821-AC6A86C7BDAB}">
      <dgm:prSet/>
      <dgm:spPr/>
      <dgm:t>
        <a:bodyPr/>
        <a:lstStyle/>
        <a:p>
          <a:pPr rtl="0"/>
          <a:r>
            <a:rPr lang="uk-UA" smtClean="0"/>
            <a:t>У Туреччині триланкова система управління (провінція, район, підрайон)</a:t>
          </a:r>
          <a:endParaRPr lang="ru-RU"/>
        </a:p>
      </dgm:t>
    </dgm:pt>
    <dgm:pt modelId="{F6A34F9E-551E-4D4F-BC46-8454224530E9}" type="parTrans" cxnId="{1F5E0DA3-F435-4284-9CB2-325A539B123B}">
      <dgm:prSet/>
      <dgm:spPr/>
    </dgm:pt>
    <dgm:pt modelId="{F5F132F4-667B-43FB-8544-A193B8EFF015}" type="sibTrans" cxnId="{1F5E0DA3-F435-4284-9CB2-325A539B123B}">
      <dgm:prSet/>
      <dgm:spPr/>
    </dgm:pt>
    <dgm:pt modelId="{C05F05A8-00D8-401C-8F11-A1B60A476915}">
      <dgm:prSet/>
      <dgm:spPr/>
      <dgm:t>
        <a:bodyPr/>
        <a:lstStyle/>
        <a:p>
          <a:pPr rtl="0"/>
          <a:r>
            <a:rPr lang="uk-UA" smtClean="0"/>
            <a:t>П’ятиланкову систему регіонального управління сформувала Франція. </a:t>
          </a:r>
          <a:endParaRPr lang="ru-RU"/>
        </a:p>
      </dgm:t>
    </dgm:pt>
    <dgm:pt modelId="{80BDCDDD-51F6-4E8C-94D7-F01FFBAB63ED}" type="parTrans" cxnId="{F07F9D10-3D69-4575-A6D4-75B55B2FABA5}">
      <dgm:prSet/>
      <dgm:spPr/>
    </dgm:pt>
    <dgm:pt modelId="{5808295D-C415-4784-BF02-01DDA22BDA0A}" type="sibTrans" cxnId="{F07F9D10-3D69-4575-A6D4-75B55B2FABA5}">
      <dgm:prSet/>
      <dgm:spPr/>
    </dgm:pt>
    <dgm:pt modelId="{427F53ED-10EC-4B6D-A4B0-5F58A2E68501}" type="pres">
      <dgm:prSet presAssocID="{87AE8938-1DE2-4A38-999C-0351A7C08BB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C907CF5-FFD9-4FBE-8A1B-2C2ED064E167}" type="pres">
      <dgm:prSet presAssocID="{2F9E6BCC-1377-4384-9848-8385B9113E03}" presName="composite" presStyleCnt="0"/>
      <dgm:spPr/>
    </dgm:pt>
    <dgm:pt modelId="{19548244-8189-486B-AFD6-DC3F65E1F984}" type="pres">
      <dgm:prSet presAssocID="{2F9E6BCC-1377-4384-9848-8385B9113E03}" presName="parentText" presStyleLbl="alignNode1" presStyleIdx="0" presStyleCnt="4" custLinFactNeighborX="-3491" custLinFactNeighborY="808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18E368-55AA-4938-AF3D-F3F7794719DD}" type="pres">
      <dgm:prSet presAssocID="{2F9E6BCC-1377-4384-9848-8385B9113E03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89F717-A174-4D7B-82BF-F0A8E2EB7694}" type="pres">
      <dgm:prSet presAssocID="{69875DF2-E475-484E-B6C5-C92BF105F71A}" presName="sp" presStyleCnt="0"/>
      <dgm:spPr/>
    </dgm:pt>
    <dgm:pt modelId="{686D7D20-EFCD-4B6C-B8C0-0BF93C316656}" type="pres">
      <dgm:prSet presAssocID="{282D74BF-8665-4A2E-BE27-8866F4411007}" presName="composite" presStyleCnt="0"/>
      <dgm:spPr/>
    </dgm:pt>
    <dgm:pt modelId="{2155A62A-C7C0-450D-9657-537E934FC1EA}" type="pres">
      <dgm:prSet presAssocID="{282D74BF-8665-4A2E-BE27-8866F4411007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C03512-8C17-42F5-B490-A6EA0902413A}" type="pres">
      <dgm:prSet presAssocID="{282D74BF-8665-4A2E-BE27-8866F4411007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F4782E-C499-4B85-B17A-5C15D70C6219}" type="pres">
      <dgm:prSet presAssocID="{44DFB577-DF11-40AB-AA01-BADF11413585}" presName="sp" presStyleCnt="0"/>
      <dgm:spPr/>
    </dgm:pt>
    <dgm:pt modelId="{C93FFD95-E538-4D35-A54A-8D8E96E6405E}" type="pres">
      <dgm:prSet presAssocID="{A29E92E5-9A2D-4939-B4EB-91A6B594EE51}" presName="composite" presStyleCnt="0"/>
      <dgm:spPr/>
    </dgm:pt>
    <dgm:pt modelId="{CCF866EF-7288-4DED-85BC-0BD724E6F2E9}" type="pres">
      <dgm:prSet presAssocID="{A29E92E5-9A2D-4939-B4EB-91A6B594EE51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D60850-71B8-48F4-9EFA-B63F51311241}" type="pres">
      <dgm:prSet presAssocID="{A29E92E5-9A2D-4939-B4EB-91A6B594EE51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E72CE1-BEB0-4505-B164-C8442DF2CD9C}" type="pres">
      <dgm:prSet presAssocID="{1953F765-E09C-4936-82FF-EF712B7691B9}" presName="sp" presStyleCnt="0"/>
      <dgm:spPr/>
    </dgm:pt>
    <dgm:pt modelId="{C19AEDAC-8BB5-4C9F-BC9D-BEF7A738DB1A}" type="pres">
      <dgm:prSet presAssocID="{6F819DF2-4F5A-4FC1-8CFD-95397C34A016}" presName="composite" presStyleCnt="0"/>
      <dgm:spPr/>
    </dgm:pt>
    <dgm:pt modelId="{B816F6C9-3F46-4F43-B119-90A79F7EA581}" type="pres">
      <dgm:prSet presAssocID="{6F819DF2-4F5A-4FC1-8CFD-95397C34A016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A887F6-3E36-45EA-8212-B1C48905D099}" type="pres">
      <dgm:prSet presAssocID="{6F819DF2-4F5A-4FC1-8CFD-95397C34A016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31C49E2-BAD1-463A-900D-2BB012FC0ABD}" srcId="{87AE8938-1DE2-4A38-999C-0351A7C08BBC}" destId="{A29E92E5-9A2D-4939-B4EB-91A6B594EE51}" srcOrd="2" destOrd="0" parTransId="{594B4D6D-FE0B-4885-956A-205A2CCBE13D}" sibTransId="{1953F765-E09C-4936-82FF-EF712B7691B9}"/>
    <dgm:cxn modelId="{C9189AC1-BE5E-43C5-9D6F-ACD3D7BF9662}" type="presOf" srcId="{6F819DF2-4F5A-4FC1-8CFD-95397C34A016}" destId="{B816F6C9-3F46-4F43-B119-90A79F7EA581}" srcOrd="0" destOrd="0" presId="urn:microsoft.com/office/officeart/2005/8/layout/chevron2"/>
    <dgm:cxn modelId="{1F5E0DA3-F435-4284-9CB2-325A539B123B}" srcId="{A29E92E5-9A2D-4939-B4EB-91A6B594EE51}" destId="{4CD3E787-7CAD-40F4-A821-AC6A86C7BDAB}" srcOrd="0" destOrd="0" parTransId="{F6A34F9E-551E-4D4F-BC46-8454224530E9}" sibTransId="{F5F132F4-667B-43FB-8544-A193B8EFF015}"/>
    <dgm:cxn modelId="{F07F9D10-3D69-4575-A6D4-75B55B2FABA5}" srcId="{6F819DF2-4F5A-4FC1-8CFD-95397C34A016}" destId="{C05F05A8-00D8-401C-8F11-A1B60A476915}" srcOrd="0" destOrd="0" parTransId="{80BDCDDD-51F6-4E8C-94D7-F01FFBAB63ED}" sibTransId="{5808295D-C415-4784-BF02-01DDA22BDA0A}"/>
    <dgm:cxn modelId="{7A43368E-A149-457D-BB8F-C5A825A135B4}" srcId="{2F9E6BCC-1377-4384-9848-8385B9113E03}" destId="{FDF809A0-EB9C-4147-B70B-D7316B8C772E}" srcOrd="0" destOrd="0" parTransId="{54B856D1-8574-44DE-8BC6-9BCEFAA8EAEE}" sibTransId="{3FAD88CD-93A2-433C-BDE2-CA7E54926962}"/>
    <dgm:cxn modelId="{1792BCCF-CE78-41B7-AF08-B672621CD39A}" srcId="{87AE8938-1DE2-4A38-999C-0351A7C08BBC}" destId="{2F9E6BCC-1377-4384-9848-8385B9113E03}" srcOrd="0" destOrd="0" parTransId="{0507001B-7804-4029-84B3-A5188B2BAC81}" sibTransId="{69875DF2-E475-484E-B6C5-C92BF105F71A}"/>
    <dgm:cxn modelId="{B62B4E2B-6FBA-43EB-B8C0-C028C68F84AF}" type="presOf" srcId="{24363E40-B89F-4D5A-BB78-F75DA8CB3646}" destId="{99C03512-8C17-42F5-B490-A6EA0902413A}" srcOrd="0" destOrd="0" presId="urn:microsoft.com/office/officeart/2005/8/layout/chevron2"/>
    <dgm:cxn modelId="{4AD9692C-617F-4E7E-B3D7-79FA126F5C02}" srcId="{282D74BF-8665-4A2E-BE27-8866F4411007}" destId="{24363E40-B89F-4D5A-BB78-F75DA8CB3646}" srcOrd="0" destOrd="0" parTransId="{181483CB-9492-42DF-AB29-426050E21AB1}" sibTransId="{A248E8C3-AF7C-4ACC-A99C-A8376798235F}"/>
    <dgm:cxn modelId="{8B9CA61B-59D0-45AC-BA4D-E63C679D5EBF}" type="presOf" srcId="{282D74BF-8665-4A2E-BE27-8866F4411007}" destId="{2155A62A-C7C0-450D-9657-537E934FC1EA}" srcOrd="0" destOrd="0" presId="urn:microsoft.com/office/officeart/2005/8/layout/chevron2"/>
    <dgm:cxn modelId="{8E2976A2-2A05-4CEC-A843-DE08D1DC622F}" type="presOf" srcId="{A29E92E5-9A2D-4939-B4EB-91A6B594EE51}" destId="{CCF866EF-7288-4DED-85BC-0BD724E6F2E9}" srcOrd="0" destOrd="0" presId="urn:microsoft.com/office/officeart/2005/8/layout/chevron2"/>
    <dgm:cxn modelId="{420DEC21-275D-4949-A989-11E0DBE0BDD2}" srcId="{87AE8938-1DE2-4A38-999C-0351A7C08BBC}" destId="{6F819DF2-4F5A-4FC1-8CFD-95397C34A016}" srcOrd="3" destOrd="0" parTransId="{4327F4B5-B77E-4F55-BEFF-08B3B7103F31}" sibTransId="{3F2C1E6B-E933-4B31-85FB-F49A134872A4}"/>
    <dgm:cxn modelId="{BB938D11-5A6C-4DAB-9241-550908D92D05}" type="presOf" srcId="{2F9E6BCC-1377-4384-9848-8385B9113E03}" destId="{19548244-8189-486B-AFD6-DC3F65E1F984}" srcOrd="0" destOrd="0" presId="urn:microsoft.com/office/officeart/2005/8/layout/chevron2"/>
    <dgm:cxn modelId="{42305C4E-E14A-4BBE-8CFC-C8E9647B30DE}" type="presOf" srcId="{4CD3E787-7CAD-40F4-A821-AC6A86C7BDAB}" destId="{4DD60850-71B8-48F4-9EFA-B63F51311241}" srcOrd="0" destOrd="0" presId="urn:microsoft.com/office/officeart/2005/8/layout/chevron2"/>
    <dgm:cxn modelId="{28C4A94E-3B53-47A2-8F32-438EFDDD621E}" type="presOf" srcId="{FDF809A0-EB9C-4147-B70B-D7316B8C772E}" destId="{E718E368-55AA-4938-AF3D-F3F7794719DD}" srcOrd="0" destOrd="0" presId="urn:microsoft.com/office/officeart/2005/8/layout/chevron2"/>
    <dgm:cxn modelId="{44A472EF-0E5B-403F-BCCF-06E103C2FA2F}" srcId="{87AE8938-1DE2-4A38-999C-0351A7C08BBC}" destId="{282D74BF-8665-4A2E-BE27-8866F4411007}" srcOrd="1" destOrd="0" parTransId="{4E74CC69-F515-4C11-A81B-3E8C12DA2BD9}" sibTransId="{44DFB577-DF11-40AB-AA01-BADF11413585}"/>
    <dgm:cxn modelId="{49858CC7-44DF-4217-ABC2-CCD7CD1869A2}" type="presOf" srcId="{C05F05A8-00D8-401C-8F11-A1B60A476915}" destId="{15A887F6-3E36-45EA-8212-B1C48905D099}" srcOrd="0" destOrd="0" presId="urn:microsoft.com/office/officeart/2005/8/layout/chevron2"/>
    <dgm:cxn modelId="{3A203EC8-B6F3-4E8A-B192-4C7C3C1D193F}" type="presOf" srcId="{87AE8938-1DE2-4A38-999C-0351A7C08BBC}" destId="{427F53ED-10EC-4B6D-A4B0-5F58A2E68501}" srcOrd="0" destOrd="0" presId="urn:microsoft.com/office/officeart/2005/8/layout/chevron2"/>
    <dgm:cxn modelId="{9E24D771-FB41-490B-9C4F-D8759E93C484}" type="presParOf" srcId="{427F53ED-10EC-4B6D-A4B0-5F58A2E68501}" destId="{AC907CF5-FFD9-4FBE-8A1B-2C2ED064E167}" srcOrd="0" destOrd="0" presId="urn:microsoft.com/office/officeart/2005/8/layout/chevron2"/>
    <dgm:cxn modelId="{21A12CCA-17A2-45E4-83EC-02DEF65C113D}" type="presParOf" srcId="{AC907CF5-FFD9-4FBE-8A1B-2C2ED064E167}" destId="{19548244-8189-486B-AFD6-DC3F65E1F984}" srcOrd="0" destOrd="0" presId="urn:microsoft.com/office/officeart/2005/8/layout/chevron2"/>
    <dgm:cxn modelId="{086A1D0F-57D5-42D0-A0D5-B8D347E655CE}" type="presParOf" srcId="{AC907CF5-FFD9-4FBE-8A1B-2C2ED064E167}" destId="{E718E368-55AA-4938-AF3D-F3F7794719DD}" srcOrd="1" destOrd="0" presId="urn:microsoft.com/office/officeart/2005/8/layout/chevron2"/>
    <dgm:cxn modelId="{BB63EE4C-B74B-4F6B-BD62-0D3A84E84426}" type="presParOf" srcId="{427F53ED-10EC-4B6D-A4B0-5F58A2E68501}" destId="{F489F717-A174-4D7B-82BF-F0A8E2EB7694}" srcOrd="1" destOrd="0" presId="urn:microsoft.com/office/officeart/2005/8/layout/chevron2"/>
    <dgm:cxn modelId="{B7BAD6AA-5E6F-4D5D-BA0F-A478B6D2159E}" type="presParOf" srcId="{427F53ED-10EC-4B6D-A4B0-5F58A2E68501}" destId="{686D7D20-EFCD-4B6C-B8C0-0BF93C316656}" srcOrd="2" destOrd="0" presId="urn:microsoft.com/office/officeart/2005/8/layout/chevron2"/>
    <dgm:cxn modelId="{D656F6EB-DD85-4674-800B-D1F6B1211C4B}" type="presParOf" srcId="{686D7D20-EFCD-4B6C-B8C0-0BF93C316656}" destId="{2155A62A-C7C0-450D-9657-537E934FC1EA}" srcOrd="0" destOrd="0" presId="urn:microsoft.com/office/officeart/2005/8/layout/chevron2"/>
    <dgm:cxn modelId="{EAC19D63-1A04-45D4-BE9A-A3F96241CF28}" type="presParOf" srcId="{686D7D20-EFCD-4B6C-B8C0-0BF93C316656}" destId="{99C03512-8C17-42F5-B490-A6EA0902413A}" srcOrd="1" destOrd="0" presId="urn:microsoft.com/office/officeart/2005/8/layout/chevron2"/>
    <dgm:cxn modelId="{5A7D798D-DA1B-4E06-8F9F-864AAD0D9592}" type="presParOf" srcId="{427F53ED-10EC-4B6D-A4B0-5F58A2E68501}" destId="{82F4782E-C499-4B85-B17A-5C15D70C6219}" srcOrd="3" destOrd="0" presId="urn:microsoft.com/office/officeart/2005/8/layout/chevron2"/>
    <dgm:cxn modelId="{88762664-DDED-4CBD-992F-C5A05E9F0B65}" type="presParOf" srcId="{427F53ED-10EC-4B6D-A4B0-5F58A2E68501}" destId="{C93FFD95-E538-4D35-A54A-8D8E96E6405E}" srcOrd="4" destOrd="0" presId="urn:microsoft.com/office/officeart/2005/8/layout/chevron2"/>
    <dgm:cxn modelId="{0DEF41A2-1B98-4998-907D-BC735AB4A5FB}" type="presParOf" srcId="{C93FFD95-E538-4D35-A54A-8D8E96E6405E}" destId="{CCF866EF-7288-4DED-85BC-0BD724E6F2E9}" srcOrd="0" destOrd="0" presId="urn:microsoft.com/office/officeart/2005/8/layout/chevron2"/>
    <dgm:cxn modelId="{41E078E7-52AE-4B26-A4A4-415B5931786E}" type="presParOf" srcId="{C93FFD95-E538-4D35-A54A-8D8E96E6405E}" destId="{4DD60850-71B8-48F4-9EFA-B63F51311241}" srcOrd="1" destOrd="0" presId="urn:microsoft.com/office/officeart/2005/8/layout/chevron2"/>
    <dgm:cxn modelId="{C09DF45D-D81C-49BA-9418-768245B5A90D}" type="presParOf" srcId="{427F53ED-10EC-4B6D-A4B0-5F58A2E68501}" destId="{AFE72CE1-BEB0-4505-B164-C8442DF2CD9C}" srcOrd="5" destOrd="0" presId="urn:microsoft.com/office/officeart/2005/8/layout/chevron2"/>
    <dgm:cxn modelId="{7C332A58-42E5-4FFE-BA7B-D6D6ABC01173}" type="presParOf" srcId="{427F53ED-10EC-4B6D-A4B0-5F58A2E68501}" destId="{C19AEDAC-8BB5-4C9F-BC9D-BEF7A738DB1A}" srcOrd="6" destOrd="0" presId="urn:microsoft.com/office/officeart/2005/8/layout/chevron2"/>
    <dgm:cxn modelId="{88363F2F-D45D-4C4E-9FB3-CB6FAC050C9E}" type="presParOf" srcId="{C19AEDAC-8BB5-4C9F-BC9D-BEF7A738DB1A}" destId="{B816F6C9-3F46-4F43-B119-90A79F7EA581}" srcOrd="0" destOrd="0" presId="urn:microsoft.com/office/officeart/2005/8/layout/chevron2"/>
    <dgm:cxn modelId="{0D6EBE28-BB75-499C-8741-9B9B47FF6682}" type="presParOf" srcId="{C19AEDAC-8BB5-4C9F-BC9D-BEF7A738DB1A}" destId="{15A887F6-3E36-45EA-8212-B1C48905D09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02AE726-43F1-432F-BB31-6CB1CB6C2B2E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0CEF4B8-860E-4097-B8C2-A816A8CB2E68}">
      <dgm:prSet/>
      <dgm:spPr/>
      <dgm:t>
        <a:bodyPr/>
        <a:lstStyle/>
        <a:p>
          <a:pPr rtl="0"/>
          <a:r>
            <a:rPr lang="uk-UA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принцип галузевої компетенції – </a:t>
          </a:r>
        </a:p>
        <a:p>
          <a:pPr rtl="0"/>
          <a:r>
            <a:rPr lang="uk-UA" dirty="0" smtClean="0"/>
            <a:t>у законодавстві чітко прописуються сфери виключної компетенції органів місцевої державної влади і органів місцевого самоврядування. </a:t>
          </a:r>
          <a:endParaRPr lang="ru-RU" dirty="0"/>
        </a:p>
      </dgm:t>
    </dgm:pt>
    <dgm:pt modelId="{E77757F0-101E-4DD6-9643-8076DCA0EF71}" type="parTrans" cxnId="{946D7A9A-4D50-4224-A1A7-35D0398C9F91}">
      <dgm:prSet/>
      <dgm:spPr/>
      <dgm:t>
        <a:bodyPr/>
        <a:lstStyle/>
        <a:p>
          <a:endParaRPr lang="ru-RU"/>
        </a:p>
      </dgm:t>
    </dgm:pt>
    <dgm:pt modelId="{D3135D98-9493-46B6-8738-0F7B0ED045F6}" type="sibTrans" cxnId="{946D7A9A-4D50-4224-A1A7-35D0398C9F91}">
      <dgm:prSet/>
      <dgm:spPr/>
      <dgm:t>
        <a:bodyPr/>
        <a:lstStyle/>
        <a:p>
          <a:endParaRPr lang="ru-RU"/>
        </a:p>
      </dgm:t>
    </dgm:pt>
    <dgm:pt modelId="{A6BC7A61-FBA4-49EC-A8D5-A3B1593E7005}">
      <dgm:prSet/>
      <dgm:spPr/>
      <dgm:t>
        <a:bodyPr/>
        <a:lstStyle/>
        <a:p>
          <a:pPr rtl="0"/>
          <a:r>
            <a:rPr lang="uk-UA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сфера суміжної компетенції</a:t>
          </a:r>
        </a:p>
        <a:p>
          <a:pPr rtl="0"/>
          <a:r>
            <a:rPr lang="uk-UA" dirty="0" smtClean="0"/>
            <a:t>проте у даному випадку виникає проблема відповідальності за виконані рішення.</a:t>
          </a:r>
          <a:endParaRPr lang="ru-RU" dirty="0"/>
        </a:p>
      </dgm:t>
    </dgm:pt>
    <dgm:pt modelId="{C1EA31DA-0C6C-4978-AD03-C01C73F8E421}" type="parTrans" cxnId="{A9DB5AC6-4B7D-4268-A77C-12F9A51DCC3D}">
      <dgm:prSet/>
      <dgm:spPr/>
      <dgm:t>
        <a:bodyPr/>
        <a:lstStyle/>
        <a:p>
          <a:endParaRPr lang="ru-RU"/>
        </a:p>
      </dgm:t>
    </dgm:pt>
    <dgm:pt modelId="{5C076021-2184-4B52-9439-2E0335B4EA7F}" type="sibTrans" cxnId="{A9DB5AC6-4B7D-4268-A77C-12F9A51DCC3D}">
      <dgm:prSet/>
      <dgm:spPr/>
      <dgm:t>
        <a:bodyPr/>
        <a:lstStyle/>
        <a:p>
          <a:endParaRPr lang="ru-RU"/>
        </a:p>
      </dgm:t>
    </dgm:pt>
    <dgm:pt modelId="{6EB321BF-E105-4511-8912-5BE498903D90}" type="pres">
      <dgm:prSet presAssocID="{802AE726-43F1-432F-BB31-6CB1CB6C2B2E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B79D087-082C-41F4-98D8-9D218BC1E36B}" type="pres">
      <dgm:prSet presAssocID="{A0CEF4B8-860E-4097-B8C2-A816A8CB2E68}" presName="circle1" presStyleLbl="node1" presStyleIdx="0" presStyleCnt="2"/>
      <dgm:spPr/>
    </dgm:pt>
    <dgm:pt modelId="{39F39254-1156-43FE-9584-C436B9E4166A}" type="pres">
      <dgm:prSet presAssocID="{A0CEF4B8-860E-4097-B8C2-A816A8CB2E68}" presName="space" presStyleCnt="0"/>
      <dgm:spPr/>
    </dgm:pt>
    <dgm:pt modelId="{1C45D896-B5BE-409C-8BF4-C6E0E08677EB}" type="pres">
      <dgm:prSet presAssocID="{A0CEF4B8-860E-4097-B8C2-A816A8CB2E68}" presName="rect1" presStyleLbl="alignAcc1" presStyleIdx="0" presStyleCnt="2"/>
      <dgm:spPr/>
      <dgm:t>
        <a:bodyPr/>
        <a:lstStyle/>
        <a:p>
          <a:endParaRPr lang="ru-RU"/>
        </a:p>
      </dgm:t>
    </dgm:pt>
    <dgm:pt modelId="{1BC88375-4C8E-4852-8B60-58AF944D85FC}" type="pres">
      <dgm:prSet presAssocID="{A6BC7A61-FBA4-49EC-A8D5-A3B1593E7005}" presName="vertSpace2" presStyleLbl="node1" presStyleIdx="0" presStyleCnt="2"/>
      <dgm:spPr/>
    </dgm:pt>
    <dgm:pt modelId="{9547E1D1-904C-41DE-839F-E8874FF62435}" type="pres">
      <dgm:prSet presAssocID="{A6BC7A61-FBA4-49EC-A8D5-A3B1593E7005}" presName="circle2" presStyleLbl="node1" presStyleIdx="1" presStyleCnt="2"/>
      <dgm:spPr/>
    </dgm:pt>
    <dgm:pt modelId="{B3C3F8C9-EF6F-4B75-84A8-4FF10F02EB36}" type="pres">
      <dgm:prSet presAssocID="{A6BC7A61-FBA4-49EC-A8D5-A3B1593E7005}" presName="rect2" presStyleLbl="alignAcc1" presStyleIdx="1" presStyleCnt="2"/>
      <dgm:spPr/>
      <dgm:t>
        <a:bodyPr/>
        <a:lstStyle/>
        <a:p>
          <a:endParaRPr lang="ru-RU"/>
        </a:p>
      </dgm:t>
    </dgm:pt>
    <dgm:pt modelId="{FAB8DCCE-B788-4D86-97F0-7520F16CF27C}" type="pres">
      <dgm:prSet presAssocID="{A0CEF4B8-860E-4097-B8C2-A816A8CB2E68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7F85E8-4348-444D-912D-E99102382F1E}" type="pres">
      <dgm:prSet presAssocID="{A6BC7A61-FBA4-49EC-A8D5-A3B1593E7005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44E5273-621B-4EAE-AFA7-EEC2503F603A}" type="presOf" srcId="{A6BC7A61-FBA4-49EC-A8D5-A3B1593E7005}" destId="{007F85E8-4348-444D-912D-E99102382F1E}" srcOrd="1" destOrd="0" presId="urn:microsoft.com/office/officeart/2005/8/layout/target3"/>
    <dgm:cxn modelId="{D74AE49F-3531-40F4-A10F-41B89B567E6C}" type="presOf" srcId="{802AE726-43F1-432F-BB31-6CB1CB6C2B2E}" destId="{6EB321BF-E105-4511-8912-5BE498903D90}" srcOrd="0" destOrd="0" presId="urn:microsoft.com/office/officeart/2005/8/layout/target3"/>
    <dgm:cxn modelId="{946D7A9A-4D50-4224-A1A7-35D0398C9F91}" srcId="{802AE726-43F1-432F-BB31-6CB1CB6C2B2E}" destId="{A0CEF4B8-860E-4097-B8C2-A816A8CB2E68}" srcOrd="0" destOrd="0" parTransId="{E77757F0-101E-4DD6-9643-8076DCA0EF71}" sibTransId="{D3135D98-9493-46B6-8738-0F7B0ED045F6}"/>
    <dgm:cxn modelId="{BEF9C7E9-4705-48C4-A1C6-08F743007597}" type="presOf" srcId="{A0CEF4B8-860E-4097-B8C2-A816A8CB2E68}" destId="{FAB8DCCE-B788-4D86-97F0-7520F16CF27C}" srcOrd="1" destOrd="0" presId="urn:microsoft.com/office/officeart/2005/8/layout/target3"/>
    <dgm:cxn modelId="{B154FD84-8230-4760-B2A4-FB3BB655CB22}" type="presOf" srcId="{A6BC7A61-FBA4-49EC-A8D5-A3B1593E7005}" destId="{B3C3F8C9-EF6F-4B75-84A8-4FF10F02EB36}" srcOrd="0" destOrd="0" presId="urn:microsoft.com/office/officeart/2005/8/layout/target3"/>
    <dgm:cxn modelId="{A9DB5AC6-4B7D-4268-A77C-12F9A51DCC3D}" srcId="{802AE726-43F1-432F-BB31-6CB1CB6C2B2E}" destId="{A6BC7A61-FBA4-49EC-A8D5-A3B1593E7005}" srcOrd="1" destOrd="0" parTransId="{C1EA31DA-0C6C-4978-AD03-C01C73F8E421}" sibTransId="{5C076021-2184-4B52-9439-2E0335B4EA7F}"/>
    <dgm:cxn modelId="{ECEDE12C-8059-47B1-80F4-9DAE058C3B7E}" type="presOf" srcId="{A0CEF4B8-860E-4097-B8C2-A816A8CB2E68}" destId="{1C45D896-B5BE-409C-8BF4-C6E0E08677EB}" srcOrd="0" destOrd="0" presId="urn:microsoft.com/office/officeart/2005/8/layout/target3"/>
    <dgm:cxn modelId="{7FB5393B-05FF-4760-8725-F44F88BD17D0}" type="presParOf" srcId="{6EB321BF-E105-4511-8912-5BE498903D90}" destId="{BB79D087-082C-41F4-98D8-9D218BC1E36B}" srcOrd="0" destOrd="0" presId="urn:microsoft.com/office/officeart/2005/8/layout/target3"/>
    <dgm:cxn modelId="{65EE2512-07A3-4C9E-B637-ECD47EC95183}" type="presParOf" srcId="{6EB321BF-E105-4511-8912-5BE498903D90}" destId="{39F39254-1156-43FE-9584-C436B9E4166A}" srcOrd="1" destOrd="0" presId="urn:microsoft.com/office/officeart/2005/8/layout/target3"/>
    <dgm:cxn modelId="{5258F71A-91BF-4450-AFE6-B7BA1500EEB5}" type="presParOf" srcId="{6EB321BF-E105-4511-8912-5BE498903D90}" destId="{1C45D896-B5BE-409C-8BF4-C6E0E08677EB}" srcOrd="2" destOrd="0" presId="urn:microsoft.com/office/officeart/2005/8/layout/target3"/>
    <dgm:cxn modelId="{D4E8EA6D-369B-451D-B792-06682BBAD4EE}" type="presParOf" srcId="{6EB321BF-E105-4511-8912-5BE498903D90}" destId="{1BC88375-4C8E-4852-8B60-58AF944D85FC}" srcOrd="3" destOrd="0" presId="urn:microsoft.com/office/officeart/2005/8/layout/target3"/>
    <dgm:cxn modelId="{9F8B7844-7628-4B78-AB0D-35492546FFAA}" type="presParOf" srcId="{6EB321BF-E105-4511-8912-5BE498903D90}" destId="{9547E1D1-904C-41DE-839F-E8874FF62435}" srcOrd="4" destOrd="0" presId="urn:microsoft.com/office/officeart/2005/8/layout/target3"/>
    <dgm:cxn modelId="{B149D20B-C70B-4D3E-969D-A5C6F92E536C}" type="presParOf" srcId="{6EB321BF-E105-4511-8912-5BE498903D90}" destId="{B3C3F8C9-EF6F-4B75-84A8-4FF10F02EB36}" srcOrd="5" destOrd="0" presId="urn:microsoft.com/office/officeart/2005/8/layout/target3"/>
    <dgm:cxn modelId="{598A8E42-0B2F-4999-962A-FF70D834CC98}" type="presParOf" srcId="{6EB321BF-E105-4511-8912-5BE498903D90}" destId="{FAB8DCCE-B788-4D86-97F0-7520F16CF27C}" srcOrd="6" destOrd="0" presId="urn:microsoft.com/office/officeart/2005/8/layout/target3"/>
    <dgm:cxn modelId="{3508E502-0B78-40CF-8645-EE94180470C3}" type="presParOf" srcId="{6EB321BF-E105-4511-8912-5BE498903D90}" destId="{007F85E8-4348-444D-912D-E99102382F1E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8F32CFF-5976-4CDD-B491-6678F0F68DC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2EDE6AC7-C5A4-4F71-BD9F-252367EDC312}">
      <dgm:prSet/>
      <dgm:spPr/>
      <dgm:t>
        <a:bodyPr/>
        <a:lstStyle/>
        <a:p>
          <a:pPr rtl="0"/>
          <a:r>
            <a:rPr lang="uk-UA" smtClean="0"/>
            <a:t>Англосаксонська</a:t>
          </a:r>
          <a:endParaRPr lang="ru-RU"/>
        </a:p>
      </dgm:t>
    </dgm:pt>
    <dgm:pt modelId="{FDC4B031-DF0F-4628-A30E-74406AB42B11}" type="parTrans" cxnId="{A0ED64DC-1089-4270-87CA-F8F901A79EC7}">
      <dgm:prSet/>
      <dgm:spPr/>
      <dgm:t>
        <a:bodyPr/>
        <a:lstStyle/>
        <a:p>
          <a:endParaRPr lang="ru-RU"/>
        </a:p>
      </dgm:t>
    </dgm:pt>
    <dgm:pt modelId="{7E3B940D-8AB2-4DA1-A02B-B11C97B301D6}" type="sibTrans" cxnId="{A0ED64DC-1089-4270-87CA-F8F901A79EC7}">
      <dgm:prSet/>
      <dgm:spPr/>
      <dgm:t>
        <a:bodyPr/>
        <a:lstStyle/>
        <a:p>
          <a:endParaRPr lang="ru-RU"/>
        </a:p>
      </dgm:t>
    </dgm:pt>
    <dgm:pt modelId="{9572E814-5EA1-4062-B03F-AE9F1A1ABA8C}">
      <dgm:prSet/>
      <dgm:spPr/>
      <dgm:t>
        <a:bodyPr/>
        <a:lstStyle/>
        <a:p>
          <a:pPr rtl="0"/>
          <a:r>
            <a:rPr lang="uk-UA" smtClean="0"/>
            <a:t>Європейська</a:t>
          </a:r>
          <a:endParaRPr lang="ru-RU"/>
        </a:p>
      </dgm:t>
    </dgm:pt>
    <dgm:pt modelId="{D763E6DF-9DA2-4143-8DDE-38666915FF85}" type="parTrans" cxnId="{ED68B7E9-00F7-4DAF-81A0-8954F8DE9AD0}">
      <dgm:prSet/>
      <dgm:spPr/>
      <dgm:t>
        <a:bodyPr/>
        <a:lstStyle/>
        <a:p>
          <a:endParaRPr lang="ru-RU"/>
        </a:p>
      </dgm:t>
    </dgm:pt>
    <dgm:pt modelId="{DD35184B-0F1F-4813-80F7-DE5D0E67E042}" type="sibTrans" cxnId="{ED68B7E9-00F7-4DAF-81A0-8954F8DE9AD0}">
      <dgm:prSet/>
      <dgm:spPr/>
      <dgm:t>
        <a:bodyPr/>
        <a:lstStyle/>
        <a:p>
          <a:endParaRPr lang="ru-RU"/>
        </a:p>
      </dgm:t>
    </dgm:pt>
    <dgm:pt modelId="{33419CB7-D202-4F11-B67A-DB35B1EF261A}">
      <dgm:prSet/>
      <dgm:spPr/>
      <dgm:t>
        <a:bodyPr/>
        <a:lstStyle/>
        <a:p>
          <a:pPr rtl="0"/>
          <a:r>
            <a:rPr lang="uk-UA" smtClean="0"/>
            <a:t>Іберійська </a:t>
          </a:r>
          <a:endParaRPr lang="ru-RU"/>
        </a:p>
      </dgm:t>
    </dgm:pt>
    <dgm:pt modelId="{3D224326-D89A-43F9-B0E8-F9CB9E8A0E8B}" type="parTrans" cxnId="{8C6B0D92-21C8-41DB-9351-14FCDF3A1285}">
      <dgm:prSet/>
      <dgm:spPr/>
      <dgm:t>
        <a:bodyPr/>
        <a:lstStyle/>
        <a:p>
          <a:endParaRPr lang="ru-RU"/>
        </a:p>
      </dgm:t>
    </dgm:pt>
    <dgm:pt modelId="{B4CEE34F-98E3-4494-A160-DA133B2F8E64}" type="sibTrans" cxnId="{8C6B0D92-21C8-41DB-9351-14FCDF3A1285}">
      <dgm:prSet/>
      <dgm:spPr/>
      <dgm:t>
        <a:bodyPr/>
        <a:lstStyle/>
        <a:p>
          <a:endParaRPr lang="ru-RU"/>
        </a:p>
      </dgm:t>
    </dgm:pt>
    <dgm:pt modelId="{84055697-56CE-4C0C-9993-3E0AC67FCC37}">
      <dgm:prSet/>
      <dgm:spPr/>
      <dgm:t>
        <a:bodyPr/>
        <a:lstStyle/>
        <a:p>
          <a:pPr rtl="0"/>
          <a:r>
            <a:rPr lang="uk-UA" smtClean="0"/>
            <a:t>Радянська </a:t>
          </a:r>
          <a:endParaRPr lang="ru-RU"/>
        </a:p>
      </dgm:t>
    </dgm:pt>
    <dgm:pt modelId="{B731E041-5DBA-44ED-AA45-A42CC1E8D124}" type="parTrans" cxnId="{3D70CC2F-5525-4F68-811B-0D6571F9440E}">
      <dgm:prSet/>
      <dgm:spPr/>
      <dgm:t>
        <a:bodyPr/>
        <a:lstStyle/>
        <a:p>
          <a:endParaRPr lang="ru-RU"/>
        </a:p>
      </dgm:t>
    </dgm:pt>
    <dgm:pt modelId="{F268630E-2EEA-4147-A756-63A05F32934B}" type="sibTrans" cxnId="{3D70CC2F-5525-4F68-811B-0D6571F9440E}">
      <dgm:prSet/>
      <dgm:spPr/>
      <dgm:t>
        <a:bodyPr/>
        <a:lstStyle/>
        <a:p>
          <a:endParaRPr lang="ru-RU"/>
        </a:p>
      </dgm:t>
    </dgm:pt>
    <dgm:pt modelId="{1C68C6D6-E6F4-4437-AE03-A44B17F236C3}" type="pres">
      <dgm:prSet presAssocID="{58F32CFF-5976-4CDD-B491-6678F0F68DC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E1677B-C359-4983-ADC0-AC3D23971FDA}" type="pres">
      <dgm:prSet presAssocID="{2EDE6AC7-C5A4-4F71-BD9F-252367EDC312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039F95-AD7B-4441-A02F-20C202FE9DEA}" type="pres">
      <dgm:prSet presAssocID="{7E3B940D-8AB2-4DA1-A02B-B11C97B301D6}" presName="spacer" presStyleCnt="0"/>
      <dgm:spPr/>
    </dgm:pt>
    <dgm:pt modelId="{A06B3C9E-F045-447B-B370-F1DE430EAFA2}" type="pres">
      <dgm:prSet presAssocID="{9572E814-5EA1-4062-B03F-AE9F1A1ABA8C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2BB2C2-38DF-4B65-BF8A-88726FC1B1B9}" type="pres">
      <dgm:prSet presAssocID="{DD35184B-0F1F-4813-80F7-DE5D0E67E042}" presName="spacer" presStyleCnt="0"/>
      <dgm:spPr/>
    </dgm:pt>
    <dgm:pt modelId="{CC94056F-B0CF-4290-9483-30ADFC1F3A51}" type="pres">
      <dgm:prSet presAssocID="{33419CB7-D202-4F11-B67A-DB35B1EF261A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E57350-ADA8-4207-8A83-089F66E42859}" type="pres">
      <dgm:prSet presAssocID="{B4CEE34F-98E3-4494-A160-DA133B2F8E64}" presName="spacer" presStyleCnt="0"/>
      <dgm:spPr/>
    </dgm:pt>
    <dgm:pt modelId="{CD78CD2C-9B70-426D-B367-26013FE7639A}" type="pres">
      <dgm:prSet presAssocID="{84055697-56CE-4C0C-9993-3E0AC67FCC37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0ED64DC-1089-4270-87CA-F8F901A79EC7}" srcId="{58F32CFF-5976-4CDD-B491-6678F0F68DCE}" destId="{2EDE6AC7-C5A4-4F71-BD9F-252367EDC312}" srcOrd="0" destOrd="0" parTransId="{FDC4B031-DF0F-4628-A30E-74406AB42B11}" sibTransId="{7E3B940D-8AB2-4DA1-A02B-B11C97B301D6}"/>
    <dgm:cxn modelId="{64457672-A455-48B5-B4BE-D6478F901DDA}" type="presOf" srcId="{2EDE6AC7-C5A4-4F71-BD9F-252367EDC312}" destId="{FCE1677B-C359-4983-ADC0-AC3D23971FDA}" srcOrd="0" destOrd="0" presId="urn:microsoft.com/office/officeart/2005/8/layout/vList2"/>
    <dgm:cxn modelId="{3D70CC2F-5525-4F68-811B-0D6571F9440E}" srcId="{58F32CFF-5976-4CDD-B491-6678F0F68DCE}" destId="{84055697-56CE-4C0C-9993-3E0AC67FCC37}" srcOrd="3" destOrd="0" parTransId="{B731E041-5DBA-44ED-AA45-A42CC1E8D124}" sibTransId="{F268630E-2EEA-4147-A756-63A05F32934B}"/>
    <dgm:cxn modelId="{9878FA02-41DE-428C-AF71-6428FD95054A}" type="presOf" srcId="{9572E814-5EA1-4062-B03F-AE9F1A1ABA8C}" destId="{A06B3C9E-F045-447B-B370-F1DE430EAFA2}" srcOrd="0" destOrd="0" presId="urn:microsoft.com/office/officeart/2005/8/layout/vList2"/>
    <dgm:cxn modelId="{A735E437-CD23-4950-92FD-4962BB52FE94}" type="presOf" srcId="{58F32CFF-5976-4CDD-B491-6678F0F68DCE}" destId="{1C68C6D6-E6F4-4437-AE03-A44B17F236C3}" srcOrd="0" destOrd="0" presId="urn:microsoft.com/office/officeart/2005/8/layout/vList2"/>
    <dgm:cxn modelId="{99054ABA-D592-47FA-BD8B-4B2F2AECCB7B}" type="presOf" srcId="{33419CB7-D202-4F11-B67A-DB35B1EF261A}" destId="{CC94056F-B0CF-4290-9483-30ADFC1F3A51}" srcOrd="0" destOrd="0" presId="urn:microsoft.com/office/officeart/2005/8/layout/vList2"/>
    <dgm:cxn modelId="{ED68B7E9-00F7-4DAF-81A0-8954F8DE9AD0}" srcId="{58F32CFF-5976-4CDD-B491-6678F0F68DCE}" destId="{9572E814-5EA1-4062-B03F-AE9F1A1ABA8C}" srcOrd="1" destOrd="0" parTransId="{D763E6DF-9DA2-4143-8DDE-38666915FF85}" sibTransId="{DD35184B-0F1F-4813-80F7-DE5D0E67E042}"/>
    <dgm:cxn modelId="{8C6B0D92-21C8-41DB-9351-14FCDF3A1285}" srcId="{58F32CFF-5976-4CDD-B491-6678F0F68DCE}" destId="{33419CB7-D202-4F11-B67A-DB35B1EF261A}" srcOrd="2" destOrd="0" parTransId="{3D224326-D89A-43F9-B0E8-F9CB9E8A0E8B}" sibTransId="{B4CEE34F-98E3-4494-A160-DA133B2F8E64}"/>
    <dgm:cxn modelId="{41ABE183-4C18-4349-B49F-FBDF6E44A2BE}" type="presOf" srcId="{84055697-56CE-4C0C-9993-3E0AC67FCC37}" destId="{CD78CD2C-9B70-426D-B367-26013FE7639A}" srcOrd="0" destOrd="0" presId="urn:microsoft.com/office/officeart/2005/8/layout/vList2"/>
    <dgm:cxn modelId="{C802A1AC-45B0-45F4-BC5E-9DB1D503588C}" type="presParOf" srcId="{1C68C6D6-E6F4-4437-AE03-A44B17F236C3}" destId="{FCE1677B-C359-4983-ADC0-AC3D23971FDA}" srcOrd="0" destOrd="0" presId="urn:microsoft.com/office/officeart/2005/8/layout/vList2"/>
    <dgm:cxn modelId="{E6044A8E-DBA3-4A40-9F49-89F05F6015E7}" type="presParOf" srcId="{1C68C6D6-E6F4-4437-AE03-A44B17F236C3}" destId="{2D039F95-AD7B-4441-A02F-20C202FE9DEA}" srcOrd="1" destOrd="0" presId="urn:microsoft.com/office/officeart/2005/8/layout/vList2"/>
    <dgm:cxn modelId="{0E434492-E650-47A7-8DA3-2293DBF3F582}" type="presParOf" srcId="{1C68C6D6-E6F4-4437-AE03-A44B17F236C3}" destId="{A06B3C9E-F045-447B-B370-F1DE430EAFA2}" srcOrd="2" destOrd="0" presId="urn:microsoft.com/office/officeart/2005/8/layout/vList2"/>
    <dgm:cxn modelId="{2368ED12-3A13-4B81-B10B-5AD87D3388A6}" type="presParOf" srcId="{1C68C6D6-E6F4-4437-AE03-A44B17F236C3}" destId="{EB2BB2C2-38DF-4B65-BF8A-88726FC1B1B9}" srcOrd="3" destOrd="0" presId="urn:microsoft.com/office/officeart/2005/8/layout/vList2"/>
    <dgm:cxn modelId="{87D01B42-8BD6-49DC-8C65-7FC97C4715C0}" type="presParOf" srcId="{1C68C6D6-E6F4-4437-AE03-A44B17F236C3}" destId="{CC94056F-B0CF-4290-9483-30ADFC1F3A51}" srcOrd="4" destOrd="0" presId="urn:microsoft.com/office/officeart/2005/8/layout/vList2"/>
    <dgm:cxn modelId="{1C8AA79D-B508-4148-ADCF-E4A7212909BB}" type="presParOf" srcId="{1C68C6D6-E6F4-4437-AE03-A44B17F236C3}" destId="{43E57350-ADA8-4207-8A83-089F66E42859}" srcOrd="5" destOrd="0" presId="urn:microsoft.com/office/officeart/2005/8/layout/vList2"/>
    <dgm:cxn modelId="{75BFB4AB-073F-4109-9F78-7BE0BB8E7F88}" type="presParOf" srcId="{1C68C6D6-E6F4-4437-AE03-A44B17F236C3}" destId="{CD78CD2C-9B70-426D-B367-26013FE7639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C182636-0D3E-43B5-8C21-571B5FB0E2E8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FADDFBB-FB68-4EF1-9321-71CB35C25444}">
      <dgm:prSet/>
      <dgm:spPr/>
      <dgm:t>
        <a:bodyPr/>
        <a:lstStyle/>
        <a:p>
          <a:pPr rtl="0"/>
          <a:r>
            <a:rPr lang="uk-UA" dirty="0" smtClean="0"/>
            <a:t>самоврядування</a:t>
          </a:r>
          <a:endParaRPr lang="ru-RU" dirty="0"/>
        </a:p>
      </dgm:t>
    </dgm:pt>
    <dgm:pt modelId="{5514E669-A680-4215-9425-17ABD24DA5F2}" type="parTrans" cxnId="{0B24F47A-4D37-4331-8367-E748D74054EE}">
      <dgm:prSet/>
      <dgm:spPr/>
      <dgm:t>
        <a:bodyPr/>
        <a:lstStyle/>
        <a:p>
          <a:endParaRPr lang="ru-RU"/>
        </a:p>
      </dgm:t>
    </dgm:pt>
    <dgm:pt modelId="{5A610741-535D-45F1-BB20-6D77C3FEFF90}" type="sibTrans" cxnId="{0B24F47A-4D37-4331-8367-E748D74054EE}">
      <dgm:prSet/>
      <dgm:spPr/>
      <dgm:t>
        <a:bodyPr/>
        <a:lstStyle/>
        <a:p>
          <a:endParaRPr lang="ru-RU"/>
        </a:p>
      </dgm:t>
    </dgm:pt>
    <dgm:pt modelId="{398C846A-046C-4803-92F4-4AAD91C8723A}">
      <dgm:prSet/>
      <dgm:spPr/>
      <dgm:t>
        <a:bodyPr/>
        <a:lstStyle/>
        <a:p>
          <a:pPr rtl="0"/>
          <a:r>
            <a:rPr lang="uk-UA" smtClean="0"/>
            <a:t>Регіональне самоврядування</a:t>
          </a:r>
          <a:endParaRPr lang="ru-RU"/>
        </a:p>
      </dgm:t>
    </dgm:pt>
    <dgm:pt modelId="{9034CCDD-1DD4-412C-B7C8-FE99A233B57A}" type="parTrans" cxnId="{0DE25BCF-B36F-4733-8E4E-2A345110D4A2}">
      <dgm:prSet/>
      <dgm:spPr/>
      <dgm:t>
        <a:bodyPr/>
        <a:lstStyle/>
        <a:p>
          <a:endParaRPr lang="ru-RU"/>
        </a:p>
      </dgm:t>
    </dgm:pt>
    <dgm:pt modelId="{B9A94716-54B6-414B-B0B7-2C4B43ABA5CB}" type="sibTrans" cxnId="{0DE25BCF-B36F-4733-8E4E-2A345110D4A2}">
      <dgm:prSet/>
      <dgm:spPr/>
      <dgm:t>
        <a:bodyPr/>
        <a:lstStyle/>
        <a:p>
          <a:endParaRPr lang="ru-RU"/>
        </a:p>
      </dgm:t>
    </dgm:pt>
    <dgm:pt modelId="{32666D55-597B-4831-BD49-4201A500F07C}">
      <dgm:prSet/>
      <dgm:spPr/>
      <dgm:t>
        <a:bodyPr/>
        <a:lstStyle/>
        <a:p>
          <a:pPr rtl="0"/>
          <a:r>
            <a:rPr lang="uk-UA" smtClean="0"/>
            <a:t>Місцеве самоврядування, що здійснюється на рівні територіальних громад </a:t>
          </a:r>
          <a:endParaRPr lang="ru-RU"/>
        </a:p>
      </dgm:t>
    </dgm:pt>
    <dgm:pt modelId="{282A82A9-8E79-4C43-890B-AC1329B85A73}" type="parTrans" cxnId="{F9DAD64D-6261-45A2-9175-24F872EFB662}">
      <dgm:prSet/>
      <dgm:spPr/>
      <dgm:t>
        <a:bodyPr/>
        <a:lstStyle/>
        <a:p>
          <a:endParaRPr lang="ru-RU"/>
        </a:p>
      </dgm:t>
    </dgm:pt>
    <dgm:pt modelId="{92C8000E-F2E8-48CD-BCBE-04DC6F82A4C2}" type="sibTrans" cxnId="{F9DAD64D-6261-45A2-9175-24F872EFB662}">
      <dgm:prSet/>
      <dgm:spPr/>
      <dgm:t>
        <a:bodyPr/>
        <a:lstStyle/>
        <a:p>
          <a:endParaRPr lang="ru-RU"/>
        </a:p>
      </dgm:t>
    </dgm:pt>
    <dgm:pt modelId="{CE067628-8418-463A-9D9F-ED36419DAA0F}">
      <dgm:prSet/>
      <dgm:spPr/>
      <dgm:t>
        <a:bodyPr/>
        <a:lstStyle/>
        <a:p>
          <a:pPr rtl="0"/>
          <a:r>
            <a:rPr lang="uk-UA" smtClean="0"/>
            <a:t>Самоврядування в умовах автономії. </a:t>
          </a:r>
          <a:endParaRPr lang="ru-RU"/>
        </a:p>
      </dgm:t>
    </dgm:pt>
    <dgm:pt modelId="{7462C877-8EC0-425A-862D-222BE5685D1E}" type="parTrans" cxnId="{4AF63D32-66E0-4A62-9111-3A08FDAE3D86}">
      <dgm:prSet/>
      <dgm:spPr/>
      <dgm:t>
        <a:bodyPr/>
        <a:lstStyle/>
        <a:p>
          <a:endParaRPr lang="ru-RU"/>
        </a:p>
      </dgm:t>
    </dgm:pt>
    <dgm:pt modelId="{94713C61-5735-4685-BE1F-25D37857815B}" type="sibTrans" cxnId="{4AF63D32-66E0-4A62-9111-3A08FDAE3D86}">
      <dgm:prSet/>
      <dgm:spPr/>
      <dgm:t>
        <a:bodyPr/>
        <a:lstStyle/>
        <a:p>
          <a:endParaRPr lang="ru-RU"/>
        </a:p>
      </dgm:t>
    </dgm:pt>
    <dgm:pt modelId="{A0E5407F-EAA9-44EE-83C1-451A18CEB178}" type="pres">
      <dgm:prSet presAssocID="{0C182636-0D3E-43B5-8C21-571B5FB0E2E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31EAF9B-A203-4956-B37D-2912E3249E90}" type="pres">
      <dgm:prSet presAssocID="{1FADDFBB-FB68-4EF1-9321-71CB35C25444}" presName="root" presStyleCnt="0"/>
      <dgm:spPr/>
    </dgm:pt>
    <dgm:pt modelId="{77412819-194C-4C48-9282-299796474F25}" type="pres">
      <dgm:prSet presAssocID="{1FADDFBB-FB68-4EF1-9321-71CB35C25444}" presName="rootComposite" presStyleCnt="0"/>
      <dgm:spPr/>
    </dgm:pt>
    <dgm:pt modelId="{49659DCF-884E-41AB-8AF1-5437F688DCC5}" type="pres">
      <dgm:prSet presAssocID="{1FADDFBB-FB68-4EF1-9321-71CB35C25444}" presName="rootText" presStyleLbl="node1" presStyleIdx="0" presStyleCnt="1" custLinFactNeighborX="25894" custLinFactNeighborY="-124"/>
      <dgm:spPr/>
      <dgm:t>
        <a:bodyPr/>
        <a:lstStyle/>
        <a:p>
          <a:endParaRPr lang="ru-RU"/>
        </a:p>
      </dgm:t>
    </dgm:pt>
    <dgm:pt modelId="{CD862A14-823B-4B68-8CD9-1D47F97656C5}" type="pres">
      <dgm:prSet presAssocID="{1FADDFBB-FB68-4EF1-9321-71CB35C25444}" presName="rootConnector" presStyleLbl="node1" presStyleIdx="0" presStyleCnt="1"/>
      <dgm:spPr/>
      <dgm:t>
        <a:bodyPr/>
        <a:lstStyle/>
        <a:p>
          <a:endParaRPr lang="ru-RU"/>
        </a:p>
      </dgm:t>
    </dgm:pt>
    <dgm:pt modelId="{1C02F80E-BB00-49AE-BC0E-140A93286E5E}" type="pres">
      <dgm:prSet presAssocID="{1FADDFBB-FB68-4EF1-9321-71CB35C25444}" presName="childShape" presStyleCnt="0"/>
      <dgm:spPr/>
    </dgm:pt>
    <dgm:pt modelId="{9D1FF490-3996-4A2C-AE51-42E5F5766A8D}" type="pres">
      <dgm:prSet presAssocID="{9034CCDD-1DD4-412C-B7C8-FE99A233B57A}" presName="Name13" presStyleLbl="parChTrans1D2" presStyleIdx="0" presStyleCnt="3"/>
      <dgm:spPr/>
      <dgm:t>
        <a:bodyPr/>
        <a:lstStyle/>
        <a:p>
          <a:endParaRPr lang="ru-RU"/>
        </a:p>
      </dgm:t>
    </dgm:pt>
    <dgm:pt modelId="{971A424C-C8A0-4870-B43B-01F7486C0CF0}" type="pres">
      <dgm:prSet presAssocID="{398C846A-046C-4803-92F4-4AAD91C8723A}" presName="childTex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4C27B8-7BE7-4197-978C-4BB09298E032}" type="pres">
      <dgm:prSet presAssocID="{282A82A9-8E79-4C43-890B-AC1329B85A73}" presName="Name13" presStyleLbl="parChTrans1D2" presStyleIdx="1" presStyleCnt="3"/>
      <dgm:spPr/>
      <dgm:t>
        <a:bodyPr/>
        <a:lstStyle/>
        <a:p>
          <a:endParaRPr lang="ru-RU"/>
        </a:p>
      </dgm:t>
    </dgm:pt>
    <dgm:pt modelId="{B16F36E0-0621-4E6F-A387-A1556488B819}" type="pres">
      <dgm:prSet presAssocID="{32666D55-597B-4831-BD49-4201A500F07C}" presName="childTex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4C75D1-FF55-4141-AFF0-186E1EEC538C}" type="pres">
      <dgm:prSet presAssocID="{7462C877-8EC0-425A-862D-222BE5685D1E}" presName="Name13" presStyleLbl="parChTrans1D2" presStyleIdx="2" presStyleCnt="3"/>
      <dgm:spPr/>
      <dgm:t>
        <a:bodyPr/>
        <a:lstStyle/>
        <a:p>
          <a:endParaRPr lang="ru-RU"/>
        </a:p>
      </dgm:t>
    </dgm:pt>
    <dgm:pt modelId="{04F16128-B52B-46B9-B771-A5DCFEA1333D}" type="pres">
      <dgm:prSet presAssocID="{CE067628-8418-463A-9D9F-ED36419DAA0F}" presName="childTex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6CCFA9D-2472-4879-940E-016EAFB94EC9}" type="presOf" srcId="{1FADDFBB-FB68-4EF1-9321-71CB35C25444}" destId="{CD862A14-823B-4B68-8CD9-1D47F97656C5}" srcOrd="1" destOrd="0" presId="urn:microsoft.com/office/officeart/2005/8/layout/hierarchy3"/>
    <dgm:cxn modelId="{757E2B86-92A0-4D26-9011-5E66F0428E4E}" type="presOf" srcId="{9034CCDD-1DD4-412C-B7C8-FE99A233B57A}" destId="{9D1FF490-3996-4A2C-AE51-42E5F5766A8D}" srcOrd="0" destOrd="0" presId="urn:microsoft.com/office/officeart/2005/8/layout/hierarchy3"/>
    <dgm:cxn modelId="{866E4381-1F30-442C-A1E9-32515C93B9D1}" type="presOf" srcId="{0C182636-0D3E-43B5-8C21-571B5FB0E2E8}" destId="{A0E5407F-EAA9-44EE-83C1-451A18CEB178}" srcOrd="0" destOrd="0" presId="urn:microsoft.com/office/officeart/2005/8/layout/hierarchy3"/>
    <dgm:cxn modelId="{124A5E82-E2F6-4400-9DCE-EC5604A26DD6}" type="presOf" srcId="{CE067628-8418-463A-9D9F-ED36419DAA0F}" destId="{04F16128-B52B-46B9-B771-A5DCFEA1333D}" srcOrd="0" destOrd="0" presId="urn:microsoft.com/office/officeart/2005/8/layout/hierarchy3"/>
    <dgm:cxn modelId="{0DE25BCF-B36F-4733-8E4E-2A345110D4A2}" srcId="{1FADDFBB-FB68-4EF1-9321-71CB35C25444}" destId="{398C846A-046C-4803-92F4-4AAD91C8723A}" srcOrd="0" destOrd="0" parTransId="{9034CCDD-1DD4-412C-B7C8-FE99A233B57A}" sibTransId="{B9A94716-54B6-414B-B0B7-2C4B43ABA5CB}"/>
    <dgm:cxn modelId="{1BE0E181-7D95-4AFE-AEEB-6E7B2F16BE86}" type="presOf" srcId="{1FADDFBB-FB68-4EF1-9321-71CB35C25444}" destId="{49659DCF-884E-41AB-8AF1-5437F688DCC5}" srcOrd="0" destOrd="0" presId="urn:microsoft.com/office/officeart/2005/8/layout/hierarchy3"/>
    <dgm:cxn modelId="{4AF63D32-66E0-4A62-9111-3A08FDAE3D86}" srcId="{1FADDFBB-FB68-4EF1-9321-71CB35C25444}" destId="{CE067628-8418-463A-9D9F-ED36419DAA0F}" srcOrd="2" destOrd="0" parTransId="{7462C877-8EC0-425A-862D-222BE5685D1E}" sibTransId="{94713C61-5735-4685-BE1F-25D37857815B}"/>
    <dgm:cxn modelId="{53AF2B22-863C-4C4D-9F9F-39826CE5B142}" type="presOf" srcId="{398C846A-046C-4803-92F4-4AAD91C8723A}" destId="{971A424C-C8A0-4870-B43B-01F7486C0CF0}" srcOrd="0" destOrd="0" presId="urn:microsoft.com/office/officeart/2005/8/layout/hierarchy3"/>
    <dgm:cxn modelId="{F9DAD64D-6261-45A2-9175-24F872EFB662}" srcId="{1FADDFBB-FB68-4EF1-9321-71CB35C25444}" destId="{32666D55-597B-4831-BD49-4201A500F07C}" srcOrd="1" destOrd="0" parTransId="{282A82A9-8E79-4C43-890B-AC1329B85A73}" sibTransId="{92C8000E-F2E8-48CD-BCBE-04DC6F82A4C2}"/>
    <dgm:cxn modelId="{0B24F47A-4D37-4331-8367-E748D74054EE}" srcId="{0C182636-0D3E-43B5-8C21-571B5FB0E2E8}" destId="{1FADDFBB-FB68-4EF1-9321-71CB35C25444}" srcOrd="0" destOrd="0" parTransId="{5514E669-A680-4215-9425-17ABD24DA5F2}" sibTransId="{5A610741-535D-45F1-BB20-6D77C3FEFF90}"/>
    <dgm:cxn modelId="{6349CE57-3AC7-4800-B799-2F092449DE28}" type="presOf" srcId="{282A82A9-8E79-4C43-890B-AC1329B85A73}" destId="{464C27B8-7BE7-4197-978C-4BB09298E032}" srcOrd="0" destOrd="0" presId="urn:microsoft.com/office/officeart/2005/8/layout/hierarchy3"/>
    <dgm:cxn modelId="{9544A2A6-CF54-478B-8212-0CFC9BA7F807}" type="presOf" srcId="{7462C877-8EC0-425A-862D-222BE5685D1E}" destId="{B34C75D1-FF55-4141-AFF0-186E1EEC538C}" srcOrd="0" destOrd="0" presId="urn:microsoft.com/office/officeart/2005/8/layout/hierarchy3"/>
    <dgm:cxn modelId="{381DA2B6-0A37-4556-8AAE-F4964565A47D}" type="presOf" srcId="{32666D55-597B-4831-BD49-4201A500F07C}" destId="{B16F36E0-0621-4E6F-A387-A1556488B819}" srcOrd="0" destOrd="0" presId="urn:microsoft.com/office/officeart/2005/8/layout/hierarchy3"/>
    <dgm:cxn modelId="{210874F8-E3A6-4947-B918-A4D474FFF82F}" type="presParOf" srcId="{A0E5407F-EAA9-44EE-83C1-451A18CEB178}" destId="{E31EAF9B-A203-4956-B37D-2912E3249E90}" srcOrd="0" destOrd="0" presId="urn:microsoft.com/office/officeart/2005/8/layout/hierarchy3"/>
    <dgm:cxn modelId="{EAA2504B-B70E-4DD9-8982-41D0F4C5B693}" type="presParOf" srcId="{E31EAF9B-A203-4956-B37D-2912E3249E90}" destId="{77412819-194C-4C48-9282-299796474F25}" srcOrd="0" destOrd="0" presId="urn:microsoft.com/office/officeart/2005/8/layout/hierarchy3"/>
    <dgm:cxn modelId="{B1E6B42F-27C7-4B13-B47A-F551830D5B9A}" type="presParOf" srcId="{77412819-194C-4C48-9282-299796474F25}" destId="{49659DCF-884E-41AB-8AF1-5437F688DCC5}" srcOrd="0" destOrd="0" presId="urn:microsoft.com/office/officeart/2005/8/layout/hierarchy3"/>
    <dgm:cxn modelId="{AD2D2373-170E-445D-97C4-07C29420E1D9}" type="presParOf" srcId="{77412819-194C-4C48-9282-299796474F25}" destId="{CD862A14-823B-4B68-8CD9-1D47F97656C5}" srcOrd="1" destOrd="0" presId="urn:microsoft.com/office/officeart/2005/8/layout/hierarchy3"/>
    <dgm:cxn modelId="{6C0AD4D6-331F-48CD-975F-DCCAF4FD29F1}" type="presParOf" srcId="{E31EAF9B-A203-4956-B37D-2912E3249E90}" destId="{1C02F80E-BB00-49AE-BC0E-140A93286E5E}" srcOrd="1" destOrd="0" presId="urn:microsoft.com/office/officeart/2005/8/layout/hierarchy3"/>
    <dgm:cxn modelId="{93C21E55-DD36-4CA1-AD43-B2424670A818}" type="presParOf" srcId="{1C02F80E-BB00-49AE-BC0E-140A93286E5E}" destId="{9D1FF490-3996-4A2C-AE51-42E5F5766A8D}" srcOrd="0" destOrd="0" presId="urn:microsoft.com/office/officeart/2005/8/layout/hierarchy3"/>
    <dgm:cxn modelId="{068AC862-6C1C-45FF-B839-82F87F9A0367}" type="presParOf" srcId="{1C02F80E-BB00-49AE-BC0E-140A93286E5E}" destId="{971A424C-C8A0-4870-B43B-01F7486C0CF0}" srcOrd="1" destOrd="0" presId="urn:microsoft.com/office/officeart/2005/8/layout/hierarchy3"/>
    <dgm:cxn modelId="{CF7546D3-1369-403A-8B9B-8AC41DDC4AC1}" type="presParOf" srcId="{1C02F80E-BB00-49AE-BC0E-140A93286E5E}" destId="{464C27B8-7BE7-4197-978C-4BB09298E032}" srcOrd="2" destOrd="0" presId="urn:microsoft.com/office/officeart/2005/8/layout/hierarchy3"/>
    <dgm:cxn modelId="{8417A3FA-49CF-449E-A0B8-507A6EE212FD}" type="presParOf" srcId="{1C02F80E-BB00-49AE-BC0E-140A93286E5E}" destId="{B16F36E0-0621-4E6F-A387-A1556488B819}" srcOrd="3" destOrd="0" presId="urn:microsoft.com/office/officeart/2005/8/layout/hierarchy3"/>
    <dgm:cxn modelId="{6A5FCFDE-6A9B-4FAC-A86A-E41ABF3E73B6}" type="presParOf" srcId="{1C02F80E-BB00-49AE-BC0E-140A93286E5E}" destId="{B34C75D1-FF55-4141-AFF0-186E1EEC538C}" srcOrd="4" destOrd="0" presId="urn:microsoft.com/office/officeart/2005/8/layout/hierarchy3"/>
    <dgm:cxn modelId="{4A7A1404-8119-4CBA-A39B-1EA22343B126}" type="presParOf" srcId="{1C02F80E-BB00-49AE-BC0E-140A93286E5E}" destId="{04F16128-B52B-46B9-B771-A5DCFEA1333D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7049398-BBF6-408B-96AC-2005A9A3F04F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6319EA0B-90CD-434E-A53D-FD7EF99964E6}">
      <dgm:prSet/>
      <dgm:spPr/>
      <dgm:t>
        <a:bodyPr/>
        <a:lstStyle/>
        <a:p>
          <a:pPr rtl="0"/>
          <a:r>
            <a:rPr lang="uk-UA" smtClean="0"/>
            <a:t>1) це форми самоврядування територіальних колективів, об’єднаних спільним проживанням і спільними інтересами в межах АТО</a:t>
          </a:r>
          <a:endParaRPr lang="ru-RU"/>
        </a:p>
      </dgm:t>
    </dgm:pt>
    <dgm:pt modelId="{FBCB3C76-2535-4F0A-BB5B-E4EF569103C6}" type="parTrans" cxnId="{452924C7-A8E3-4DB4-8923-89A72CD8D326}">
      <dgm:prSet/>
      <dgm:spPr/>
      <dgm:t>
        <a:bodyPr/>
        <a:lstStyle/>
        <a:p>
          <a:endParaRPr lang="ru-RU"/>
        </a:p>
      </dgm:t>
    </dgm:pt>
    <dgm:pt modelId="{935467EC-5D26-43F3-ABB9-F747F6FB84FE}" type="sibTrans" cxnId="{452924C7-A8E3-4DB4-8923-89A72CD8D326}">
      <dgm:prSet/>
      <dgm:spPr/>
      <dgm:t>
        <a:bodyPr/>
        <a:lstStyle/>
        <a:p>
          <a:endParaRPr lang="ru-RU"/>
        </a:p>
      </dgm:t>
    </dgm:pt>
    <dgm:pt modelId="{07C86D14-5BDA-430C-870A-9041C4F3E43C}">
      <dgm:prSet/>
      <dgm:spPr/>
      <dgm:t>
        <a:bodyPr/>
        <a:lstStyle/>
        <a:p>
          <a:pPr rtl="0"/>
          <a:r>
            <a:rPr lang="uk-UA" smtClean="0"/>
            <a:t>2) суб’єкти самоуправління здійснюють владу, джерелом якої є народ, а не територіальні спільноти.</a:t>
          </a:r>
          <a:endParaRPr lang="ru-RU"/>
        </a:p>
      </dgm:t>
    </dgm:pt>
    <dgm:pt modelId="{1D8D5E48-A8D9-4C20-B6D0-F57EA5D8DC24}" type="parTrans" cxnId="{2DC8C0BA-0C26-4B8F-BB10-BC547B1F5AFC}">
      <dgm:prSet/>
      <dgm:spPr/>
      <dgm:t>
        <a:bodyPr/>
        <a:lstStyle/>
        <a:p>
          <a:endParaRPr lang="ru-RU"/>
        </a:p>
      </dgm:t>
    </dgm:pt>
    <dgm:pt modelId="{35190021-3D0A-46C9-9BBD-C437436336B9}" type="sibTrans" cxnId="{2DC8C0BA-0C26-4B8F-BB10-BC547B1F5AFC}">
      <dgm:prSet/>
      <dgm:spPr/>
      <dgm:t>
        <a:bodyPr/>
        <a:lstStyle/>
        <a:p>
          <a:endParaRPr lang="ru-RU"/>
        </a:p>
      </dgm:t>
    </dgm:pt>
    <dgm:pt modelId="{852A81CF-9B6B-48F6-85AF-89AD3855FEF2}" type="pres">
      <dgm:prSet presAssocID="{D7049398-BBF6-408B-96AC-2005A9A3F04F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A748AAF-83D0-456D-98B9-39389AB0470D}" type="pres">
      <dgm:prSet presAssocID="{6319EA0B-90CD-434E-A53D-FD7EF99964E6}" presName="circle1" presStyleLbl="node1" presStyleIdx="0" presStyleCnt="2"/>
      <dgm:spPr/>
    </dgm:pt>
    <dgm:pt modelId="{4889169E-E2B0-4218-9061-4FD399D3F888}" type="pres">
      <dgm:prSet presAssocID="{6319EA0B-90CD-434E-A53D-FD7EF99964E6}" presName="space" presStyleCnt="0"/>
      <dgm:spPr/>
    </dgm:pt>
    <dgm:pt modelId="{927A57C3-D5AD-4BBF-A3D0-92B662456E7C}" type="pres">
      <dgm:prSet presAssocID="{6319EA0B-90CD-434E-A53D-FD7EF99964E6}" presName="rect1" presStyleLbl="alignAcc1" presStyleIdx="0" presStyleCnt="2"/>
      <dgm:spPr/>
      <dgm:t>
        <a:bodyPr/>
        <a:lstStyle/>
        <a:p>
          <a:endParaRPr lang="ru-RU"/>
        </a:p>
      </dgm:t>
    </dgm:pt>
    <dgm:pt modelId="{55E5F876-6357-4F08-A189-A8B11E743E2E}" type="pres">
      <dgm:prSet presAssocID="{07C86D14-5BDA-430C-870A-9041C4F3E43C}" presName="vertSpace2" presStyleLbl="node1" presStyleIdx="0" presStyleCnt="2"/>
      <dgm:spPr/>
    </dgm:pt>
    <dgm:pt modelId="{90E5B1B7-041C-4FF9-9BB6-A1DE14CE8CA2}" type="pres">
      <dgm:prSet presAssocID="{07C86D14-5BDA-430C-870A-9041C4F3E43C}" presName="circle2" presStyleLbl="node1" presStyleIdx="1" presStyleCnt="2"/>
      <dgm:spPr/>
    </dgm:pt>
    <dgm:pt modelId="{67CF144D-18C6-4641-A3E0-51395328282B}" type="pres">
      <dgm:prSet presAssocID="{07C86D14-5BDA-430C-870A-9041C4F3E43C}" presName="rect2" presStyleLbl="alignAcc1" presStyleIdx="1" presStyleCnt="2"/>
      <dgm:spPr/>
      <dgm:t>
        <a:bodyPr/>
        <a:lstStyle/>
        <a:p>
          <a:endParaRPr lang="ru-RU"/>
        </a:p>
      </dgm:t>
    </dgm:pt>
    <dgm:pt modelId="{EE447CEC-3E13-4F3A-98CA-6CE7C0FE6420}" type="pres">
      <dgm:prSet presAssocID="{6319EA0B-90CD-434E-A53D-FD7EF99964E6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916788-184D-4535-93B1-DC0B0908AA8D}" type="pres">
      <dgm:prSet presAssocID="{07C86D14-5BDA-430C-870A-9041C4F3E43C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6F9B0E4-7C0E-42C2-A930-77A1EFE71565}" type="presOf" srcId="{6319EA0B-90CD-434E-A53D-FD7EF99964E6}" destId="{EE447CEC-3E13-4F3A-98CA-6CE7C0FE6420}" srcOrd="1" destOrd="0" presId="urn:microsoft.com/office/officeart/2005/8/layout/target3"/>
    <dgm:cxn modelId="{452924C7-A8E3-4DB4-8923-89A72CD8D326}" srcId="{D7049398-BBF6-408B-96AC-2005A9A3F04F}" destId="{6319EA0B-90CD-434E-A53D-FD7EF99964E6}" srcOrd="0" destOrd="0" parTransId="{FBCB3C76-2535-4F0A-BB5B-E4EF569103C6}" sibTransId="{935467EC-5D26-43F3-ABB9-F747F6FB84FE}"/>
    <dgm:cxn modelId="{3604F8C2-AE2C-441C-B89A-2AC37467815B}" type="presOf" srcId="{07C86D14-5BDA-430C-870A-9041C4F3E43C}" destId="{67CF144D-18C6-4641-A3E0-51395328282B}" srcOrd="0" destOrd="0" presId="urn:microsoft.com/office/officeart/2005/8/layout/target3"/>
    <dgm:cxn modelId="{90742806-7B98-4B20-A166-1D65AF4C6BC0}" type="presOf" srcId="{D7049398-BBF6-408B-96AC-2005A9A3F04F}" destId="{852A81CF-9B6B-48F6-85AF-89AD3855FEF2}" srcOrd="0" destOrd="0" presId="urn:microsoft.com/office/officeart/2005/8/layout/target3"/>
    <dgm:cxn modelId="{259F0E83-C17B-460F-A1A1-02B103C7BE96}" type="presOf" srcId="{6319EA0B-90CD-434E-A53D-FD7EF99964E6}" destId="{927A57C3-D5AD-4BBF-A3D0-92B662456E7C}" srcOrd="0" destOrd="0" presId="urn:microsoft.com/office/officeart/2005/8/layout/target3"/>
    <dgm:cxn modelId="{2DC8C0BA-0C26-4B8F-BB10-BC547B1F5AFC}" srcId="{D7049398-BBF6-408B-96AC-2005A9A3F04F}" destId="{07C86D14-5BDA-430C-870A-9041C4F3E43C}" srcOrd="1" destOrd="0" parTransId="{1D8D5E48-A8D9-4C20-B6D0-F57EA5D8DC24}" sibTransId="{35190021-3D0A-46C9-9BBD-C437436336B9}"/>
    <dgm:cxn modelId="{0F00D5EF-5C98-4EC5-B55E-8247BC76DD83}" type="presOf" srcId="{07C86D14-5BDA-430C-870A-9041C4F3E43C}" destId="{92916788-184D-4535-93B1-DC0B0908AA8D}" srcOrd="1" destOrd="0" presId="urn:microsoft.com/office/officeart/2005/8/layout/target3"/>
    <dgm:cxn modelId="{137E2194-65ED-453B-9C71-5C7488337BFF}" type="presParOf" srcId="{852A81CF-9B6B-48F6-85AF-89AD3855FEF2}" destId="{6A748AAF-83D0-456D-98B9-39389AB0470D}" srcOrd="0" destOrd="0" presId="urn:microsoft.com/office/officeart/2005/8/layout/target3"/>
    <dgm:cxn modelId="{F39DA59C-569D-4E1D-8929-B9DBD95CE984}" type="presParOf" srcId="{852A81CF-9B6B-48F6-85AF-89AD3855FEF2}" destId="{4889169E-E2B0-4218-9061-4FD399D3F888}" srcOrd="1" destOrd="0" presId="urn:microsoft.com/office/officeart/2005/8/layout/target3"/>
    <dgm:cxn modelId="{D208D039-5628-4ED8-BC11-61C5DD43C0E6}" type="presParOf" srcId="{852A81CF-9B6B-48F6-85AF-89AD3855FEF2}" destId="{927A57C3-D5AD-4BBF-A3D0-92B662456E7C}" srcOrd="2" destOrd="0" presId="urn:microsoft.com/office/officeart/2005/8/layout/target3"/>
    <dgm:cxn modelId="{DF3F2382-8C9E-4D03-B5C5-3A7C5A2614B9}" type="presParOf" srcId="{852A81CF-9B6B-48F6-85AF-89AD3855FEF2}" destId="{55E5F876-6357-4F08-A189-A8B11E743E2E}" srcOrd="3" destOrd="0" presId="urn:microsoft.com/office/officeart/2005/8/layout/target3"/>
    <dgm:cxn modelId="{E064379A-DD9B-4396-A8EA-E9F769EA0411}" type="presParOf" srcId="{852A81CF-9B6B-48F6-85AF-89AD3855FEF2}" destId="{90E5B1B7-041C-4FF9-9BB6-A1DE14CE8CA2}" srcOrd="4" destOrd="0" presId="urn:microsoft.com/office/officeart/2005/8/layout/target3"/>
    <dgm:cxn modelId="{5A452CEA-714C-42B0-85DE-6553EE8C2F42}" type="presParOf" srcId="{852A81CF-9B6B-48F6-85AF-89AD3855FEF2}" destId="{67CF144D-18C6-4641-A3E0-51395328282B}" srcOrd="5" destOrd="0" presId="urn:microsoft.com/office/officeart/2005/8/layout/target3"/>
    <dgm:cxn modelId="{3C827174-2013-4A46-9B1D-5FF43E2D1CAF}" type="presParOf" srcId="{852A81CF-9B6B-48F6-85AF-89AD3855FEF2}" destId="{EE447CEC-3E13-4F3A-98CA-6CE7C0FE6420}" srcOrd="6" destOrd="0" presId="urn:microsoft.com/office/officeart/2005/8/layout/target3"/>
    <dgm:cxn modelId="{8FFC6D09-A8B3-4721-8B44-2A245A731D03}" type="presParOf" srcId="{852A81CF-9B6B-48F6-85AF-89AD3855FEF2}" destId="{92916788-184D-4535-93B1-DC0B0908AA8D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EE839E9-CCC0-4D36-BD1A-4139A92F616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B42A488-CAAA-4007-8F92-0E4A7631A6AE}">
      <dgm:prSet/>
      <dgm:spPr>
        <a:solidFill>
          <a:srgbClr val="92D050"/>
        </a:solidFill>
      </dgm:spPr>
      <dgm:t>
        <a:bodyPr/>
        <a:lstStyle/>
        <a:p>
          <a:pPr rtl="0"/>
          <a:r>
            <a:rPr lang="uk-UA" dirty="0" smtClean="0"/>
            <a:t>Сфери  компетентності</a:t>
          </a:r>
          <a:endParaRPr lang="ru-RU" dirty="0"/>
        </a:p>
      </dgm:t>
    </dgm:pt>
    <dgm:pt modelId="{5921EE2C-528C-46E4-A42B-69750EC640C2}" type="parTrans" cxnId="{D5C5A268-1172-41E5-BEB5-292568472EA6}">
      <dgm:prSet/>
      <dgm:spPr/>
      <dgm:t>
        <a:bodyPr/>
        <a:lstStyle/>
        <a:p>
          <a:endParaRPr lang="ru-RU"/>
        </a:p>
      </dgm:t>
    </dgm:pt>
    <dgm:pt modelId="{12230967-B4CC-4A9E-A56A-818C11220146}" type="sibTrans" cxnId="{D5C5A268-1172-41E5-BEB5-292568472EA6}">
      <dgm:prSet/>
      <dgm:spPr/>
      <dgm:t>
        <a:bodyPr/>
        <a:lstStyle/>
        <a:p>
          <a:endParaRPr lang="ru-RU"/>
        </a:p>
      </dgm:t>
    </dgm:pt>
    <dgm:pt modelId="{BBB7DF19-B91D-420E-9C43-DDC8296C5367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rtl="0"/>
          <a:r>
            <a:rPr lang="uk-UA" dirty="0" smtClean="0"/>
            <a:t>виключна</a:t>
          </a:r>
          <a:endParaRPr lang="ru-RU" dirty="0"/>
        </a:p>
      </dgm:t>
    </dgm:pt>
    <dgm:pt modelId="{E47925F3-B61C-4A75-84BF-CAF88DA48F55}" type="parTrans" cxnId="{D8F75E3D-F38D-4408-9A22-18986A76826B}">
      <dgm:prSet/>
      <dgm:spPr/>
      <dgm:t>
        <a:bodyPr/>
        <a:lstStyle/>
        <a:p>
          <a:endParaRPr lang="ru-RU"/>
        </a:p>
      </dgm:t>
    </dgm:pt>
    <dgm:pt modelId="{F06EA2AA-7DFF-4107-A313-5AAB91AFF4F7}" type="sibTrans" cxnId="{D8F75E3D-F38D-4408-9A22-18986A76826B}">
      <dgm:prSet/>
      <dgm:spPr/>
      <dgm:t>
        <a:bodyPr/>
        <a:lstStyle/>
        <a:p>
          <a:endParaRPr lang="ru-RU"/>
        </a:p>
      </dgm:t>
    </dgm:pt>
    <dgm:pt modelId="{CCDF73B0-BE41-4667-BD31-28B0C7876915}">
      <dgm:prSet/>
      <dgm:spPr>
        <a:solidFill>
          <a:srgbClr val="FFC000"/>
        </a:solidFill>
      </dgm:spPr>
      <dgm:t>
        <a:bodyPr/>
        <a:lstStyle/>
        <a:p>
          <a:pPr rtl="0"/>
          <a:r>
            <a:rPr lang="uk-UA" dirty="0" smtClean="0"/>
            <a:t>суміжна </a:t>
          </a:r>
          <a:endParaRPr lang="ru-RU" dirty="0"/>
        </a:p>
      </dgm:t>
    </dgm:pt>
    <dgm:pt modelId="{292DE13E-BFC0-476B-8A2D-F25934DCA735}" type="parTrans" cxnId="{BC80E2CD-9178-41DA-A504-EC4DAFDC3CE1}">
      <dgm:prSet/>
      <dgm:spPr/>
      <dgm:t>
        <a:bodyPr/>
        <a:lstStyle/>
        <a:p>
          <a:endParaRPr lang="ru-RU"/>
        </a:p>
      </dgm:t>
    </dgm:pt>
    <dgm:pt modelId="{ED73144B-49E0-413B-AF3B-41617AED70AD}" type="sibTrans" cxnId="{BC80E2CD-9178-41DA-A504-EC4DAFDC3CE1}">
      <dgm:prSet/>
      <dgm:spPr/>
      <dgm:t>
        <a:bodyPr/>
        <a:lstStyle/>
        <a:p>
          <a:endParaRPr lang="ru-RU"/>
        </a:p>
      </dgm:t>
    </dgm:pt>
    <dgm:pt modelId="{F537A509-E115-4892-BC44-6D0262D5C672}" type="pres">
      <dgm:prSet presAssocID="{AEE839E9-CCC0-4D36-BD1A-4139A92F616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DCE3A1D-6B2C-48C8-B66E-BAFE37516727}" type="pres">
      <dgm:prSet presAssocID="{6B42A488-CAAA-4007-8F92-0E4A7631A6AE}" presName="linNode" presStyleCnt="0"/>
      <dgm:spPr/>
    </dgm:pt>
    <dgm:pt modelId="{DF4AE701-012A-46EB-8873-99EFC4A1893F}" type="pres">
      <dgm:prSet presAssocID="{6B42A488-CAAA-4007-8F92-0E4A7631A6AE}" presName="parentText" presStyleLbl="node1" presStyleIdx="0" presStyleCnt="3" custScaleX="17344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A0D1D7-D2FF-4F7B-832B-AF5BB338521A}" type="pres">
      <dgm:prSet presAssocID="{12230967-B4CC-4A9E-A56A-818C11220146}" presName="sp" presStyleCnt="0"/>
      <dgm:spPr/>
    </dgm:pt>
    <dgm:pt modelId="{87C0B0B6-C8F3-4070-B71E-9A620B013A9E}" type="pres">
      <dgm:prSet presAssocID="{BBB7DF19-B91D-420E-9C43-DDC8296C5367}" presName="linNode" presStyleCnt="0"/>
      <dgm:spPr/>
    </dgm:pt>
    <dgm:pt modelId="{7FCF58C5-D3F3-4DDA-8C1C-C5C507D1B905}" type="pres">
      <dgm:prSet presAssocID="{BBB7DF19-B91D-420E-9C43-DDC8296C5367}" presName="parentText" presStyleLbl="node1" presStyleIdx="1" presStyleCnt="3" custLinFactNeighborX="-58688" custLinFactNeighborY="-36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209D9D-D496-479F-9A12-C245A9BA9737}" type="pres">
      <dgm:prSet presAssocID="{F06EA2AA-7DFF-4107-A313-5AAB91AFF4F7}" presName="sp" presStyleCnt="0"/>
      <dgm:spPr/>
    </dgm:pt>
    <dgm:pt modelId="{57809058-EBCD-4AAE-90B9-CA6DF633F5AD}" type="pres">
      <dgm:prSet presAssocID="{CCDF73B0-BE41-4667-BD31-28B0C7876915}" presName="linNode" presStyleCnt="0"/>
      <dgm:spPr/>
    </dgm:pt>
    <dgm:pt modelId="{2A333E8F-1F8E-4F83-AEFB-83E21FF2CA88}" type="pres">
      <dgm:prSet presAssocID="{CCDF73B0-BE41-4667-BD31-28B0C7876915}" presName="parentText" presStyleLbl="node1" presStyleIdx="2" presStyleCnt="3" custScaleX="14142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49904FA-101E-4578-A983-AE305B7E3C8F}" type="presOf" srcId="{AEE839E9-CCC0-4D36-BD1A-4139A92F6161}" destId="{F537A509-E115-4892-BC44-6D0262D5C672}" srcOrd="0" destOrd="0" presId="urn:microsoft.com/office/officeart/2005/8/layout/vList5"/>
    <dgm:cxn modelId="{FD52C861-429F-4B3A-88C9-79434C81F080}" type="presOf" srcId="{6B42A488-CAAA-4007-8F92-0E4A7631A6AE}" destId="{DF4AE701-012A-46EB-8873-99EFC4A1893F}" srcOrd="0" destOrd="0" presId="urn:microsoft.com/office/officeart/2005/8/layout/vList5"/>
    <dgm:cxn modelId="{CA6BBB8B-132A-42F0-977E-7120621F72F3}" type="presOf" srcId="{CCDF73B0-BE41-4667-BD31-28B0C7876915}" destId="{2A333E8F-1F8E-4F83-AEFB-83E21FF2CA88}" srcOrd="0" destOrd="0" presId="urn:microsoft.com/office/officeart/2005/8/layout/vList5"/>
    <dgm:cxn modelId="{BC80E2CD-9178-41DA-A504-EC4DAFDC3CE1}" srcId="{AEE839E9-CCC0-4D36-BD1A-4139A92F6161}" destId="{CCDF73B0-BE41-4667-BD31-28B0C7876915}" srcOrd="2" destOrd="0" parTransId="{292DE13E-BFC0-476B-8A2D-F25934DCA735}" sibTransId="{ED73144B-49E0-413B-AF3B-41617AED70AD}"/>
    <dgm:cxn modelId="{D5C5A268-1172-41E5-BEB5-292568472EA6}" srcId="{AEE839E9-CCC0-4D36-BD1A-4139A92F6161}" destId="{6B42A488-CAAA-4007-8F92-0E4A7631A6AE}" srcOrd="0" destOrd="0" parTransId="{5921EE2C-528C-46E4-A42B-69750EC640C2}" sibTransId="{12230967-B4CC-4A9E-A56A-818C11220146}"/>
    <dgm:cxn modelId="{15D93F6E-A541-48DF-8334-E53E8B29F246}" type="presOf" srcId="{BBB7DF19-B91D-420E-9C43-DDC8296C5367}" destId="{7FCF58C5-D3F3-4DDA-8C1C-C5C507D1B905}" srcOrd="0" destOrd="0" presId="urn:microsoft.com/office/officeart/2005/8/layout/vList5"/>
    <dgm:cxn modelId="{D8F75E3D-F38D-4408-9A22-18986A76826B}" srcId="{AEE839E9-CCC0-4D36-BD1A-4139A92F6161}" destId="{BBB7DF19-B91D-420E-9C43-DDC8296C5367}" srcOrd="1" destOrd="0" parTransId="{E47925F3-B61C-4A75-84BF-CAF88DA48F55}" sibTransId="{F06EA2AA-7DFF-4107-A313-5AAB91AFF4F7}"/>
    <dgm:cxn modelId="{413AAD97-E198-4BDF-8608-218E99792BD6}" type="presParOf" srcId="{F537A509-E115-4892-BC44-6D0262D5C672}" destId="{ADCE3A1D-6B2C-48C8-B66E-BAFE37516727}" srcOrd="0" destOrd="0" presId="urn:microsoft.com/office/officeart/2005/8/layout/vList5"/>
    <dgm:cxn modelId="{553DA6B9-0ECA-43D4-8E07-000C26228898}" type="presParOf" srcId="{ADCE3A1D-6B2C-48C8-B66E-BAFE37516727}" destId="{DF4AE701-012A-46EB-8873-99EFC4A1893F}" srcOrd="0" destOrd="0" presId="urn:microsoft.com/office/officeart/2005/8/layout/vList5"/>
    <dgm:cxn modelId="{5E3448EC-687B-43D1-ACC3-5F09D4728164}" type="presParOf" srcId="{F537A509-E115-4892-BC44-6D0262D5C672}" destId="{ECA0D1D7-D2FF-4F7B-832B-AF5BB338521A}" srcOrd="1" destOrd="0" presId="urn:microsoft.com/office/officeart/2005/8/layout/vList5"/>
    <dgm:cxn modelId="{003777FD-7045-4055-8D3B-9F2AC0C792C0}" type="presParOf" srcId="{F537A509-E115-4892-BC44-6D0262D5C672}" destId="{87C0B0B6-C8F3-4070-B71E-9A620B013A9E}" srcOrd="2" destOrd="0" presId="urn:microsoft.com/office/officeart/2005/8/layout/vList5"/>
    <dgm:cxn modelId="{4413E68E-6D1B-4502-8313-56DF5BBDEA5F}" type="presParOf" srcId="{87C0B0B6-C8F3-4070-B71E-9A620B013A9E}" destId="{7FCF58C5-D3F3-4DDA-8C1C-C5C507D1B905}" srcOrd="0" destOrd="0" presId="urn:microsoft.com/office/officeart/2005/8/layout/vList5"/>
    <dgm:cxn modelId="{16CC730E-A38E-46C2-A10C-09B3EB2D7128}" type="presParOf" srcId="{F537A509-E115-4892-BC44-6D0262D5C672}" destId="{57209D9D-D496-479F-9A12-C245A9BA9737}" srcOrd="3" destOrd="0" presId="urn:microsoft.com/office/officeart/2005/8/layout/vList5"/>
    <dgm:cxn modelId="{75A94551-22C0-40C9-8C8F-E013B0E97FCC}" type="presParOf" srcId="{F537A509-E115-4892-BC44-6D0262D5C672}" destId="{57809058-EBCD-4AAE-90B9-CA6DF633F5AD}" srcOrd="4" destOrd="0" presId="urn:microsoft.com/office/officeart/2005/8/layout/vList5"/>
    <dgm:cxn modelId="{906C921E-9D42-4AD3-8162-56609D6D35DA}" type="presParOf" srcId="{57809058-EBCD-4AAE-90B9-CA6DF633F5AD}" destId="{2A333E8F-1F8E-4F83-AEFB-83E21FF2CA88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CA636D-1053-4474-A01B-0B1ACD2AC311}">
      <dsp:nvSpPr>
        <dsp:cNvPr id="0" name=""/>
        <dsp:cNvSpPr/>
      </dsp:nvSpPr>
      <dsp:spPr>
        <a:xfrm>
          <a:off x="3348372" y="2350709"/>
          <a:ext cx="2368997" cy="4111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574"/>
              </a:lnTo>
              <a:lnTo>
                <a:pt x="2368997" y="205574"/>
              </a:lnTo>
              <a:lnTo>
                <a:pt x="2368997" y="4111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3B3D3D-7017-4B08-BB10-7B7E0EC6A94C}">
      <dsp:nvSpPr>
        <dsp:cNvPr id="0" name=""/>
        <dsp:cNvSpPr/>
      </dsp:nvSpPr>
      <dsp:spPr>
        <a:xfrm>
          <a:off x="3302651" y="2350709"/>
          <a:ext cx="91440" cy="4111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11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D97D4E-A131-44CC-B132-509E751AE75F}">
      <dsp:nvSpPr>
        <dsp:cNvPr id="0" name=""/>
        <dsp:cNvSpPr/>
      </dsp:nvSpPr>
      <dsp:spPr>
        <a:xfrm>
          <a:off x="979374" y="2350709"/>
          <a:ext cx="2368997" cy="411148"/>
        </a:xfrm>
        <a:custGeom>
          <a:avLst/>
          <a:gdLst/>
          <a:ahLst/>
          <a:cxnLst/>
          <a:rect l="0" t="0" r="0" b="0"/>
          <a:pathLst>
            <a:path>
              <a:moveTo>
                <a:pt x="2368997" y="0"/>
              </a:moveTo>
              <a:lnTo>
                <a:pt x="2368997" y="205574"/>
              </a:lnTo>
              <a:lnTo>
                <a:pt x="0" y="205574"/>
              </a:lnTo>
              <a:lnTo>
                <a:pt x="0" y="4111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D64D06-7F6A-4C30-AE55-4EAF51F3D36F}">
      <dsp:nvSpPr>
        <dsp:cNvPr id="0" name=""/>
        <dsp:cNvSpPr/>
      </dsp:nvSpPr>
      <dsp:spPr>
        <a:xfrm>
          <a:off x="2369447" y="1371785"/>
          <a:ext cx="1957849" cy="9789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sz="19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РІВНІ ВЛАДИ</a:t>
          </a:r>
          <a:endParaRPr kumimoji="0" lang="uk-UA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2369447" y="1371785"/>
        <a:ext cx="1957849" cy="978924"/>
      </dsp:txXfrm>
    </dsp:sp>
    <dsp:sp modelId="{4121B0A4-4FEE-44AE-A3DA-D929E8F4C34A}">
      <dsp:nvSpPr>
        <dsp:cNvPr id="0" name=""/>
        <dsp:cNvSpPr/>
      </dsp:nvSpPr>
      <dsp:spPr>
        <a:xfrm>
          <a:off x="449" y="2761858"/>
          <a:ext cx="1957849" cy="9789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sz="19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ЗАГАЛЬНО-ДЕРЖАВНИЙ</a:t>
          </a:r>
          <a:endParaRPr kumimoji="0" lang="uk-UA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uk-UA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449" y="2761858"/>
        <a:ext cx="1957849" cy="978924"/>
      </dsp:txXfrm>
    </dsp:sp>
    <dsp:sp modelId="{4EEA0A25-58AE-41E3-B476-28F5E55BBE3F}">
      <dsp:nvSpPr>
        <dsp:cNvPr id="0" name=""/>
        <dsp:cNvSpPr/>
      </dsp:nvSpPr>
      <dsp:spPr>
        <a:xfrm>
          <a:off x="2369447" y="2761858"/>
          <a:ext cx="1957849" cy="9789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sz="19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РЕГІОНАЛЬНИЙ</a:t>
          </a:r>
          <a:endParaRPr kumimoji="0" lang="uk-UA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2369447" y="2761858"/>
        <a:ext cx="1957849" cy="978924"/>
      </dsp:txXfrm>
    </dsp:sp>
    <dsp:sp modelId="{5F007D94-90F3-444A-9EF0-A18DF06AD8E7}">
      <dsp:nvSpPr>
        <dsp:cNvPr id="0" name=""/>
        <dsp:cNvSpPr/>
      </dsp:nvSpPr>
      <dsp:spPr>
        <a:xfrm>
          <a:off x="4738445" y="2761858"/>
          <a:ext cx="1957849" cy="9789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sz="1900" b="1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МІСЦЕВИЙ</a:t>
          </a:r>
          <a:endParaRPr kumimoji="0" lang="uk-UA" sz="19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4738445" y="2761858"/>
        <a:ext cx="1957849" cy="9789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D36697-8C8F-41C3-95DC-74D31483E081}">
      <dsp:nvSpPr>
        <dsp:cNvPr id="0" name=""/>
        <dsp:cNvSpPr/>
      </dsp:nvSpPr>
      <dsp:spPr>
        <a:xfrm>
          <a:off x="0" y="22646"/>
          <a:ext cx="7498080" cy="234453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smtClean="0"/>
            <a:t>неможливість раціонального управління державними справами з єдиного центру</a:t>
          </a:r>
          <a:endParaRPr lang="ru-RU" sz="2300" kern="1200"/>
        </a:p>
      </dsp:txBody>
      <dsp:txXfrm>
        <a:off x="114451" y="137097"/>
        <a:ext cx="7269178" cy="2115631"/>
      </dsp:txXfrm>
    </dsp:sp>
    <dsp:sp modelId="{2C61C16F-7414-4A72-BC50-09F1480A7CA9}">
      <dsp:nvSpPr>
        <dsp:cNvPr id="0" name=""/>
        <dsp:cNvSpPr/>
      </dsp:nvSpPr>
      <dsp:spPr>
        <a:xfrm>
          <a:off x="0" y="2433420"/>
          <a:ext cx="7498080" cy="2344533"/>
        </a:xfrm>
        <a:prstGeom prst="roundRect">
          <a:avLst/>
        </a:prstGeom>
        <a:solidFill>
          <a:schemeClr val="accent4">
            <a:hueOff val="-3210336"/>
            <a:satOff val="39690"/>
            <a:lumOff val="-1293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smtClean="0"/>
            <a:t>багаторівнева організація держави дозволяє розподіляти функції державного управління між органами влади різного рівня, у разі чого підвищується її ефективність у цілому, оскільки кожен рівень має оптимальні територіальні масштаби для здійснення влади. </a:t>
          </a:r>
          <a:endParaRPr lang="ru-RU" sz="2300" kern="1200"/>
        </a:p>
      </dsp:txBody>
      <dsp:txXfrm>
        <a:off x="114451" y="2547871"/>
        <a:ext cx="7269178" cy="21156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4AE701-012A-46EB-8873-99EFC4A1893F}">
      <dsp:nvSpPr>
        <dsp:cNvPr id="0" name=""/>
        <dsp:cNvSpPr/>
      </dsp:nvSpPr>
      <dsp:spPr>
        <a:xfrm>
          <a:off x="1408199" y="2344"/>
          <a:ext cx="4681681" cy="1547068"/>
        </a:xfrm>
        <a:prstGeom prst="round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kern="1200" dirty="0" smtClean="0"/>
            <a:t>Сфери  компетентності</a:t>
          </a:r>
          <a:endParaRPr lang="ru-RU" sz="3800" kern="1200" dirty="0"/>
        </a:p>
      </dsp:txBody>
      <dsp:txXfrm>
        <a:off x="1483721" y="77866"/>
        <a:ext cx="4530637" cy="1396024"/>
      </dsp:txXfrm>
    </dsp:sp>
    <dsp:sp modelId="{7FCF58C5-D3F3-4DDA-8C1C-C5C507D1B905}">
      <dsp:nvSpPr>
        <dsp:cNvPr id="0" name=""/>
        <dsp:cNvSpPr/>
      </dsp:nvSpPr>
      <dsp:spPr>
        <a:xfrm>
          <a:off x="0" y="1621165"/>
          <a:ext cx="2699308" cy="1547068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kern="1200" dirty="0" smtClean="0"/>
            <a:t>виключна</a:t>
          </a:r>
          <a:endParaRPr lang="ru-RU" sz="3800" kern="1200" dirty="0"/>
        </a:p>
      </dsp:txBody>
      <dsp:txXfrm>
        <a:off x="75522" y="1696687"/>
        <a:ext cx="2548264" cy="1396024"/>
      </dsp:txXfrm>
    </dsp:sp>
    <dsp:sp modelId="{2A333E8F-1F8E-4F83-AEFB-83E21FF2CA88}">
      <dsp:nvSpPr>
        <dsp:cNvPr id="0" name=""/>
        <dsp:cNvSpPr/>
      </dsp:nvSpPr>
      <dsp:spPr>
        <a:xfrm>
          <a:off x="1408199" y="3251187"/>
          <a:ext cx="3817578" cy="1547068"/>
        </a:xfrm>
        <a:prstGeom prst="round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kern="1200" dirty="0" smtClean="0"/>
            <a:t>суміжна </a:t>
          </a:r>
          <a:endParaRPr lang="ru-RU" sz="3800" kern="1200" dirty="0"/>
        </a:p>
      </dsp:txBody>
      <dsp:txXfrm>
        <a:off x="1483721" y="3326709"/>
        <a:ext cx="3666534" cy="13960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27.09.2022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27.09.2022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12.jpe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РЕГІОНАЛЬНИЙ РІВЕНЬ УПРАВЛІННЯ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лекція</a:t>
            </a:r>
            <a:endParaRPr lang="ru-RU" dirty="0"/>
          </a:p>
        </p:txBody>
      </p:sp>
      <p:pic>
        <p:nvPicPr>
          <p:cNvPr id="4099" name="Picture 3" descr="C:\Users\User\Desktop\images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44824"/>
            <a:ext cx="7920880" cy="4536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68270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На думку В. </a:t>
            </a:r>
            <a:r>
              <a:rPr lang="uk-UA" dirty="0" err="1"/>
              <a:t>Борденюка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до </a:t>
            </a:r>
            <a:r>
              <a:rPr lang="uk-UA" dirty="0"/>
              <a:t>регіонів як адміністративно-територіальних одиниць слід відносити тільки звичайні АТО, що створюються між загальнодержавним і первинним рівнями системи адміністративно-територіального устрою в умовах унітарної держави, а в умовах федерації – АТО, на які поділяється територія її суб’єктів.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746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Види АТО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«Природні» АТО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uk-UA" dirty="0" smtClean="0"/>
              <a:t>«Штучні» АТО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uk-UA" dirty="0"/>
              <a:t>територія, яка формується з глибоким історичним корінням (село, місто), а реалізацію влади забезпечують органи місцевого самоврядування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uk-UA" dirty="0" smtClean="0"/>
              <a:t>Утворені рішенням вищої влади; АТО </a:t>
            </a:r>
            <a:r>
              <a:rPr lang="uk-UA" dirty="0"/>
              <a:t>населення утворює вторинну територіальну громаду, яка може бути суб’єктом місцевого самоврядування, а може і не бути.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317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7498080" cy="1143000"/>
          </a:xfrm>
        </p:spPr>
        <p:txBody>
          <a:bodyPr>
            <a:noAutofit/>
          </a:bodyPr>
          <a:lstStyle/>
          <a:p>
            <a:r>
              <a:rPr lang="uk-UA" sz="3200" dirty="0" smtClean="0"/>
              <a:t>Структура «штучних» АТО </a:t>
            </a:r>
            <a:r>
              <a:rPr lang="uk-UA" sz="3200" dirty="0"/>
              <a:t>може складатися з одного або декількох підрівнів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398555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84012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User\Desktop\image0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8640"/>
            <a:ext cx="8352927" cy="6669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37692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User\Desktop\завантаженн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32656"/>
            <a:ext cx="7416824" cy="6264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2589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франція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 descr="C:\Users\User\Desktop\завантаження (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412776"/>
            <a:ext cx="7704856" cy="5112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2461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ser\Desktop\image0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741" y="116632"/>
            <a:ext cx="8280920" cy="674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57006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uk-UA" sz="3100" b="1" u="sng" dirty="0"/>
              <a:t>Моделі взаємодії органів державного управління і органів самоврядування в </a:t>
            </a:r>
            <a:r>
              <a:rPr lang="uk-UA" sz="3100" b="1" u="sng" dirty="0" err="1"/>
              <a:t>регі</a:t>
            </a:r>
            <a:r>
              <a:rPr lang="ru-RU" sz="3100" b="1" u="sng" dirty="0"/>
              <a:t>онах </a:t>
            </a:r>
            <a:r>
              <a:rPr lang="ru-RU" sz="3100" b="1" u="sng" dirty="0" err="1"/>
              <a:t>сучасних</a:t>
            </a:r>
            <a:r>
              <a:rPr lang="ru-RU" sz="3100" b="1" u="sng" dirty="0"/>
              <a:t> </a:t>
            </a:r>
            <a:r>
              <a:rPr lang="ru-RU" sz="3100" b="1" u="sng" dirty="0" smtClean="0"/>
              <a:t>держав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/>
              <a:t>Регіональне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найчастіше</a:t>
            </a:r>
            <a:r>
              <a:rPr lang="ru-RU" dirty="0" smtClean="0"/>
              <a:t> </a:t>
            </a:r>
            <a:r>
              <a:rPr lang="ru-RU" dirty="0" err="1" smtClean="0"/>
              <a:t>реалізується</a:t>
            </a:r>
            <a:r>
              <a:rPr lang="ru-RU" dirty="0" smtClean="0"/>
              <a:t> </a:t>
            </a:r>
            <a:r>
              <a:rPr lang="ru-RU" dirty="0"/>
              <a:t>системою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регіональної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яка представлена </a:t>
            </a:r>
            <a:endParaRPr lang="ru-RU" dirty="0" smtClean="0"/>
          </a:p>
          <a:p>
            <a:pPr marL="82296" indent="0">
              <a:buNone/>
            </a:pPr>
            <a:endParaRPr lang="ru-RU" dirty="0" smtClean="0"/>
          </a:p>
          <a:p>
            <a:endParaRPr lang="ru-RU" dirty="0" smtClean="0"/>
          </a:p>
          <a:p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органами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державного </a:t>
            </a:r>
            <a:endParaRPr lang="ru-RU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2296" indent="0">
              <a:buNone/>
            </a:pPr>
            <a:r>
              <a:rPr lang="ru-RU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регіонами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8" algn="r"/>
            <a:r>
              <a:rPr lang="ru-RU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органами </a:t>
            </a:r>
            <a:r>
              <a:rPr lang="ru-RU" sz="32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місцевого</a:t>
            </a:r>
            <a:r>
              <a:rPr lang="ru-RU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самоврядування</a:t>
            </a:r>
            <a:endParaRPr lang="ru-RU" sz="3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трелка вниз 3"/>
          <p:cNvSpPr/>
          <p:nvPr/>
        </p:nvSpPr>
        <p:spPr>
          <a:xfrm rot="1640748">
            <a:off x="3828052" y="2896879"/>
            <a:ext cx="806502" cy="103282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 rot="19677386">
            <a:off x="6757969" y="2875202"/>
            <a:ext cx="852446" cy="15790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56991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Розмежування повноважень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0741197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816509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i="1" dirty="0" smtClean="0"/>
              <a:t>моделі </a:t>
            </a:r>
            <a:r>
              <a:rPr lang="uk-UA" i="1" dirty="0"/>
              <a:t>організації регіонального управління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2596256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8160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1556792"/>
            <a:ext cx="6096000" cy="3009527"/>
          </a:xfrm>
        </p:spPr>
        <p:txBody>
          <a:bodyPr>
            <a:normAutofit/>
          </a:bodyPr>
          <a:lstStyle/>
          <a:p>
            <a:r>
              <a:rPr lang="uk-UA" sz="2800" dirty="0" smtClean="0"/>
              <a:t>1. Сутність регіональної влади.</a:t>
            </a:r>
          </a:p>
          <a:p>
            <a:r>
              <a:rPr lang="uk-UA" sz="2800" dirty="0" smtClean="0"/>
              <a:t>2. Моделі регіонального управління.</a:t>
            </a:r>
          </a:p>
          <a:p>
            <a:r>
              <a:rPr lang="uk-UA" sz="2800" dirty="0" smtClean="0"/>
              <a:t>3. Регіональне самоврядування.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529459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i="1" dirty="0"/>
              <a:t>англо-американська (англосаксонська</a:t>
            </a:r>
            <a:r>
              <a:rPr lang="uk-UA" dirty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uk-UA" dirty="0" smtClean="0"/>
          </a:p>
          <a:p>
            <a:endParaRPr lang="uk-UA" dirty="0"/>
          </a:p>
          <a:p>
            <a:r>
              <a:rPr lang="uk-UA" dirty="0" smtClean="0"/>
              <a:t>– </a:t>
            </a:r>
            <a:r>
              <a:rPr lang="uk-UA" dirty="0"/>
              <a:t>Австралія. Великобританія, США, Канада, Нова Зеландія – управління в регіонах здійснюється у формі </a:t>
            </a:r>
            <a:r>
              <a:rPr lang="uk-UA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регіонального самоврядування</a:t>
            </a:r>
            <a:r>
              <a:rPr lang="uk-UA" dirty="0"/>
              <a:t>, а на місцях відсутні представники центру, які б контролювали дії органів місцевого самоврядування. </a:t>
            </a:r>
            <a:endParaRPr lang="uk-UA" dirty="0" smtClean="0"/>
          </a:p>
          <a:p>
            <a:r>
              <a:rPr lang="uk-UA" dirty="0" smtClean="0"/>
              <a:t>Цей </a:t>
            </a:r>
            <a:r>
              <a:rPr lang="uk-UA" dirty="0"/>
              <a:t>контроль здійснюють центральні міністерства і </a:t>
            </a:r>
            <a:r>
              <a:rPr lang="uk-UA" dirty="0" smtClean="0"/>
              <a:t>суди</a:t>
            </a:r>
            <a:endParaRPr lang="ru-RU" dirty="0"/>
          </a:p>
          <a:p>
            <a:endParaRPr lang="ru-RU" dirty="0"/>
          </a:p>
        </p:txBody>
      </p:sp>
      <p:pic>
        <p:nvPicPr>
          <p:cNvPr id="2050" name="Picture 2" descr="C:\Users\User\Desktop\завантаження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32656"/>
            <a:ext cx="2343150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92296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i="1" dirty="0"/>
              <a:t>континентальна (європейська, німецька, французька)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 </a:t>
            </a:r>
            <a:r>
              <a:rPr lang="uk-UA" dirty="0" smtClean="0"/>
              <a:t>поєднання </a:t>
            </a:r>
            <a:r>
              <a:rPr lang="uk-UA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прямого державного управління і регіонального самоврядування </a:t>
            </a:r>
            <a:r>
              <a:rPr lang="uk-UA" dirty="0"/>
              <a:t>– поряд з виборними органами регіонального самоврядування є призначені представники центру (урядові комісари, префекти), які здійснюють контрольно-наглядові</a:t>
            </a:r>
            <a:r>
              <a:rPr lang="uk-UA" dirty="0" smtClean="0"/>
              <a:t>,</a:t>
            </a:r>
          </a:p>
          <a:p>
            <a:r>
              <a:rPr lang="uk-UA" dirty="0" smtClean="0"/>
              <a:t> </a:t>
            </a:r>
            <a:r>
              <a:rPr lang="uk-UA" dirty="0"/>
              <a:t>координаційні та інші </a:t>
            </a:r>
            <a:endParaRPr lang="uk-UA" dirty="0" smtClean="0"/>
          </a:p>
          <a:p>
            <a:r>
              <a:rPr lang="uk-UA" dirty="0" smtClean="0"/>
              <a:t>функції загальнодержавного</a:t>
            </a:r>
          </a:p>
          <a:p>
            <a:r>
              <a:rPr lang="uk-UA" dirty="0" smtClean="0"/>
              <a:t> характеру</a:t>
            </a:r>
            <a:endParaRPr lang="ru-RU" dirty="0"/>
          </a:p>
          <a:p>
            <a:endParaRPr lang="ru-RU" dirty="0"/>
          </a:p>
        </p:txBody>
      </p:sp>
      <p:pic>
        <p:nvPicPr>
          <p:cNvPr id="1026" name="Picture 2" descr="C:\Users\User\Desktop\завантаженн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581128"/>
            <a:ext cx="2160240" cy="207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74170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i="1" dirty="0"/>
              <a:t>іберійська (латиноамериканська)</a:t>
            </a:r>
            <a:br>
              <a:rPr lang="uk-UA" i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– </a:t>
            </a:r>
            <a:r>
              <a:rPr lang="uk-UA" dirty="0"/>
              <a:t>на всіх рівнях управління існують </a:t>
            </a:r>
            <a:r>
              <a:rPr lang="uk-UA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представницькі органи місцевого </a:t>
            </a:r>
            <a:r>
              <a:rPr lang="uk-UA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самоврядування</a:t>
            </a:r>
            <a:endParaRPr lang="uk-UA" dirty="0"/>
          </a:p>
          <a:p>
            <a:r>
              <a:rPr lang="uk-UA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мери </a:t>
            </a:r>
            <a:r>
              <a:rPr lang="uk-UA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 префекти </a:t>
            </a:r>
            <a:r>
              <a:rPr lang="uk-UA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(тобто обрані чи призначені особи) </a:t>
            </a:r>
            <a:r>
              <a:rPr lang="uk-UA" dirty="0" smtClean="0"/>
              <a:t>виконують </a:t>
            </a:r>
            <a:r>
              <a:rPr lang="uk-UA" dirty="0"/>
              <a:t>функції представництва </a:t>
            </a:r>
            <a:endParaRPr lang="uk-UA" dirty="0" smtClean="0"/>
          </a:p>
          <a:p>
            <a:pPr marL="82296" indent="0">
              <a:buNone/>
            </a:pPr>
            <a:r>
              <a:rPr lang="uk-UA" dirty="0" smtClean="0">
                <a:solidFill>
                  <a:srgbClr val="FF0000"/>
                </a:solidFill>
              </a:rPr>
              <a:t>державної </a:t>
            </a:r>
            <a:r>
              <a:rPr lang="uk-UA" dirty="0">
                <a:solidFill>
                  <a:srgbClr val="FF0000"/>
                </a:solidFill>
              </a:rPr>
              <a:t>влади </a:t>
            </a:r>
            <a:r>
              <a:rPr lang="uk-UA" dirty="0"/>
              <a:t>в </a:t>
            </a:r>
            <a:r>
              <a:rPr lang="uk-UA" dirty="0" smtClean="0"/>
              <a:t>АТО</a:t>
            </a:r>
            <a:endParaRPr lang="ru-RU" dirty="0"/>
          </a:p>
          <a:p>
            <a:endParaRPr lang="ru-RU" dirty="0"/>
          </a:p>
        </p:txBody>
      </p:sp>
      <p:pic>
        <p:nvPicPr>
          <p:cNvPr id="3074" name="Picture 2" descr="C:\Users\User\Desktop\завантаження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7622" y="4227512"/>
            <a:ext cx="2528834" cy="2369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21284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радянська система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ради</a:t>
            </a:r>
            <a:r>
              <a:rPr lang="uk-UA" dirty="0"/>
              <a:t>, формально представляючи </a:t>
            </a:r>
            <a:r>
              <a:rPr lang="uk-UA" dirty="0">
                <a:solidFill>
                  <a:srgbClr val="FF0000"/>
                </a:solidFill>
              </a:rPr>
              <a:t>самоврядування</a:t>
            </a:r>
            <a:r>
              <a:rPr lang="uk-UA" dirty="0"/>
              <a:t>, фактично реалізують повноваження </a:t>
            </a:r>
            <a:r>
              <a:rPr lang="uk-UA" dirty="0">
                <a:solidFill>
                  <a:srgbClr val="FF0000"/>
                </a:solidFill>
              </a:rPr>
              <a:t>державного представництва</a:t>
            </a:r>
            <a:r>
              <a:rPr lang="uk-UA" dirty="0"/>
              <a:t>. </a:t>
            </a:r>
            <a:endParaRPr lang="uk-UA" dirty="0" smtClean="0"/>
          </a:p>
          <a:p>
            <a:r>
              <a:rPr lang="uk-UA" dirty="0" smtClean="0"/>
              <a:t>Така </a:t>
            </a:r>
            <a:r>
              <a:rPr lang="uk-UA" dirty="0"/>
              <a:t>модель регіонального управління характерна для СРСР та інших країн, які перейняли радянський досвід управління – Куба, Китай.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83967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u="sng" dirty="0" smtClean="0"/>
              <a:t>Сутність </a:t>
            </a:r>
            <a:r>
              <a:rPr lang="uk-UA" b="1" u="sng" dirty="0"/>
              <a:t>регіонального самоврядування і засади його функціонування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1712521"/>
              </p:ext>
            </p:extLst>
          </p:nvPr>
        </p:nvGraphicFramePr>
        <p:xfrm>
          <a:off x="1435608" y="1628800"/>
          <a:ext cx="7498080" cy="46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098" name="Picture 2" descr="C:\Users\User\Desktop\завантаження (8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562390"/>
            <a:ext cx="3240360" cy="2800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95589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спільні риси: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5285936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2363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Регіональне самоврядування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447800"/>
            <a:ext cx="8322128" cy="4800600"/>
          </a:xfrm>
        </p:spPr>
        <p:txBody>
          <a:bodyPr>
            <a:normAutofit fontScale="62500" lnSpcReduction="20000"/>
          </a:bodyPr>
          <a:lstStyle/>
          <a:p>
            <a:r>
              <a:rPr lang="uk-UA" sz="4000" dirty="0" smtClean="0"/>
              <a:t>– </a:t>
            </a:r>
            <a:r>
              <a:rPr lang="uk-UA" sz="4000" dirty="0"/>
              <a:t>це самостійна форма самоврядування, відмінна від вузько визначених місцевого самоврядування і самоврядування, що здійснюється в умовах територіальних автономій. Воно реалізується територіальною громадою регіону. У регіональному самоврядуванні децентралізація здійснюється на рівень «штучних» АТО проміжного рівня, створених державою</a:t>
            </a:r>
            <a:r>
              <a:rPr lang="uk-UA" dirty="0"/>
              <a:t>. </a:t>
            </a:r>
            <a:endParaRPr lang="ru-RU" dirty="0"/>
          </a:p>
          <a:p>
            <a:endParaRPr lang="uk-UA" dirty="0" smtClean="0"/>
          </a:p>
          <a:p>
            <a:endParaRPr lang="uk-UA" dirty="0"/>
          </a:p>
          <a:p>
            <a:r>
              <a:rPr lang="uk-UA" dirty="0" smtClean="0"/>
              <a:t>Місцеве </a:t>
            </a:r>
            <a:r>
              <a:rPr lang="uk-UA" dirty="0"/>
              <a:t>самоврядування засвідчує, що децентралізація влади відбувається на рівень територіальних колективів, об’єднаних спільним проживанням у межах «природних» АТО первинного (базового) рівня.  </a:t>
            </a:r>
            <a:endParaRPr lang="uk-UA" dirty="0" smtClean="0"/>
          </a:p>
          <a:p>
            <a:r>
              <a:rPr lang="uk-UA" dirty="0" smtClean="0"/>
              <a:t>Територіальне </a:t>
            </a:r>
            <a:r>
              <a:rPr lang="uk-UA" dirty="0"/>
              <a:t>самоврядування в автономіях характеризується більшим ступенем політичної свободи аж до видання законів.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57454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В Європі розвиток регіонального самоврядування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 smtClean="0"/>
              <a:t>почався </a:t>
            </a:r>
            <a:r>
              <a:rPr lang="uk-UA" dirty="0"/>
              <a:t>після Другої </a:t>
            </a:r>
            <a:r>
              <a:rPr lang="uk-UA" dirty="0" smtClean="0"/>
              <a:t>світової </a:t>
            </a:r>
            <a:r>
              <a:rPr lang="uk-UA" dirty="0"/>
              <a:t>війни, коли багато держав запровадили цей вид самоврядування поряд з місцевим. </a:t>
            </a:r>
            <a:endParaRPr lang="uk-UA" dirty="0" smtClean="0"/>
          </a:p>
          <a:p>
            <a:r>
              <a:rPr lang="uk-UA" dirty="0" smtClean="0"/>
              <a:t>Статус </a:t>
            </a:r>
            <a:r>
              <a:rPr lang="uk-UA" dirty="0"/>
              <a:t>регіонального самоврядування закріплено в Європейській хартії місцевого самоврядування (1985 р.) та Європейській хартії регіонального самоврядування (1997 р.), де зафіксовано, що принципи регіонального самоврядування повинні бути визначені в Конституції, а регіональне самоврядування визначається як право і реальна здатність територіальних утворень, що мають виборні органи і знаходяться між центральною і місцевою </a:t>
            </a:r>
            <a:r>
              <a:rPr lang="uk-UA" dirty="0" err="1"/>
              <a:t>владами</a:t>
            </a:r>
            <a:r>
              <a:rPr lang="uk-UA" dirty="0"/>
              <a:t>, вирішувати під свою відповідальність та в інтересах місцевого населення суттєву частину державних справ згідно з принципом </a:t>
            </a:r>
            <a:r>
              <a:rPr lang="uk-UA" dirty="0" err="1"/>
              <a:t>субсидіарності</a:t>
            </a:r>
            <a:r>
              <a:rPr lang="uk-UA" dirty="0"/>
              <a:t>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64228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600" dirty="0"/>
              <a:t>Європейські регіони мають правову, фінансову і організаційну автономії.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i="1" dirty="0" smtClean="0"/>
              <a:t>Правова </a:t>
            </a:r>
            <a:r>
              <a:rPr lang="uk-UA" i="1" dirty="0"/>
              <a:t>автономія</a:t>
            </a:r>
            <a:r>
              <a:rPr lang="uk-UA" dirty="0"/>
              <a:t> – повноваження органів регіонального самоврядування чітко визначені, для їх виконання державна влада надає відповідні ресурси.</a:t>
            </a:r>
            <a:endParaRPr lang="ru-RU" dirty="0"/>
          </a:p>
          <a:p>
            <a:r>
              <a:rPr lang="uk-UA" i="1" dirty="0"/>
              <a:t>Організаційна автономія</a:t>
            </a:r>
            <a:r>
              <a:rPr lang="uk-UA" dirty="0"/>
              <a:t> – регіони мають вибрану шляхом вільних і прямих виборів представницьку асамблею, і підзвітний їй виконавчий орган, та можуть вільно визначати організаційну структуру.</a:t>
            </a:r>
            <a:endParaRPr lang="ru-RU" dirty="0"/>
          </a:p>
          <a:p>
            <a:r>
              <a:rPr lang="uk-UA" i="1" dirty="0"/>
              <a:t>Фінансова автономія</a:t>
            </a:r>
            <a:r>
              <a:rPr lang="uk-UA" dirty="0"/>
              <a:t> – система фінансування регіонального самоврядування повинна забезпечити надходження коштів, які дозволяють проведення власної політичної лінії. Кошти надходять у вигляді податків, зборів, платежів.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007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 Україні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регіональне </a:t>
            </a:r>
            <a:r>
              <a:rPr lang="uk-UA" dirty="0"/>
              <a:t>самоврядування конституційно не визнане, в українському законодавстві є лише поняття «місцеве самоврядування».</a:t>
            </a:r>
            <a:endParaRPr lang="ru-RU" dirty="0"/>
          </a:p>
          <a:p>
            <a:endParaRPr lang="ru-RU" dirty="0"/>
          </a:p>
        </p:txBody>
      </p:sp>
      <p:pic>
        <p:nvPicPr>
          <p:cNvPr id="5122" name="Picture 2" descr="C:\Users\User\Desktop\завантаженн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524" y="3717032"/>
            <a:ext cx="4161755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3476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Регіон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ru-RU" dirty="0"/>
          </a:p>
          <a:p>
            <a:r>
              <a:rPr lang="uk-UA" dirty="0" smtClean="0"/>
              <a:t>– </a:t>
            </a:r>
            <a:r>
              <a:rPr lang="uk-UA" dirty="0"/>
              <a:t>це територіальне утворення, яке створюється між загальнодержавним і первинним (базовим) рівнями системи територіального устрою багатьох сучасних держав і який є просторовою основою для функціонування відповідних органів публічного (державного) управління. </a:t>
            </a:r>
            <a:endParaRPr lang="ru-RU" dirty="0"/>
          </a:p>
        </p:txBody>
      </p:sp>
      <p:pic>
        <p:nvPicPr>
          <p:cNvPr id="10242" name="Picture 2" descr="C:\Users\User\Desktop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2636" y="332656"/>
            <a:ext cx="1318568" cy="1440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5087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В Україні – європейська модель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поєднання </a:t>
            </a:r>
            <a:r>
              <a:rPr lang="uk-UA" dirty="0"/>
              <a:t>державного управління у вигляді місцевих державних адміністрацій і місцевого самоврядування у вигляді місцевих рад. </a:t>
            </a:r>
            <a:endParaRPr lang="uk-UA" dirty="0" smtClean="0"/>
          </a:p>
          <a:p>
            <a:pPr marL="82296" indent="0" algn="ctr">
              <a:buNone/>
            </a:pPr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МДА + МР</a:t>
            </a:r>
          </a:p>
          <a:p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ОДА, РДА 			    ОР, РР</a:t>
            </a:r>
          </a:p>
          <a:p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 rot="2891194">
            <a:off x="3131840" y="4581128"/>
            <a:ext cx="864096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 rot="19541026">
            <a:off x="6105471" y="4497467"/>
            <a:ext cx="936104" cy="12428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41995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Засади регіонального управління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uk-UA" b="1" dirty="0"/>
              <a:t>закладені </a:t>
            </a:r>
            <a:r>
              <a:rPr lang="uk-UA" b="1" dirty="0" smtClean="0"/>
              <a:t>в</a:t>
            </a:r>
          </a:p>
          <a:p>
            <a:pPr marL="82296" indent="0" algn="ctr">
              <a:buNone/>
            </a:pPr>
            <a:endParaRPr lang="uk-UA" b="1" dirty="0"/>
          </a:p>
          <a:p>
            <a:r>
              <a:rPr lang="uk-UA" b="1" dirty="0" smtClean="0"/>
              <a:t>Конституції </a:t>
            </a:r>
            <a:r>
              <a:rPr lang="uk-UA" b="1" dirty="0"/>
              <a:t>України (1996 р</a:t>
            </a:r>
            <a:r>
              <a:rPr lang="uk-UA" b="1" dirty="0" smtClean="0"/>
              <a:t>.)</a:t>
            </a:r>
          </a:p>
          <a:p>
            <a:r>
              <a:rPr lang="uk-UA" b="1" dirty="0" smtClean="0"/>
              <a:t>Законі </a:t>
            </a:r>
            <a:r>
              <a:rPr lang="uk-UA" b="1" dirty="0"/>
              <a:t>України «Про місцеве самоврядування в Україні» </a:t>
            </a:r>
            <a:r>
              <a:rPr lang="uk-UA" b="1" dirty="0" smtClean="0"/>
              <a:t>від 21 травня 1997 р.</a:t>
            </a:r>
          </a:p>
          <a:p>
            <a:r>
              <a:rPr lang="uk-UA" b="1" dirty="0" smtClean="0"/>
              <a:t>Законі </a:t>
            </a:r>
            <a:r>
              <a:rPr lang="uk-UA" b="1" dirty="0"/>
              <a:t>України «Про місцеві державні адміністрації» від 9 квітня 1999</a:t>
            </a:r>
            <a:r>
              <a:rPr lang="ru-RU" b="1" dirty="0"/>
              <a:t> </a:t>
            </a:r>
            <a:r>
              <a:rPr lang="uk-UA" b="1" dirty="0"/>
              <a:t>р.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0173768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Закони виділяють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8055686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16866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система розподілу повноважень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є </a:t>
            </a:r>
            <a:r>
              <a:rPr lang="uk-UA" dirty="0"/>
              <a:t>неефективною, адже місцеві ради усіх рівнів, крім базового (первинного), не мають власних виконавчих структур і передають виконавчі повноваження державним адміністраціям, що свідчить про формальний характер місцевого самоврядування в Україні.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539544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реформа децентралізації влади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покликана </a:t>
            </a:r>
            <a:r>
              <a:rPr lang="uk-UA" dirty="0"/>
              <a:t>вирішити цю проблему і наділити органи місцевого самоврядування ресурсами, які дозволять реалізувати свої повноваження у повному обсязі. Тобто реформа децентралізації влади не змінює модель регіонального </a:t>
            </a:r>
            <a:r>
              <a:rPr lang="uk-UA" dirty="0" err="1"/>
              <a:t>управілння</a:t>
            </a:r>
            <a:r>
              <a:rPr lang="uk-UA" dirty="0"/>
              <a:t> в Україні (європейську), а лише трансформує її у бік оптимізації.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4203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Схема 3"/>
          <p:cNvGraphicFramePr/>
          <p:nvPr/>
        </p:nvGraphicFramePr>
        <p:xfrm>
          <a:off x="1187624" y="908720"/>
          <a:ext cx="6696744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4720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Регіон як АТО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Регіон є однорідним утворенням, якому властива спільність природних, соціально-економічних, національно-культурних умов, якому держава надає статусу об’єкта управління, закріпивши його межі і визначивши як </a:t>
            </a:r>
            <a:r>
              <a:rPr lang="uk-UA" i="1" dirty="0"/>
              <a:t>адміністративно-територіальну одиницю</a:t>
            </a:r>
            <a:r>
              <a:rPr lang="uk-UA" dirty="0"/>
              <a:t> (АТО). 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551374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Причини існування </a:t>
            </a:r>
            <a:r>
              <a:rPr lang="uk-UA" dirty="0"/>
              <a:t>регіонального рівня управління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1751506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94966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АТО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– </a:t>
            </a:r>
            <a:r>
              <a:rPr lang="uk-UA" dirty="0"/>
              <a:t>це політико-адміністративне утворення, ознаками якого є наявність управлінської діяльності найчастіше у вигляді місцевих адміністрацій і органів місцевого самоврядування, та чітко визначені адміністративні межі. </a:t>
            </a:r>
            <a:endParaRPr lang="ru-RU" dirty="0"/>
          </a:p>
          <a:p>
            <a:endParaRPr lang="ru-RU" dirty="0"/>
          </a:p>
        </p:txBody>
      </p:sp>
      <p:pic>
        <p:nvPicPr>
          <p:cNvPr id="3074" name="Picture 2" descr="C:\Users\User\Desktop\завантаження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63" y="4286250"/>
            <a:ext cx="18478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4878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варіанти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988840"/>
            <a:ext cx="8496943" cy="4137323"/>
          </a:xfrm>
        </p:spPr>
        <p:txBody>
          <a:bodyPr>
            <a:normAutofit/>
          </a:bodyPr>
          <a:lstStyle/>
          <a:p>
            <a:r>
              <a:rPr lang="uk-UA" dirty="0" smtClean="0"/>
              <a:t>чимало </a:t>
            </a:r>
            <a:r>
              <a:rPr lang="uk-UA" dirty="0"/>
              <a:t>історичних регіонів у той же час мають статус </a:t>
            </a:r>
            <a:r>
              <a:rPr lang="uk-UA" dirty="0" smtClean="0"/>
              <a:t>АТО</a:t>
            </a:r>
            <a:r>
              <a:rPr lang="uk-UA" dirty="0"/>
              <a:t> </a:t>
            </a:r>
            <a:r>
              <a:rPr lang="uk-UA" dirty="0" smtClean="0"/>
              <a:t>- Буковина</a:t>
            </a:r>
          </a:p>
          <a:p>
            <a:endParaRPr lang="uk-UA" dirty="0"/>
          </a:p>
          <a:p>
            <a:r>
              <a:rPr lang="ru-RU" dirty="0" smtClean="0"/>
              <a:t>один </a:t>
            </a:r>
            <a:r>
              <a:rPr lang="ru-RU" dirty="0" err="1"/>
              <a:t>історичний</a:t>
            </a:r>
            <a:r>
              <a:rPr lang="ru-RU" dirty="0"/>
              <a:t> </a:t>
            </a:r>
            <a:r>
              <a:rPr lang="ru-RU" dirty="0" err="1"/>
              <a:t>регіон</a:t>
            </a:r>
            <a:r>
              <a:rPr lang="ru-RU" dirty="0"/>
              <a:t> </a:t>
            </a:r>
            <a:r>
              <a:rPr lang="ru-RU" dirty="0" err="1"/>
              <a:t>поділений</a:t>
            </a:r>
            <a:r>
              <a:rPr lang="ru-RU" dirty="0"/>
              <a:t> на </a:t>
            </a:r>
            <a:r>
              <a:rPr lang="ru-RU" dirty="0" err="1"/>
              <a:t>кілька</a:t>
            </a:r>
            <a:r>
              <a:rPr lang="ru-RU" dirty="0"/>
              <a:t> АТО, </a:t>
            </a:r>
            <a:r>
              <a:rPr lang="ru-RU" dirty="0" err="1"/>
              <a:t>або</a:t>
            </a:r>
            <a:r>
              <a:rPr lang="ru-RU" dirty="0"/>
              <a:t>, </a:t>
            </a:r>
            <a:r>
              <a:rPr lang="ru-RU" dirty="0" err="1"/>
              <a:t>навпаки</a:t>
            </a:r>
            <a:r>
              <a:rPr lang="ru-RU" dirty="0"/>
              <a:t>,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історичних</a:t>
            </a:r>
            <a:r>
              <a:rPr lang="ru-RU" dirty="0"/>
              <a:t> </a:t>
            </a:r>
            <a:r>
              <a:rPr lang="ru-RU" dirty="0" err="1"/>
              <a:t>регіонів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в одну </a:t>
            </a:r>
            <a:r>
              <a:rPr lang="ru-RU" dirty="0" smtClean="0"/>
              <a:t>АТО</a:t>
            </a:r>
            <a:endParaRPr lang="uk-UA" dirty="0" smtClean="0"/>
          </a:p>
          <a:p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9965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До </a:t>
            </a:r>
            <a:r>
              <a:rPr lang="uk-UA" dirty="0"/>
              <a:t>регіонів відносять такі територіальні утворення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7808928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76858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756</TotalTime>
  <Words>1099</Words>
  <Application>Microsoft Office PowerPoint</Application>
  <PresentationFormat>Экран (4:3)</PresentationFormat>
  <Paragraphs>122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Солнцестояние</vt:lpstr>
      <vt:lpstr>РЕГІОНАЛЬНИЙ РІВЕНЬ УПРАВЛІННЯ</vt:lpstr>
      <vt:lpstr>ПЛАН</vt:lpstr>
      <vt:lpstr>Регіон</vt:lpstr>
      <vt:lpstr>Презентация PowerPoint</vt:lpstr>
      <vt:lpstr>Регіон як АТО</vt:lpstr>
      <vt:lpstr>Причини існування регіонального рівня управління</vt:lpstr>
      <vt:lpstr>АТО</vt:lpstr>
      <vt:lpstr>варіанти</vt:lpstr>
      <vt:lpstr>До регіонів відносять такі територіальні утворення</vt:lpstr>
      <vt:lpstr>На думку В. Борденюка</vt:lpstr>
      <vt:lpstr>Види АТО</vt:lpstr>
      <vt:lpstr>Структура «штучних» АТО може складатися з одного або декількох підрівнів</vt:lpstr>
      <vt:lpstr>Презентация PowerPoint</vt:lpstr>
      <vt:lpstr>Презентация PowerPoint</vt:lpstr>
      <vt:lpstr>франція</vt:lpstr>
      <vt:lpstr>Презентация PowerPoint</vt:lpstr>
      <vt:lpstr>Моделі взаємодії органів державного управління і органів самоврядування в регіонах сучасних держав </vt:lpstr>
      <vt:lpstr>Розмежування повноважень</vt:lpstr>
      <vt:lpstr>моделі організації регіонального управління</vt:lpstr>
      <vt:lpstr>англо-американська (англосаксонська)</vt:lpstr>
      <vt:lpstr>континентальна (європейська, німецька, французька)</vt:lpstr>
      <vt:lpstr>іберійська (латиноамериканська) </vt:lpstr>
      <vt:lpstr>радянська система</vt:lpstr>
      <vt:lpstr>Сутність регіонального самоврядування і засади його функціонування</vt:lpstr>
      <vt:lpstr>спільні риси:</vt:lpstr>
      <vt:lpstr>Регіональне самоврядування</vt:lpstr>
      <vt:lpstr>В Європі розвиток регіонального самоврядування</vt:lpstr>
      <vt:lpstr>Європейські регіони мають правову, фінансову і організаційну автономії. </vt:lpstr>
      <vt:lpstr>В Україні</vt:lpstr>
      <vt:lpstr>В Україні – європейська модель</vt:lpstr>
      <vt:lpstr>Засади регіонального управління</vt:lpstr>
      <vt:lpstr>Закони виділяють</vt:lpstr>
      <vt:lpstr>система розподілу повноважень</vt:lpstr>
      <vt:lpstr>реформа децентралізації влади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РЕГІОНАЛЬНА ВЛАДА</dc:title>
  <dc:creator>User</dc:creator>
  <cp:lastModifiedBy>User</cp:lastModifiedBy>
  <cp:revision>17</cp:revision>
  <dcterms:created xsi:type="dcterms:W3CDTF">2022-09-08T04:42:40Z</dcterms:created>
  <dcterms:modified xsi:type="dcterms:W3CDTF">2022-09-27T19:44:43Z</dcterms:modified>
</cp:coreProperties>
</file>