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7" r:id="rId4"/>
    <p:sldId id="258" r:id="rId5"/>
    <p:sldId id="268" r:id="rId6"/>
    <p:sldId id="269" r:id="rId7"/>
    <p:sldId id="270" r:id="rId8"/>
    <p:sldId id="271" r:id="rId9"/>
    <p:sldId id="273" r:id="rId10"/>
    <p:sldId id="274" r:id="rId11"/>
    <p:sldId id="275" r:id="rId12"/>
    <p:sldId id="276" r:id="rId13"/>
    <p:sldId id="277" r:id="rId14"/>
    <p:sldId id="280" r:id="rId15"/>
    <p:sldId id="278" r:id="rId16"/>
    <p:sldId id="281" r:id="rId17"/>
    <p:sldId id="282" r:id="rId18"/>
    <p:sldId id="26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98EDC7-5B73-4E86-8306-DF4D4EE3B86D}" type="doc">
      <dgm:prSet loTypeId="urn:microsoft.com/office/officeart/2005/8/layout/venn1" loCatId="relationship" qsTypeId="urn:microsoft.com/office/officeart/2005/8/quickstyle/simple1" qsCatId="simple" csTypeId="urn:microsoft.com/office/officeart/2005/8/colors/accent1_2" csCatId="accent1" phldr="1"/>
      <dgm:spPr/>
    </dgm:pt>
    <dgm:pt modelId="{172EE1A8-C554-4CD4-BDD5-124B6F3F178D}">
      <dgm:prSet phldrT="[Текст]"/>
      <dgm:spPr/>
      <dgm:t>
        <a:bodyPr/>
        <a:lstStyle/>
        <a:p>
          <a:r>
            <a:rPr lang="uk-UA" dirty="0" smtClean="0"/>
            <a:t>Державний сектор</a:t>
          </a:r>
          <a:endParaRPr lang="ru-RU" dirty="0"/>
        </a:p>
      </dgm:t>
    </dgm:pt>
    <dgm:pt modelId="{493E4A06-369C-4733-AB67-7459B3AF1BDB}" type="parTrans" cxnId="{5ACBF74C-868D-4968-BE1D-1C7C52403398}">
      <dgm:prSet/>
      <dgm:spPr/>
      <dgm:t>
        <a:bodyPr/>
        <a:lstStyle/>
        <a:p>
          <a:endParaRPr lang="ru-RU"/>
        </a:p>
      </dgm:t>
    </dgm:pt>
    <dgm:pt modelId="{E61F3E3E-2C6F-4BC7-A397-0CC8D07996BC}" type="sibTrans" cxnId="{5ACBF74C-868D-4968-BE1D-1C7C52403398}">
      <dgm:prSet/>
      <dgm:spPr/>
      <dgm:t>
        <a:bodyPr/>
        <a:lstStyle/>
        <a:p>
          <a:endParaRPr lang="ru-RU"/>
        </a:p>
      </dgm:t>
    </dgm:pt>
    <dgm:pt modelId="{0EE8DBFB-9CBF-4E06-9CFB-BFFFE5A20AE1}">
      <dgm:prSet phldrT="[Текст]"/>
      <dgm:spPr/>
      <dgm:t>
        <a:bodyPr/>
        <a:lstStyle/>
        <a:p>
          <a:r>
            <a:rPr lang="uk-UA" dirty="0" smtClean="0"/>
            <a:t>Громадський сектор</a:t>
          </a:r>
          <a:endParaRPr lang="ru-RU" dirty="0"/>
        </a:p>
      </dgm:t>
    </dgm:pt>
    <dgm:pt modelId="{5146B14E-9112-4D3A-A950-5FF28E195369}" type="parTrans" cxnId="{AAF0C2A2-1028-49B2-A1CD-DC30DE96DD7E}">
      <dgm:prSet/>
      <dgm:spPr/>
      <dgm:t>
        <a:bodyPr/>
        <a:lstStyle/>
        <a:p>
          <a:endParaRPr lang="ru-RU"/>
        </a:p>
      </dgm:t>
    </dgm:pt>
    <dgm:pt modelId="{BD7ED550-1D0A-4A52-95EB-96A663673539}" type="sibTrans" cxnId="{AAF0C2A2-1028-49B2-A1CD-DC30DE96DD7E}">
      <dgm:prSet/>
      <dgm:spPr/>
      <dgm:t>
        <a:bodyPr/>
        <a:lstStyle/>
        <a:p>
          <a:endParaRPr lang="ru-RU"/>
        </a:p>
      </dgm:t>
    </dgm:pt>
    <dgm:pt modelId="{5A398C83-5DCF-414F-8534-9F6B5D4BFA94}">
      <dgm:prSet phldrT="[Текст]"/>
      <dgm:spPr/>
      <dgm:t>
        <a:bodyPr/>
        <a:lstStyle/>
        <a:p>
          <a:r>
            <a:rPr lang="uk-UA" dirty="0" smtClean="0"/>
            <a:t>Комерційний сектор</a:t>
          </a:r>
          <a:endParaRPr lang="ru-RU" dirty="0"/>
        </a:p>
      </dgm:t>
    </dgm:pt>
    <dgm:pt modelId="{82B340F0-FB1A-44C2-BD9F-D3E9CE53954D}" type="parTrans" cxnId="{F73914A0-3759-4164-93CD-0123A72E3455}">
      <dgm:prSet/>
      <dgm:spPr/>
      <dgm:t>
        <a:bodyPr/>
        <a:lstStyle/>
        <a:p>
          <a:endParaRPr lang="ru-RU"/>
        </a:p>
      </dgm:t>
    </dgm:pt>
    <dgm:pt modelId="{7B693961-7C16-4E24-BF8E-37198ED622CC}" type="sibTrans" cxnId="{F73914A0-3759-4164-93CD-0123A72E3455}">
      <dgm:prSet/>
      <dgm:spPr/>
      <dgm:t>
        <a:bodyPr/>
        <a:lstStyle/>
        <a:p>
          <a:endParaRPr lang="ru-RU"/>
        </a:p>
      </dgm:t>
    </dgm:pt>
    <dgm:pt modelId="{C02A9450-8F73-4D87-8C14-B3F17A001B2F}" type="pres">
      <dgm:prSet presAssocID="{1898EDC7-5B73-4E86-8306-DF4D4EE3B86D}" presName="compositeShape" presStyleCnt="0">
        <dgm:presLayoutVars>
          <dgm:chMax val="7"/>
          <dgm:dir/>
          <dgm:resizeHandles val="exact"/>
        </dgm:presLayoutVars>
      </dgm:prSet>
      <dgm:spPr/>
    </dgm:pt>
    <dgm:pt modelId="{24E78692-7544-4C27-B8A4-81C9D39F081C}" type="pres">
      <dgm:prSet presAssocID="{172EE1A8-C554-4CD4-BDD5-124B6F3F178D}" presName="circ1" presStyleLbl="vennNode1" presStyleIdx="0" presStyleCnt="3"/>
      <dgm:spPr/>
    </dgm:pt>
    <dgm:pt modelId="{25E9E99C-670E-4647-9075-F56D73788995}" type="pres">
      <dgm:prSet presAssocID="{172EE1A8-C554-4CD4-BDD5-124B6F3F178D}" presName="circ1Tx" presStyleLbl="revTx" presStyleIdx="0" presStyleCnt="0">
        <dgm:presLayoutVars>
          <dgm:chMax val="0"/>
          <dgm:chPref val="0"/>
          <dgm:bulletEnabled val="1"/>
        </dgm:presLayoutVars>
      </dgm:prSet>
      <dgm:spPr/>
    </dgm:pt>
    <dgm:pt modelId="{599BC140-A4B2-4513-A772-03496461C1B0}" type="pres">
      <dgm:prSet presAssocID="{0EE8DBFB-9CBF-4E06-9CFB-BFFFE5A20AE1}" presName="circ2" presStyleLbl="vennNode1" presStyleIdx="1" presStyleCnt="3"/>
      <dgm:spPr/>
      <dgm:t>
        <a:bodyPr/>
        <a:lstStyle/>
        <a:p>
          <a:endParaRPr lang="ru-RU"/>
        </a:p>
      </dgm:t>
    </dgm:pt>
    <dgm:pt modelId="{B4D0DAFC-5BFA-489A-8A68-E4F328E6B036}" type="pres">
      <dgm:prSet presAssocID="{0EE8DBFB-9CBF-4E06-9CFB-BFFFE5A20AE1}" presName="circ2Tx" presStyleLbl="revTx" presStyleIdx="0" presStyleCnt="0">
        <dgm:presLayoutVars>
          <dgm:chMax val="0"/>
          <dgm:chPref val="0"/>
          <dgm:bulletEnabled val="1"/>
        </dgm:presLayoutVars>
      </dgm:prSet>
      <dgm:spPr/>
      <dgm:t>
        <a:bodyPr/>
        <a:lstStyle/>
        <a:p>
          <a:endParaRPr lang="ru-RU"/>
        </a:p>
      </dgm:t>
    </dgm:pt>
    <dgm:pt modelId="{D06EE3BB-3149-4EF9-B679-A9BAE21CDDDC}" type="pres">
      <dgm:prSet presAssocID="{5A398C83-5DCF-414F-8534-9F6B5D4BFA94}" presName="circ3" presStyleLbl="vennNode1" presStyleIdx="2" presStyleCnt="3"/>
      <dgm:spPr/>
      <dgm:t>
        <a:bodyPr/>
        <a:lstStyle/>
        <a:p>
          <a:endParaRPr lang="ru-RU"/>
        </a:p>
      </dgm:t>
    </dgm:pt>
    <dgm:pt modelId="{DB256270-E008-4651-95DE-F9108EEDFD61}" type="pres">
      <dgm:prSet presAssocID="{5A398C83-5DCF-414F-8534-9F6B5D4BFA94}" presName="circ3Tx" presStyleLbl="revTx" presStyleIdx="0" presStyleCnt="0">
        <dgm:presLayoutVars>
          <dgm:chMax val="0"/>
          <dgm:chPref val="0"/>
          <dgm:bulletEnabled val="1"/>
        </dgm:presLayoutVars>
      </dgm:prSet>
      <dgm:spPr/>
      <dgm:t>
        <a:bodyPr/>
        <a:lstStyle/>
        <a:p>
          <a:endParaRPr lang="ru-RU"/>
        </a:p>
      </dgm:t>
    </dgm:pt>
  </dgm:ptLst>
  <dgm:cxnLst>
    <dgm:cxn modelId="{CEADF1BA-4399-41E5-A8ED-ADD50C8FA8DC}" type="presOf" srcId="{1898EDC7-5B73-4E86-8306-DF4D4EE3B86D}" destId="{C02A9450-8F73-4D87-8C14-B3F17A001B2F}" srcOrd="0" destOrd="0" presId="urn:microsoft.com/office/officeart/2005/8/layout/venn1"/>
    <dgm:cxn modelId="{5ACBF74C-868D-4968-BE1D-1C7C52403398}" srcId="{1898EDC7-5B73-4E86-8306-DF4D4EE3B86D}" destId="{172EE1A8-C554-4CD4-BDD5-124B6F3F178D}" srcOrd="0" destOrd="0" parTransId="{493E4A06-369C-4733-AB67-7459B3AF1BDB}" sibTransId="{E61F3E3E-2C6F-4BC7-A397-0CC8D07996BC}"/>
    <dgm:cxn modelId="{54447366-71DA-425C-9A82-216399FA7DDC}" type="presOf" srcId="{0EE8DBFB-9CBF-4E06-9CFB-BFFFE5A20AE1}" destId="{B4D0DAFC-5BFA-489A-8A68-E4F328E6B036}" srcOrd="1" destOrd="0" presId="urn:microsoft.com/office/officeart/2005/8/layout/venn1"/>
    <dgm:cxn modelId="{AAF0C2A2-1028-49B2-A1CD-DC30DE96DD7E}" srcId="{1898EDC7-5B73-4E86-8306-DF4D4EE3B86D}" destId="{0EE8DBFB-9CBF-4E06-9CFB-BFFFE5A20AE1}" srcOrd="1" destOrd="0" parTransId="{5146B14E-9112-4D3A-A950-5FF28E195369}" sibTransId="{BD7ED550-1D0A-4A52-95EB-96A663673539}"/>
    <dgm:cxn modelId="{75D60CD8-4DC4-4FF7-98DA-4246A96BC8A2}" type="presOf" srcId="{5A398C83-5DCF-414F-8534-9F6B5D4BFA94}" destId="{D06EE3BB-3149-4EF9-B679-A9BAE21CDDDC}" srcOrd="0" destOrd="0" presId="urn:microsoft.com/office/officeart/2005/8/layout/venn1"/>
    <dgm:cxn modelId="{F73914A0-3759-4164-93CD-0123A72E3455}" srcId="{1898EDC7-5B73-4E86-8306-DF4D4EE3B86D}" destId="{5A398C83-5DCF-414F-8534-9F6B5D4BFA94}" srcOrd="2" destOrd="0" parTransId="{82B340F0-FB1A-44C2-BD9F-D3E9CE53954D}" sibTransId="{7B693961-7C16-4E24-BF8E-37198ED622CC}"/>
    <dgm:cxn modelId="{0457C3F9-D426-4FF2-B4AB-A5B5710CB2FB}" type="presOf" srcId="{5A398C83-5DCF-414F-8534-9F6B5D4BFA94}" destId="{DB256270-E008-4651-95DE-F9108EEDFD61}" srcOrd="1" destOrd="0" presId="urn:microsoft.com/office/officeart/2005/8/layout/venn1"/>
    <dgm:cxn modelId="{98F71E23-AEF8-493B-BCFD-B649C760C8C9}" type="presOf" srcId="{0EE8DBFB-9CBF-4E06-9CFB-BFFFE5A20AE1}" destId="{599BC140-A4B2-4513-A772-03496461C1B0}" srcOrd="0" destOrd="0" presId="urn:microsoft.com/office/officeart/2005/8/layout/venn1"/>
    <dgm:cxn modelId="{42B5FC88-B293-4C32-A92E-89BAE4864565}" type="presOf" srcId="{172EE1A8-C554-4CD4-BDD5-124B6F3F178D}" destId="{24E78692-7544-4C27-B8A4-81C9D39F081C}" srcOrd="0" destOrd="0" presId="urn:microsoft.com/office/officeart/2005/8/layout/venn1"/>
    <dgm:cxn modelId="{C6042232-9F59-495D-B68A-FD81394C9E72}" type="presOf" srcId="{172EE1A8-C554-4CD4-BDD5-124B6F3F178D}" destId="{25E9E99C-670E-4647-9075-F56D73788995}" srcOrd="1" destOrd="0" presId="urn:microsoft.com/office/officeart/2005/8/layout/venn1"/>
    <dgm:cxn modelId="{D5D97638-DA2C-4354-9C9D-6B7BF6D031BD}" type="presParOf" srcId="{C02A9450-8F73-4D87-8C14-B3F17A001B2F}" destId="{24E78692-7544-4C27-B8A4-81C9D39F081C}" srcOrd="0" destOrd="0" presId="urn:microsoft.com/office/officeart/2005/8/layout/venn1"/>
    <dgm:cxn modelId="{3F7D622D-2BB9-4BAB-9B46-257D3A74D922}" type="presParOf" srcId="{C02A9450-8F73-4D87-8C14-B3F17A001B2F}" destId="{25E9E99C-670E-4647-9075-F56D73788995}" srcOrd="1" destOrd="0" presId="urn:microsoft.com/office/officeart/2005/8/layout/venn1"/>
    <dgm:cxn modelId="{302D9200-94C4-4DA1-8060-6ECAC390AC50}" type="presParOf" srcId="{C02A9450-8F73-4D87-8C14-B3F17A001B2F}" destId="{599BC140-A4B2-4513-A772-03496461C1B0}" srcOrd="2" destOrd="0" presId="urn:microsoft.com/office/officeart/2005/8/layout/venn1"/>
    <dgm:cxn modelId="{D2EEC382-58AC-417A-AD7A-820F883417B8}" type="presParOf" srcId="{C02A9450-8F73-4D87-8C14-B3F17A001B2F}" destId="{B4D0DAFC-5BFA-489A-8A68-E4F328E6B036}" srcOrd="3" destOrd="0" presId="urn:microsoft.com/office/officeart/2005/8/layout/venn1"/>
    <dgm:cxn modelId="{18E39DCF-5395-48F0-AD12-B937A6F0FA77}" type="presParOf" srcId="{C02A9450-8F73-4D87-8C14-B3F17A001B2F}" destId="{D06EE3BB-3149-4EF9-B679-A9BAE21CDDDC}" srcOrd="4" destOrd="0" presId="urn:microsoft.com/office/officeart/2005/8/layout/venn1"/>
    <dgm:cxn modelId="{B355D68A-AA9A-42B5-AC7D-7F51B0306FEF}" type="presParOf" srcId="{C02A9450-8F73-4D87-8C14-B3F17A001B2F}" destId="{DB256270-E008-4651-95DE-F9108EEDFD61}"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E78692-7544-4C27-B8A4-81C9D39F081C}">
      <dsp:nvSpPr>
        <dsp:cNvPr id="0" name=""/>
        <dsp:cNvSpPr/>
      </dsp:nvSpPr>
      <dsp:spPr>
        <a:xfrm>
          <a:off x="2881629" y="55086"/>
          <a:ext cx="2644140" cy="2644140"/>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uk-UA" sz="2100" kern="1200" dirty="0" smtClean="0"/>
            <a:t>Державний сектор</a:t>
          </a:r>
          <a:endParaRPr lang="ru-RU" sz="2100" kern="1200" dirty="0"/>
        </a:p>
      </dsp:txBody>
      <dsp:txXfrm>
        <a:off x="3234182" y="517810"/>
        <a:ext cx="1939036" cy="1189863"/>
      </dsp:txXfrm>
    </dsp:sp>
    <dsp:sp modelId="{599BC140-A4B2-4513-A772-03496461C1B0}">
      <dsp:nvSpPr>
        <dsp:cNvPr id="0" name=""/>
        <dsp:cNvSpPr/>
      </dsp:nvSpPr>
      <dsp:spPr>
        <a:xfrm>
          <a:off x="3835723" y="1707673"/>
          <a:ext cx="2644140" cy="2644140"/>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uk-UA" sz="2100" kern="1200" dirty="0" smtClean="0"/>
            <a:t>Громадський сектор</a:t>
          </a:r>
          <a:endParaRPr lang="ru-RU" sz="2100" kern="1200" dirty="0"/>
        </a:p>
      </dsp:txBody>
      <dsp:txXfrm>
        <a:off x="4644390" y="2390743"/>
        <a:ext cx="1586484" cy="1454277"/>
      </dsp:txXfrm>
    </dsp:sp>
    <dsp:sp modelId="{D06EE3BB-3149-4EF9-B679-A9BAE21CDDDC}">
      <dsp:nvSpPr>
        <dsp:cNvPr id="0" name=""/>
        <dsp:cNvSpPr/>
      </dsp:nvSpPr>
      <dsp:spPr>
        <a:xfrm>
          <a:off x="1927536" y="1707673"/>
          <a:ext cx="2644140" cy="2644140"/>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uk-UA" sz="2100" kern="1200" dirty="0" smtClean="0"/>
            <a:t>Комерційний сектор</a:t>
          </a:r>
          <a:endParaRPr lang="ru-RU" sz="2100" kern="1200" dirty="0"/>
        </a:p>
      </dsp:txBody>
      <dsp:txXfrm>
        <a:off x="2176526" y="2390743"/>
        <a:ext cx="1586484" cy="1454277"/>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34D8DEE8-7A87-4E01-8ADE-4C49CDD43F74}" type="datetime1">
              <a:rPr lang="en-US" smtClean="0"/>
              <a:pPr/>
              <a:t>10/23/2019</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pPr algn="r"/>
            <a:fld id="{F7886C9C-DC18-4195-8FD5-A50AA931D419}" type="slidenum">
              <a:rPr lang="en-US" smtClean="0"/>
              <a:pPr algn="r"/>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ru-RU" smtClean="0"/>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7F8F9461-E3EB-40CD-B93F-E5CBBBD8E0BA}"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A7543-9AAE-4E9F-B28C-4FCCFD07D4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0578FA3-38AD-400D-A4D2-18E8EF129E5F}" type="datetime1">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F7886C9C-DC18-4195-8FD5-A50AA931D41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2EFF424-F111-43CB-9C75-D52325012943}" type="datetime1">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886C9C-DC18-4195-8FD5-A50AA931D419}" type="slidenum">
              <a:rPr lang="en-US" smtClean="0"/>
              <a:pPr/>
              <a:t>‹#›</a:t>
            </a:fld>
            <a:endParaRPr lang="en-US"/>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 name="Date Placeholder 8"/>
          <p:cNvSpPr>
            <a:spLocks noGrp="1"/>
          </p:cNvSpPr>
          <p:nvPr>
            <p:ph type="dt" sz="half" idx="10"/>
          </p:nvPr>
        </p:nvSpPr>
        <p:spPr/>
        <p:txBody>
          <a:bodyPr/>
          <a:lstStyle>
            <a:lvl1pPr>
              <a:defRPr>
                <a:solidFill>
                  <a:srgbClr val="FFFFFF"/>
                </a:solidFill>
              </a:defRPr>
            </a:lvl1pPr>
          </a:lstStyle>
          <a:p>
            <a:fld id="{74A8BBF0-342D-409A-9C0A-B1B451E92883}" type="datetime1">
              <a:rPr lang="en-US" smtClean="0"/>
              <a:pPr/>
              <a:t>10/23/2019</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pPr algn="r"/>
            <a:fld id="{F7886C9C-DC18-4195-8FD5-A50AA931D419}" type="slidenum">
              <a:rPr lang="en-US" smtClean="0"/>
              <a:pPr algn="r"/>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ru-RU" smtClean="0"/>
              <a:t>Образец заголовка</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45DA190-4BDC-4D39-B5BB-A14B3E8B1B3D}" type="datetime1">
              <a:rPr lang="en-US" smtClean="0"/>
              <a:pPr/>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886C9C-DC18-4195-8FD5-A50AA931D419}" type="slidenum">
              <a:rPr lang="en-US" smtClean="0"/>
              <a:pPr/>
              <a:t>‹#›</a:t>
            </a:fld>
            <a:endParaRPr lang="en-US"/>
          </a:p>
        </p:txBody>
      </p:sp>
      <p:sp>
        <p:nvSpPr>
          <p:cNvPr id="8" name="Title 7"/>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81D52F2-9B11-4FC0-9217-7D20B3AC9849}" type="datetime1">
              <a:rPr lang="en-US" smtClean="0"/>
              <a:pPr/>
              <a:t>10/23/2019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886C9C-DC18-4195-8FD5-A50AA931D419}" type="slidenum">
              <a:rPr lang="en-US" smtClean="0"/>
              <a:pPr/>
              <a:t>‹#›</a:t>
            </a:fld>
            <a:endParaRPr lang="en-US"/>
          </a:p>
        </p:txBody>
      </p:sp>
      <p:sp>
        <p:nvSpPr>
          <p:cNvPr id="10" name="Title 9"/>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CF13737-8506-438E-ABC0-0BE7E06DCCA6}" type="datetime1">
              <a:rPr lang="en-US" smtClean="0"/>
              <a:pPr/>
              <a:t>10/23/2019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886C9C-DC18-4195-8FD5-A50AA931D419}" type="slidenum">
              <a:rPr lang="en-US" smtClean="0"/>
              <a:pPr/>
              <a:t>‹#›</a:t>
            </a:fld>
            <a:endParaRPr lang="en-US"/>
          </a:p>
        </p:txBody>
      </p:sp>
      <p:sp>
        <p:nvSpPr>
          <p:cNvPr id="6" name="Title 5"/>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941D58AA-1C84-40C9-BFEE-631CCB17636C}" type="datetime1">
              <a:rPr lang="en-US" smtClean="0"/>
              <a:pPr/>
              <a:t>10/23/2019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886C9C-DC18-4195-8FD5-A50AA931D41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36542C1-4E96-413B-B72E-6C4B39D85C9D}" type="datetime1">
              <a:rPr lang="en-US" smtClean="0"/>
              <a:pPr/>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F7886C9C-DC18-4195-8FD5-A50AA931D419}" type="slidenum">
              <a:rPr lang="en-US" smtClean="0"/>
              <a:pPr/>
              <a:t>‹#›</a:t>
            </a:fld>
            <a:endParaRPr lang="en-US"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ru-RU" smtClean="0"/>
              <a:t>Образец заголовка</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0542AA2-D442-471A-9D69-80392E1E581D}" type="datetime1">
              <a:rPr lang="en-US" smtClean="0"/>
              <a:pPr/>
              <a:t>10/23/2019</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886C9C-DC18-4195-8FD5-A50AA931D419}" type="slidenum">
              <a:rPr lang="en-US" smtClean="0"/>
              <a:pPr/>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ru-RU" smtClean="0"/>
              <a:t>Образец заголовка</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EC43563C-D9B3-4432-B336-144C997D6215}" type="datetime1">
              <a:rPr lang="en-US" smtClean="0"/>
              <a:pPr/>
              <a:t>10/23/2019</a:t>
            </a:fld>
            <a:endParaRPr lang="en-US"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algn="r"/>
            <a:fld id="{F7886C9C-DC18-4195-8FD5-A50AA931D419}" type="slidenum">
              <a:rPr lang="en-US" smtClean="0"/>
              <a:pPr algn="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p:txBody>
          <a:bodyPr/>
          <a:lstStyle/>
          <a:p>
            <a:r>
              <a:rPr lang="uk-UA" dirty="0" err="1"/>
              <a:t>к</a:t>
            </a:r>
            <a:r>
              <a:rPr lang="uk-UA" dirty="0" err="1" smtClean="0"/>
              <a:t>.філос.н</a:t>
            </a:r>
            <a:r>
              <a:rPr lang="uk-UA" dirty="0" smtClean="0"/>
              <a:t>, доцент, </a:t>
            </a:r>
            <a:r>
              <a:rPr lang="uk-UA" dirty="0" err="1" smtClean="0"/>
              <a:t>Масюк</a:t>
            </a:r>
            <a:r>
              <a:rPr lang="uk-UA" dirty="0" smtClean="0"/>
              <a:t> О.П.</a:t>
            </a:r>
            <a:endParaRPr lang="uk-UA" dirty="0"/>
          </a:p>
        </p:txBody>
      </p:sp>
      <p:sp>
        <p:nvSpPr>
          <p:cNvPr id="4" name="Номер слайда 3"/>
          <p:cNvSpPr>
            <a:spLocks noGrp="1"/>
          </p:cNvSpPr>
          <p:nvPr>
            <p:ph type="sldNum" sz="quarter" idx="11"/>
          </p:nvPr>
        </p:nvSpPr>
        <p:spPr/>
        <p:txBody>
          <a:bodyPr/>
          <a:lstStyle/>
          <a:p>
            <a:pPr algn="r"/>
            <a:fld id="{F7886C9C-DC18-4195-8FD5-A50AA931D419}" type="slidenum">
              <a:rPr lang="en-US" smtClean="0"/>
              <a:pPr algn="r"/>
              <a:t>1</a:t>
            </a:fld>
            <a:endParaRPr lang="en-US" dirty="0"/>
          </a:p>
        </p:txBody>
      </p:sp>
      <p:sp>
        <p:nvSpPr>
          <p:cNvPr id="6" name="Заголовок 5"/>
          <p:cNvSpPr>
            <a:spLocks noGrp="1"/>
          </p:cNvSpPr>
          <p:nvPr>
            <p:ph type="title"/>
          </p:nvPr>
        </p:nvSpPr>
        <p:spPr>
          <a:solidFill>
            <a:schemeClr val="accent1"/>
          </a:solidFill>
        </p:spPr>
        <p:txBody>
          <a:bodyPr/>
          <a:lstStyle/>
          <a:p>
            <a:pPr algn="ctr"/>
            <a:r>
              <a:rPr lang="uk-UA" sz="3200" dirty="0" smtClean="0"/>
              <a:t>Лекція «Історія розвитку адміністративної думки»</a:t>
            </a:r>
            <a:endParaRPr lang="ru-RU" sz="3200" dirty="0"/>
          </a:p>
        </p:txBody>
      </p:sp>
    </p:spTree>
    <p:extLst>
      <p:ext uri="{BB962C8B-B14F-4D97-AF65-F5344CB8AC3E}">
        <p14:creationId xmlns:p14="http://schemas.microsoft.com/office/powerpoint/2010/main" val="7874721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lnSpcReduction="10000"/>
          </a:bodyPr>
          <a:lstStyle/>
          <a:p>
            <a:pPr algn="just">
              <a:lnSpc>
                <a:spcPct val="150000"/>
              </a:lnSpc>
              <a:spcBef>
                <a:spcPts val="0"/>
              </a:spcBef>
            </a:pPr>
            <a:r>
              <a:rPr lang="uk-UA" dirty="0"/>
              <a:t>Засновником </a:t>
            </a:r>
            <a:r>
              <a:rPr lang="uk-UA" b="1" i="1" dirty="0" err="1"/>
              <a:t>поліцеїстики</a:t>
            </a:r>
            <a:r>
              <a:rPr lang="uk-UA" dirty="0"/>
              <a:t> </a:t>
            </a:r>
            <a:r>
              <a:rPr lang="uk-UA" dirty="0" smtClean="0"/>
              <a:t>вважається </a:t>
            </a:r>
            <a:r>
              <a:rPr lang="uk-UA" dirty="0"/>
              <a:t>французький вчений </a:t>
            </a:r>
            <a:r>
              <a:rPr lang="uk-UA" b="1" i="1" dirty="0"/>
              <a:t>Ніколя </a:t>
            </a:r>
            <a:r>
              <a:rPr lang="uk-UA" b="1" i="1" dirty="0" err="1"/>
              <a:t>Деламар</a:t>
            </a:r>
            <a:r>
              <a:rPr lang="uk-UA" dirty="0"/>
              <a:t>, який написав </a:t>
            </a:r>
            <a:r>
              <a:rPr lang="uk-UA" dirty="0" smtClean="0"/>
              <a:t>чотиритомну працю </a:t>
            </a:r>
            <a:r>
              <a:rPr lang="uk-UA" b="1" i="1" dirty="0"/>
              <a:t>«Трактат про поліцію</a:t>
            </a:r>
            <a:r>
              <a:rPr lang="uk-UA" b="1" i="1" dirty="0" smtClean="0"/>
              <a:t>».</a:t>
            </a:r>
          </a:p>
          <a:p>
            <a:pPr algn="just">
              <a:lnSpc>
                <a:spcPct val="150000"/>
              </a:lnSpc>
              <a:spcBef>
                <a:spcPts val="0"/>
              </a:spcBef>
            </a:pPr>
            <a:r>
              <a:rPr lang="uk-UA" b="1" dirty="0" smtClean="0"/>
              <a:t>Напрямки </a:t>
            </a:r>
            <a:r>
              <a:rPr lang="uk-UA" b="1" dirty="0" err="1" smtClean="0"/>
              <a:t>поліцеїстики</a:t>
            </a:r>
            <a:r>
              <a:rPr lang="uk-UA" b="1" dirty="0" smtClean="0"/>
              <a:t>:</a:t>
            </a:r>
          </a:p>
          <a:p>
            <a:pPr marL="777240" lvl="1" indent="-457200" algn="just">
              <a:lnSpc>
                <a:spcPct val="150000"/>
              </a:lnSpc>
              <a:spcBef>
                <a:spcPts val="0"/>
              </a:spcBef>
              <a:buFont typeface="+mj-lt"/>
              <a:buAutoNum type="alphaLcPeriod"/>
            </a:pPr>
            <a:r>
              <a:rPr lang="uk-UA" b="1" dirty="0" err="1" smtClean="0"/>
              <a:t>Благочиння</a:t>
            </a:r>
            <a:r>
              <a:rPr lang="uk-UA" dirty="0" smtClean="0"/>
              <a:t> – забезпечення безпеки проживання на підконтрольній території;</a:t>
            </a:r>
          </a:p>
          <a:p>
            <a:pPr marL="777240" lvl="1" indent="-457200" algn="just">
              <a:lnSpc>
                <a:spcPct val="150000"/>
              </a:lnSpc>
              <a:spcBef>
                <a:spcPts val="0"/>
              </a:spcBef>
              <a:buFont typeface="+mj-lt"/>
              <a:buAutoNum type="alphaLcPeriod"/>
            </a:pPr>
            <a:r>
              <a:rPr lang="uk-UA" dirty="0" smtClean="0"/>
              <a:t> </a:t>
            </a:r>
            <a:r>
              <a:rPr lang="uk-UA" b="1" dirty="0" smtClean="0"/>
              <a:t>Благоустрій</a:t>
            </a:r>
            <a:r>
              <a:rPr lang="uk-UA" dirty="0" smtClean="0"/>
              <a:t> – всебічна організація та участь у всіх сферах суспільного життя.</a:t>
            </a:r>
            <a:endParaRPr lang="ru-RU" dirty="0"/>
          </a:p>
          <a:p>
            <a:pPr algn="just">
              <a:lnSpc>
                <a:spcPct val="150000"/>
              </a:lnSpc>
              <a:spcBef>
                <a:spcPts val="0"/>
              </a:spcBef>
            </a:pPr>
            <a:r>
              <a:rPr lang="uk-UA" dirty="0" smtClean="0"/>
              <a:t> Поліція виступала універсальним адміністратором життя країни та мала повне право на втручання у життя громадянина.</a:t>
            </a:r>
          </a:p>
        </p:txBody>
      </p:sp>
      <p:sp>
        <p:nvSpPr>
          <p:cNvPr id="5" name="Номер слайда 4"/>
          <p:cNvSpPr>
            <a:spLocks noGrp="1"/>
          </p:cNvSpPr>
          <p:nvPr>
            <p:ph type="sldNum" sz="quarter" idx="12"/>
          </p:nvPr>
        </p:nvSpPr>
        <p:spPr/>
        <p:txBody>
          <a:bodyPr/>
          <a:lstStyle/>
          <a:p>
            <a:fld id="{F7886C9C-DC18-4195-8FD5-A50AA931D419}" type="slidenum">
              <a:rPr lang="en-US" smtClean="0"/>
              <a:pPr/>
              <a:t>10</a:t>
            </a:fld>
            <a:endParaRPr lang="en-US"/>
          </a:p>
        </p:txBody>
      </p:sp>
      <p:sp>
        <p:nvSpPr>
          <p:cNvPr id="6" name="Заголовок 5"/>
          <p:cNvSpPr>
            <a:spLocks noGrp="1"/>
          </p:cNvSpPr>
          <p:nvPr>
            <p:ph type="title"/>
          </p:nvPr>
        </p:nvSpPr>
        <p:spPr/>
        <p:txBody>
          <a:bodyPr/>
          <a:lstStyle/>
          <a:p>
            <a:r>
              <a:rPr lang="uk-UA" dirty="0" smtClean="0"/>
              <a:t>Основи </a:t>
            </a:r>
            <a:r>
              <a:rPr lang="uk-UA" dirty="0" err="1" smtClean="0"/>
              <a:t>поліцеїстики</a:t>
            </a:r>
            <a:r>
              <a:rPr lang="uk-UA" dirty="0" smtClean="0"/>
              <a:t>:</a:t>
            </a:r>
            <a:endParaRPr lang="ru-RU" dirty="0"/>
          </a:p>
        </p:txBody>
      </p:sp>
    </p:spTree>
    <p:extLst>
      <p:ext uri="{BB962C8B-B14F-4D97-AF65-F5344CB8AC3E}">
        <p14:creationId xmlns:p14="http://schemas.microsoft.com/office/powerpoint/2010/main" val="3303987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Объект 7"/>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115616" y="2348880"/>
            <a:ext cx="2227659" cy="2607295"/>
          </a:xfrm>
        </p:spPr>
      </p:pic>
      <p:sp>
        <p:nvSpPr>
          <p:cNvPr id="3" name="Объект 2"/>
          <p:cNvSpPr>
            <a:spLocks noGrp="1"/>
          </p:cNvSpPr>
          <p:nvPr>
            <p:ph sz="half" idx="2"/>
          </p:nvPr>
        </p:nvSpPr>
        <p:spPr/>
        <p:txBody>
          <a:bodyPr/>
          <a:lstStyle/>
          <a:p>
            <a:pPr algn="ctr">
              <a:lnSpc>
                <a:spcPct val="150000"/>
              </a:lnSpc>
              <a:spcBef>
                <a:spcPts val="0"/>
              </a:spcBef>
            </a:pPr>
            <a:r>
              <a:rPr lang="uk-UA" b="1" dirty="0" smtClean="0"/>
              <a:t>Засновником камералістики вважається німецький історик Фей Людвіг фон </a:t>
            </a:r>
            <a:r>
              <a:rPr lang="uk-UA" b="1" dirty="0" err="1" smtClean="0"/>
              <a:t>Зекендорф</a:t>
            </a:r>
            <a:endParaRPr lang="uk-UA" b="1" dirty="0"/>
          </a:p>
        </p:txBody>
      </p:sp>
      <p:sp>
        <p:nvSpPr>
          <p:cNvPr id="6" name="Номер слайда 5"/>
          <p:cNvSpPr>
            <a:spLocks noGrp="1"/>
          </p:cNvSpPr>
          <p:nvPr>
            <p:ph type="sldNum" sz="quarter" idx="12"/>
          </p:nvPr>
        </p:nvSpPr>
        <p:spPr/>
        <p:txBody>
          <a:bodyPr/>
          <a:lstStyle/>
          <a:p>
            <a:fld id="{F7886C9C-DC18-4195-8FD5-A50AA931D419}" type="slidenum">
              <a:rPr lang="en-US" smtClean="0"/>
              <a:pPr/>
              <a:t>11</a:t>
            </a:fld>
            <a:endParaRPr lang="en-US"/>
          </a:p>
        </p:txBody>
      </p:sp>
      <p:sp>
        <p:nvSpPr>
          <p:cNvPr id="7" name="Заголовок 6"/>
          <p:cNvSpPr>
            <a:spLocks noGrp="1"/>
          </p:cNvSpPr>
          <p:nvPr>
            <p:ph type="title"/>
          </p:nvPr>
        </p:nvSpPr>
        <p:spPr/>
        <p:txBody>
          <a:bodyPr/>
          <a:lstStyle/>
          <a:p>
            <a:r>
              <a:rPr lang="uk-UA" dirty="0" smtClean="0"/>
              <a:t>ЗВОРОТНІЙ ПОЛЯГ:</a:t>
            </a:r>
            <a:endParaRPr lang="ru-RU" dirty="0"/>
          </a:p>
        </p:txBody>
      </p:sp>
    </p:spTree>
    <p:extLst>
      <p:ext uri="{BB962C8B-B14F-4D97-AF65-F5344CB8AC3E}">
        <p14:creationId xmlns:p14="http://schemas.microsoft.com/office/powerpoint/2010/main" val="4152593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pPr algn="just">
              <a:lnSpc>
                <a:spcPct val="150000"/>
              </a:lnSpc>
              <a:spcBef>
                <a:spcPts val="0"/>
              </a:spcBef>
            </a:pPr>
            <a:r>
              <a:rPr lang="uk-UA" dirty="0" smtClean="0"/>
              <a:t>функціональність </a:t>
            </a:r>
            <a:r>
              <a:rPr lang="uk-UA" dirty="0"/>
              <a:t>в управлінні </a:t>
            </a:r>
            <a:r>
              <a:rPr lang="uk-UA" dirty="0" smtClean="0"/>
              <a:t>установ;</a:t>
            </a:r>
            <a:endParaRPr lang="ru-RU" dirty="0"/>
          </a:p>
          <a:p>
            <a:pPr algn="just">
              <a:lnSpc>
                <a:spcPct val="150000"/>
              </a:lnSpc>
              <a:spcBef>
                <a:spcPts val="0"/>
              </a:spcBef>
            </a:pPr>
            <a:r>
              <a:rPr lang="uk-UA" dirty="0" smtClean="0"/>
              <a:t>спеціалізацію </a:t>
            </a:r>
            <a:r>
              <a:rPr lang="uk-UA" dirty="0"/>
              <a:t>установ державної адміністрації і канцелярського праці на одній сфері державного </a:t>
            </a:r>
            <a:r>
              <a:rPr lang="uk-UA" dirty="0" smtClean="0"/>
              <a:t>управління;</a:t>
            </a:r>
            <a:endParaRPr lang="ru-RU" dirty="0"/>
          </a:p>
          <a:p>
            <a:pPr algn="just">
              <a:lnSpc>
                <a:spcPct val="150000"/>
              </a:lnSpc>
              <a:spcBef>
                <a:spcPts val="0"/>
              </a:spcBef>
            </a:pPr>
            <a:r>
              <a:rPr lang="uk-UA" dirty="0" smtClean="0"/>
              <a:t>регламентацію </a:t>
            </a:r>
            <a:r>
              <a:rPr lang="uk-UA" dirty="0"/>
              <a:t>обов'язків </a:t>
            </a:r>
            <a:r>
              <a:rPr lang="uk-UA" dirty="0" smtClean="0"/>
              <a:t>чиновників;</a:t>
            </a:r>
            <a:endParaRPr lang="ru-RU" dirty="0"/>
          </a:p>
          <a:p>
            <a:pPr algn="just">
              <a:lnSpc>
                <a:spcPct val="150000"/>
              </a:lnSpc>
              <a:spcBef>
                <a:spcPts val="0"/>
              </a:spcBef>
            </a:pPr>
            <a:r>
              <a:rPr lang="uk-UA" dirty="0" smtClean="0"/>
              <a:t>уніфікацію </a:t>
            </a:r>
            <a:r>
              <a:rPr lang="uk-UA" dirty="0"/>
              <a:t>штатів і платні </a:t>
            </a:r>
            <a:r>
              <a:rPr lang="uk-UA" dirty="0" smtClean="0"/>
              <a:t>чиновників;</a:t>
            </a:r>
          </a:p>
          <a:p>
            <a:pPr algn="just">
              <a:lnSpc>
                <a:spcPct val="150000"/>
              </a:lnSpc>
              <a:spcBef>
                <a:spcPts val="0"/>
              </a:spcBef>
            </a:pPr>
            <a:r>
              <a:rPr lang="uk-UA" dirty="0" smtClean="0"/>
              <a:t>забезпечення економічної ефективності господарської діяльності.</a:t>
            </a:r>
            <a:endParaRPr lang="ru-RU" dirty="0"/>
          </a:p>
          <a:p>
            <a:endParaRPr lang="ru-RU" dirty="0"/>
          </a:p>
        </p:txBody>
      </p:sp>
      <p:sp>
        <p:nvSpPr>
          <p:cNvPr id="5" name="Номер слайда 4"/>
          <p:cNvSpPr>
            <a:spLocks noGrp="1"/>
          </p:cNvSpPr>
          <p:nvPr>
            <p:ph type="sldNum" sz="quarter" idx="12"/>
          </p:nvPr>
        </p:nvSpPr>
        <p:spPr/>
        <p:txBody>
          <a:bodyPr/>
          <a:lstStyle/>
          <a:p>
            <a:fld id="{F7886C9C-DC18-4195-8FD5-A50AA931D419}" type="slidenum">
              <a:rPr lang="en-US" smtClean="0"/>
              <a:pPr/>
              <a:t>12</a:t>
            </a:fld>
            <a:endParaRPr lang="en-US"/>
          </a:p>
        </p:txBody>
      </p:sp>
      <p:sp>
        <p:nvSpPr>
          <p:cNvPr id="6" name="Заголовок 5"/>
          <p:cNvSpPr>
            <a:spLocks noGrp="1"/>
          </p:cNvSpPr>
          <p:nvPr>
            <p:ph type="title"/>
          </p:nvPr>
        </p:nvSpPr>
        <p:spPr/>
        <p:txBody>
          <a:bodyPr/>
          <a:lstStyle/>
          <a:p>
            <a:r>
              <a:rPr lang="uk-UA" dirty="0" smtClean="0"/>
              <a:t>ОСНОВИ КАМЕРАЛІСТИКИ:</a:t>
            </a:r>
            <a:endParaRPr lang="ru-RU" dirty="0"/>
          </a:p>
        </p:txBody>
      </p:sp>
    </p:spTree>
    <p:extLst>
      <p:ext uri="{BB962C8B-B14F-4D97-AF65-F5344CB8AC3E}">
        <p14:creationId xmlns:p14="http://schemas.microsoft.com/office/powerpoint/2010/main" val="33721723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Объект 7"/>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48889" y="1719073"/>
            <a:ext cx="3563071" cy="4407090"/>
          </a:xfrm>
        </p:spPr>
      </p:pic>
      <p:sp>
        <p:nvSpPr>
          <p:cNvPr id="3" name="Объект 2"/>
          <p:cNvSpPr>
            <a:spLocks noGrp="1"/>
          </p:cNvSpPr>
          <p:nvPr>
            <p:ph sz="half" idx="2"/>
          </p:nvPr>
        </p:nvSpPr>
        <p:spPr/>
        <p:txBody>
          <a:bodyPr/>
          <a:lstStyle/>
          <a:p>
            <a:pPr marL="45720" indent="0" algn="ctr">
              <a:buNone/>
            </a:pPr>
            <a:r>
              <a:rPr lang="uk-UA" dirty="0" smtClean="0"/>
              <a:t>Лоренц фон Штейн</a:t>
            </a:r>
          </a:p>
          <a:p>
            <a:pPr marL="45720" indent="0" algn="ctr">
              <a:buNone/>
            </a:pPr>
            <a:r>
              <a:rPr lang="uk-UA" b="1" dirty="0" smtClean="0"/>
              <a:t>Провідник теорії соціальної держави</a:t>
            </a:r>
          </a:p>
          <a:p>
            <a:pPr marL="45720" indent="0" algn="ctr">
              <a:buNone/>
            </a:pPr>
            <a:r>
              <a:rPr lang="uk-UA" i="1" dirty="0" smtClean="0">
                <a:latin typeface="Times New Roman" panose="02020603050405020304" pitchFamily="18" charset="0"/>
                <a:cs typeface="Times New Roman" panose="02020603050405020304" pitchFamily="18" charset="0"/>
              </a:rPr>
              <a:t>Належний стан існування окремої </a:t>
            </a:r>
            <a:r>
              <a:rPr lang="uk-UA" i="1" dirty="0">
                <a:latin typeface="Times New Roman" panose="02020603050405020304" pitchFamily="18" charset="0"/>
                <a:cs typeface="Times New Roman" panose="02020603050405020304" pitchFamily="18" charset="0"/>
              </a:rPr>
              <a:t>людини </a:t>
            </a:r>
            <a:r>
              <a:rPr lang="uk-UA" i="1" dirty="0" smtClean="0">
                <a:latin typeface="Times New Roman" panose="02020603050405020304" pitchFamily="18" charset="0"/>
                <a:cs typeface="Times New Roman" panose="02020603050405020304" pitchFamily="18" charset="0"/>
              </a:rPr>
              <a:t>є запорукою </a:t>
            </a:r>
            <a:r>
              <a:rPr lang="uk-UA" i="1" dirty="0">
                <a:latin typeface="Times New Roman" panose="02020603050405020304" pitchFamily="18" charset="0"/>
                <a:cs typeface="Times New Roman" panose="02020603050405020304" pitchFamily="18" charset="0"/>
              </a:rPr>
              <a:t>розвитку </a:t>
            </a:r>
            <a:r>
              <a:rPr lang="uk-UA" i="1" dirty="0" smtClean="0">
                <a:latin typeface="Times New Roman" panose="02020603050405020304" pitchFamily="18" charset="0"/>
                <a:cs typeface="Times New Roman" panose="02020603050405020304" pitchFamily="18" charset="0"/>
              </a:rPr>
              <a:t>держави </a:t>
            </a:r>
            <a:endParaRPr lang="ru-RU" i="1" dirty="0">
              <a:latin typeface="Times New Roman" panose="02020603050405020304" pitchFamily="18" charset="0"/>
              <a:cs typeface="Times New Roman" panose="02020603050405020304" pitchFamily="18" charset="0"/>
            </a:endParaRPr>
          </a:p>
        </p:txBody>
      </p:sp>
      <p:sp>
        <p:nvSpPr>
          <p:cNvPr id="6" name="Номер слайда 5"/>
          <p:cNvSpPr>
            <a:spLocks noGrp="1"/>
          </p:cNvSpPr>
          <p:nvPr>
            <p:ph type="sldNum" sz="quarter" idx="12"/>
          </p:nvPr>
        </p:nvSpPr>
        <p:spPr/>
        <p:txBody>
          <a:bodyPr/>
          <a:lstStyle/>
          <a:p>
            <a:fld id="{F7886C9C-DC18-4195-8FD5-A50AA931D419}" type="slidenum">
              <a:rPr lang="en-US" smtClean="0"/>
              <a:pPr/>
              <a:t>13</a:t>
            </a:fld>
            <a:endParaRPr lang="en-US"/>
          </a:p>
        </p:txBody>
      </p:sp>
      <p:sp>
        <p:nvSpPr>
          <p:cNvPr id="7" name="Заголовок 6"/>
          <p:cNvSpPr>
            <a:spLocks noGrp="1"/>
          </p:cNvSpPr>
          <p:nvPr>
            <p:ph type="title"/>
          </p:nvPr>
        </p:nvSpPr>
        <p:spPr/>
        <p:txBody>
          <a:bodyPr/>
          <a:lstStyle/>
          <a:p>
            <a:r>
              <a:rPr lang="uk-UA" dirty="0" smtClean="0"/>
              <a:t>Революціонер у сфері державного адміністрування:</a:t>
            </a:r>
            <a:endParaRPr lang="ru-RU" dirty="0"/>
          </a:p>
        </p:txBody>
      </p:sp>
    </p:spTree>
    <p:extLst>
      <p:ext uri="{BB962C8B-B14F-4D97-AF65-F5344CB8AC3E}">
        <p14:creationId xmlns:p14="http://schemas.microsoft.com/office/powerpoint/2010/main" val="3695783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Объект 7"/>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457200" y="2547500"/>
            <a:ext cx="3826768" cy="2750425"/>
          </a:xfrm>
        </p:spPr>
      </p:pic>
      <p:sp>
        <p:nvSpPr>
          <p:cNvPr id="3" name="Объект 2"/>
          <p:cNvSpPr>
            <a:spLocks noGrp="1"/>
          </p:cNvSpPr>
          <p:nvPr>
            <p:ph sz="half" idx="2"/>
          </p:nvPr>
        </p:nvSpPr>
        <p:spPr>
          <a:xfrm>
            <a:off x="4495800" y="1719072"/>
            <a:ext cx="4191000" cy="4407408"/>
          </a:xfrm>
        </p:spPr>
        <p:txBody>
          <a:bodyPr>
            <a:normAutofit/>
          </a:bodyPr>
          <a:lstStyle/>
          <a:p>
            <a:pPr algn="just"/>
            <a:r>
              <a:rPr lang="uk-UA" sz="2000" dirty="0" smtClean="0"/>
              <a:t>Вбивство президента США </a:t>
            </a:r>
            <a:r>
              <a:rPr lang="uk-UA" sz="2000" b="1" dirty="0" smtClean="0"/>
              <a:t>Джеймса </a:t>
            </a:r>
            <a:r>
              <a:rPr lang="uk-UA" sz="2000" b="1" dirty="0" err="1" smtClean="0"/>
              <a:t>Гарфілда</a:t>
            </a:r>
            <a:r>
              <a:rPr lang="uk-UA" sz="2000" dirty="0" smtClean="0"/>
              <a:t>  19 вересня 1881 року.</a:t>
            </a:r>
          </a:p>
          <a:p>
            <a:pPr algn="just"/>
            <a:r>
              <a:rPr lang="uk-UA" sz="2000" dirty="0" smtClean="0"/>
              <a:t>Вбивця </a:t>
            </a:r>
            <a:r>
              <a:rPr lang="uk-UA" sz="2000" b="1" i="1" dirty="0" smtClean="0"/>
              <a:t>Шарль </a:t>
            </a:r>
            <a:r>
              <a:rPr lang="uk-UA" sz="2000" b="1" i="1" dirty="0" err="1" smtClean="0"/>
              <a:t>Гіто</a:t>
            </a:r>
            <a:r>
              <a:rPr lang="uk-UA" sz="2000" b="1" i="1" dirty="0" smtClean="0"/>
              <a:t> </a:t>
            </a:r>
            <a:r>
              <a:rPr lang="uk-UA" sz="2000" dirty="0" smtClean="0"/>
              <a:t>агітував за </a:t>
            </a:r>
            <a:r>
              <a:rPr lang="uk-UA" sz="2000" dirty="0" err="1" smtClean="0"/>
              <a:t>Гарфілда</a:t>
            </a:r>
            <a:r>
              <a:rPr lang="uk-UA" sz="2000" dirty="0" smtClean="0"/>
              <a:t> та розраховував отримати посаду після виборів.</a:t>
            </a:r>
          </a:p>
          <a:p>
            <a:pPr algn="just"/>
            <a:r>
              <a:rPr lang="uk-UA" sz="2000" b="1" i="1" dirty="0" smtClean="0"/>
              <a:t>У </a:t>
            </a:r>
            <a:r>
              <a:rPr lang="uk-UA" sz="2000" b="1" i="1" dirty="0"/>
              <a:t>1883 </a:t>
            </a:r>
            <a:r>
              <a:rPr lang="uk-UA" sz="2000" b="1" i="1" dirty="0" smtClean="0"/>
              <a:t>році було п</a:t>
            </a:r>
            <a:r>
              <a:rPr lang="uk-UA" sz="2000" dirty="0" smtClean="0"/>
              <a:t>рийнято </a:t>
            </a:r>
            <a:r>
              <a:rPr lang="uk-UA" sz="2000" b="1" i="1" dirty="0" smtClean="0"/>
              <a:t>закон </a:t>
            </a:r>
            <a:r>
              <a:rPr lang="uk-UA" sz="2000" b="1" i="1" dirty="0" err="1" smtClean="0"/>
              <a:t>Пенделтона</a:t>
            </a:r>
            <a:r>
              <a:rPr lang="uk-UA" sz="2000" b="1" i="1" dirty="0" smtClean="0"/>
              <a:t>.</a:t>
            </a:r>
            <a:r>
              <a:rPr lang="uk-UA" sz="2000" dirty="0" smtClean="0"/>
              <a:t> </a:t>
            </a:r>
          </a:p>
          <a:p>
            <a:pPr algn="just"/>
            <a:r>
              <a:rPr lang="uk-UA" sz="2000" b="1" dirty="0" smtClean="0"/>
              <a:t>Мета закону </a:t>
            </a:r>
            <a:r>
              <a:rPr lang="uk-UA" sz="2000" dirty="0" smtClean="0"/>
              <a:t>– врахування професійних якостей при прийомі на державну службу.</a:t>
            </a:r>
            <a:endParaRPr lang="ru-RU" sz="2000" dirty="0"/>
          </a:p>
        </p:txBody>
      </p:sp>
      <p:sp>
        <p:nvSpPr>
          <p:cNvPr id="4" name="Дата 3"/>
          <p:cNvSpPr>
            <a:spLocks noGrp="1"/>
          </p:cNvSpPr>
          <p:nvPr>
            <p:ph type="dt" sz="half" idx="10"/>
          </p:nvPr>
        </p:nvSpPr>
        <p:spPr/>
        <p:txBody>
          <a:bodyPr/>
          <a:lstStyle/>
          <a:p>
            <a:fld id="{345DA190-4BDC-4D39-B5BB-A14B3E8B1B3D}" type="datetime1">
              <a:rPr lang="en-US" smtClean="0"/>
              <a:pPr/>
              <a:t>10/23/2019</a:t>
            </a:fld>
            <a:endParaRPr lang="en-US"/>
          </a:p>
        </p:txBody>
      </p:sp>
      <p:sp>
        <p:nvSpPr>
          <p:cNvPr id="6" name="Номер слайда 5"/>
          <p:cNvSpPr>
            <a:spLocks noGrp="1"/>
          </p:cNvSpPr>
          <p:nvPr>
            <p:ph type="sldNum" sz="quarter" idx="12"/>
          </p:nvPr>
        </p:nvSpPr>
        <p:spPr/>
        <p:txBody>
          <a:bodyPr/>
          <a:lstStyle/>
          <a:p>
            <a:fld id="{F7886C9C-DC18-4195-8FD5-A50AA931D419}" type="slidenum">
              <a:rPr lang="en-US" smtClean="0"/>
              <a:pPr/>
              <a:t>14</a:t>
            </a:fld>
            <a:endParaRPr lang="en-US"/>
          </a:p>
        </p:txBody>
      </p:sp>
      <p:sp>
        <p:nvSpPr>
          <p:cNvPr id="7" name="Заголовок 6"/>
          <p:cNvSpPr>
            <a:spLocks noGrp="1"/>
          </p:cNvSpPr>
          <p:nvPr>
            <p:ph type="title"/>
          </p:nvPr>
        </p:nvSpPr>
        <p:spPr/>
        <p:txBody>
          <a:bodyPr/>
          <a:lstStyle/>
          <a:p>
            <a:r>
              <a:rPr lang="uk-UA" dirty="0" smtClean="0"/>
              <a:t>Адміністративні постріли:</a:t>
            </a:r>
            <a:endParaRPr lang="uk-UA" dirty="0"/>
          </a:p>
        </p:txBody>
      </p:sp>
    </p:spTree>
    <p:extLst>
      <p:ext uri="{BB962C8B-B14F-4D97-AF65-F5344CB8AC3E}">
        <p14:creationId xmlns:p14="http://schemas.microsoft.com/office/powerpoint/2010/main" val="18605580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pPr algn="just">
              <a:lnSpc>
                <a:spcPct val="150000"/>
              </a:lnSpc>
            </a:pPr>
            <a:r>
              <a:rPr lang="uk-UA" dirty="0" smtClean="0"/>
              <a:t>різке </a:t>
            </a:r>
            <a:r>
              <a:rPr lang="uk-UA" dirty="0"/>
              <a:t>звуження в результаті реформ 60-70-х років компетенції органів поліції і передача земським, губернських і повітовим органам значної кількості </a:t>
            </a:r>
            <a:r>
              <a:rPr lang="uk-UA" dirty="0" smtClean="0"/>
              <a:t>справ;</a:t>
            </a:r>
            <a:endParaRPr lang="ru-RU" dirty="0"/>
          </a:p>
          <a:p>
            <a:pPr algn="just">
              <a:lnSpc>
                <a:spcPct val="150000"/>
              </a:lnSpc>
            </a:pPr>
            <a:r>
              <a:rPr lang="uk-UA" dirty="0" smtClean="0"/>
              <a:t>кардинальні </a:t>
            </a:r>
            <a:r>
              <a:rPr lang="uk-UA" dirty="0"/>
              <a:t>зміни адміністративного-правового статусу </a:t>
            </a:r>
            <a:r>
              <a:rPr lang="uk-UA" dirty="0" smtClean="0"/>
              <a:t>особистості;</a:t>
            </a:r>
            <a:endParaRPr lang="ru-RU" dirty="0"/>
          </a:p>
          <a:p>
            <a:pPr algn="just">
              <a:lnSpc>
                <a:spcPct val="150000"/>
              </a:lnSpc>
            </a:pPr>
            <a:r>
              <a:rPr lang="uk-UA" dirty="0" smtClean="0"/>
              <a:t>розширення </a:t>
            </a:r>
            <a:r>
              <a:rPr lang="uk-UA" dirty="0"/>
              <a:t>поля </a:t>
            </a:r>
            <a:r>
              <a:rPr lang="uk-UA" dirty="0" smtClean="0"/>
              <a:t>адміністративних </a:t>
            </a:r>
            <a:r>
              <a:rPr lang="uk-UA" dirty="0"/>
              <a:t>відносин, для регламентації яких поліцейське право виявилося вузькою </a:t>
            </a:r>
            <a:r>
              <a:rPr lang="uk-UA" dirty="0" smtClean="0"/>
              <a:t>галуззю.</a:t>
            </a:r>
            <a:endParaRPr lang="ru-RU" dirty="0"/>
          </a:p>
          <a:p>
            <a:pPr marL="45720" indent="0">
              <a:buNone/>
            </a:pPr>
            <a:endParaRPr lang="ru-RU" dirty="0"/>
          </a:p>
        </p:txBody>
      </p:sp>
      <p:sp>
        <p:nvSpPr>
          <p:cNvPr id="5" name="Номер слайда 4"/>
          <p:cNvSpPr>
            <a:spLocks noGrp="1"/>
          </p:cNvSpPr>
          <p:nvPr>
            <p:ph type="sldNum" sz="quarter" idx="12"/>
          </p:nvPr>
        </p:nvSpPr>
        <p:spPr/>
        <p:txBody>
          <a:bodyPr/>
          <a:lstStyle/>
          <a:p>
            <a:fld id="{F7886C9C-DC18-4195-8FD5-A50AA931D419}" type="slidenum">
              <a:rPr lang="en-US" smtClean="0"/>
              <a:pPr/>
              <a:t>15</a:t>
            </a:fld>
            <a:endParaRPr lang="en-US"/>
          </a:p>
        </p:txBody>
      </p:sp>
      <p:sp>
        <p:nvSpPr>
          <p:cNvPr id="6" name="Заголовок 5"/>
          <p:cNvSpPr>
            <a:spLocks noGrp="1"/>
          </p:cNvSpPr>
          <p:nvPr>
            <p:ph type="title"/>
          </p:nvPr>
        </p:nvSpPr>
        <p:spPr/>
        <p:txBody>
          <a:bodyPr/>
          <a:lstStyle/>
          <a:p>
            <a:r>
              <a:rPr lang="uk-UA" sz="2800" dirty="0" smtClean="0"/>
              <a:t>3. Вагомі зміни в системі державного адміністрування у 20 </a:t>
            </a:r>
            <a:r>
              <a:rPr lang="uk-UA" sz="2800" dirty="0" smtClean="0"/>
              <a:t>столітті:</a:t>
            </a:r>
            <a:endParaRPr lang="ru-RU" sz="2800" dirty="0"/>
          </a:p>
        </p:txBody>
      </p:sp>
    </p:spTree>
    <p:extLst>
      <p:ext uri="{BB962C8B-B14F-4D97-AF65-F5344CB8AC3E}">
        <p14:creationId xmlns:p14="http://schemas.microsoft.com/office/powerpoint/2010/main" val="4013333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pPr algn="just">
              <a:lnSpc>
                <a:spcPct val="150000"/>
              </a:lnSpc>
              <a:spcBef>
                <a:spcPts val="0"/>
              </a:spcBef>
            </a:pPr>
            <a:r>
              <a:rPr lang="uk-UA" dirty="0"/>
              <a:t>Одним з напрямків деталізації адміністративного управління була деталізація регулювання</a:t>
            </a:r>
            <a:r>
              <a:rPr lang="uk-UA" i="1" dirty="0"/>
              <a:t> суспільно-трудових відносинах</a:t>
            </a:r>
            <a:r>
              <a:rPr lang="uk-UA" i="1" dirty="0" smtClean="0"/>
              <a:t>.</a:t>
            </a:r>
          </a:p>
          <a:p>
            <a:pPr algn="just">
              <a:lnSpc>
                <a:spcPct val="150000"/>
              </a:lnSpc>
              <a:spcBef>
                <a:spcPts val="0"/>
              </a:spcBef>
            </a:pPr>
            <a:r>
              <a:rPr lang="uk-UA" dirty="0"/>
              <a:t>у 1919 році в рамках Версальської угоди організації з регулювання та стандартизації суспільно-трудових відносин – Міжнародної організації праці</a:t>
            </a:r>
            <a:r>
              <a:rPr lang="uk-UA" dirty="0" smtClean="0"/>
              <a:t>.</a:t>
            </a:r>
          </a:p>
          <a:p>
            <a:pPr algn="just">
              <a:lnSpc>
                <a:spcPct val="150000"/>
              </a:lnSpc>
              <a:spcBef>
                <a:spcPts val="0"/>
              </a:spcBef>
            </a:pPr>
            <a:r>
              <a:rPr lang="uk-UA" dirty="0" smtClean="0"/>
              <a:t>Держава отримувала партнерський статус, який відповідав положенню громади та власників засобів виробництва.</a:t>
            </a:r>
            <a:endParaRPr lang="ru-RU" dirty="0"/>
          </a:p>
        </p:txBody>
      </p:sp>
      <p:sp>
        <p:nvSpPr>
          <p:cNvPr id="5" name="Номер слайда 4"/>
          <p:cNvSpPr>
            <a:spLocks noGrp="1"/>
          </p:cNvSpPr>
          <p:nvPr>
            <p:ph type="sldNum" sz="quarter" idx="12"/>
          </p:nvPr>
        </p:nvSpPr>
        <p:spPr/>
        <p:txBody>
          <a:bodyPr/>
          <a:lstStyle/>
          <a:p>
            <a:fld id="{F7886C9C-DC18-4195-8FD5-A50AA931D419}" type="slidenum">
              <a:rPr lang="en-US" smtClean="0"/>
              <a:pPr/>
              <a:t>16</a:t>
            </a:fld>
            <a:endParaRPr lang="en-US"/>
          </a:p>
        </p:txBody>
      </p:sp>
      <p:sp>
        <p:nvSpPr>
          <p:cNvPr id="6" name="Заголовок 5"/>
          <p:cNvSpPr>
            <a:spLocks noGrp="1"/>
          </p:cNvSpPr>
          <p:nvPr>
            <p:ph type="title"/>
          </p:nvPr>
        </p:nvSpPr>
        <p:spPr/>
        <p:txBody>
          <a:bodyPr/>
          <a:lstStyle/>
          <a:p>
            <a:r>
              <a:rPr lang="uk-UA" dirty="0" smtClean="0"/>
              <a:t>Новий погляд:</a:t>
            </a:r>
            <a:endParaRPr lang="ru-RU" dirty="0"/>
          </a:p>
        </p:txBody>
      </p:sp>
    </p:spTree>
    <p:extLst>
      <p:ext uri="{BB962C8B-B14F-4D97-AF65-F5344CB8AC3E}">
        <p14:creationId xmlns:p14="http://schemas.microsoft.com/office/powerpoint/2010/main" val="41252447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Объект 6"/>
          <p:cNvGraphicFramePr>
            <a:graphicFrameLocks noGrp="1"/>
          </p:cNvGraphicFramePr>
          <p:nvPr>
            <p:ph idx="1"/>
            <p:extLst>
              <p:ext uri="{D42A27DB-BD31-4B8C-83A1-F6EECF244321}">
                <p14:modId xmlns:p14="http://schemas.microsoft.com/office/powerpoint/2010/main" val="2479634490"/>
              </p:ext>
            </p:extLst>
          </p:nvPr>
        </p:nvGraphicFramePr>
        <p:xfrm>
          <a:off x="381000" y="1719263"/>
          <a:ext cx="8407400" cy="4406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Номер слайда 4"/>
          <p:cNvSpPr>
            <a:spLocks noGrp="1"/>
          </p:cNvSpPr>
          <p:nvPr>
            <p:ph type="sldNum" sz="quarter" idx="12"/>
          </p:nvPr>
        </p:nvSpPr>
        <p:spPr/>
        <p:txBody>
          <a:bodyPr/>
          <a:lstStyle/>
          <a:p>
            <a:fld id="{F7886C9C-DC18-4195-8FD5-A50AA931D419}" type="slidenum">
              <a:rPr lang="en-US" smtClean="0"/>
              <a:pPr/>
              <a:t>17</a:t>
            </a:fld>
            <a:endParaRPr lang="en-US"/>
          </a:p>
        </p:txBody>
      </p:sp>
      <p:sp>
        <p:nvSpPr>
          <p:cNvPr id="6" name="Заголовок 5"/>
          <p:cNvSpPr>
            <a:spLocks noGrp="1"/>
          </p:cNvSpPr>
          <p:nvPr>
            <p:ph type="title"/>
          </p:nvPr>
        </p:nvSpPr>
        <p:spPr/>
        <p:txBody>
          <a:bodyPr/>
          <a:lstStyle/>
          <a:p>
            <a:r>
              <a:rPr lang="uk-UA" dirty="0" smtClean="0"/>
              <a:t>Соціальне партнерство:</a:t>
            </a:r>
            <a:endParaRPr lang="ru-RU" dirty="0"/>
          </a:p>
        </p:txBody>
      </p:sp>
    </p:spTree>
    <p:extLst>
      <p:ext uri="{BB962C8B-B14F-4D97-AF65-F5344CB8AC3E}">
        <p14:creationId xmlns:p14="http://schemas.microsoft.com/office/powerpoint/2010/main" val="4191599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1"/>
          </p:nvPr>
        </p:nvSpPr>
        <p:spPr/>
        <p:txBody>
          <a:bodyPr/>
          <a:lstStyle/>
          <a:p>
            <a:pPr algn="r"/>
            <a:fld id="{F7886C9C-DC18-4195-8FD5-A50AA931D419}" type="slidenum">
              <a:rPr lang="en-US" smtClean="0"/>
              <a:pPr algn="r"/>
              <a:t>18</a:t>
            </a:fld>
            <a:endParaRPr lang="en-US" dirty="0"/>
          </a:p>
        </p:txBody>
      </p:sp>
      <p:sp>
        <p:nvSpPr>
          <p:cNvPr id="6" name="Заголовок 5"/>
          <p:cNvSpPr>
            <a:spLocks noGrp="1"/>
          </p:cNvSpPr>
          <p:nvPr>
            <p:ph type="title"/>
          </p:nvPr>
        </p:nvSpPr>
        <p:spPr/>
        <p:txBody>
          <a:bodyPr/>
          <a:lstStyle/>
          <a:p>
            <a:pPr algn="ctr"/>
            <a:r>
              <a:rPr lang="uk-UA" dirty="0" smtClean="0"/>
              <a:t>Дякую за увагу! </a:t>
            </a:r>
            <a:endParaRPr lang="uk-UA" dirty="0"/>
          </a:p>
        </p:txBody>
      </p:sp>
    </p:spTree>
    <p:extLst>
      <p:ext uri="{BB962C8B-B14F-4D97-AF65-F5344CB8AC3E}">
        <p14:creationId xmlns:p14="http://schemas.microsoft.com/office/powerpoint/2010/main" val="3614401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pPr>
              <a:lnSpc>
                <a:spcPct val="150000"/>
              </a:lnSpc>
              <a:spcBef>
                <a:spcPts val="0"/>
              </a:spcBef>
            </a:pPr>
            <a:r>
              <a:rPr lang="uk-UA" sz="2400" dirty="0" smtClean="0"/>
              <a:t>Якщо хто візьме чужого коня, зброю або одяг, а власник впізнає зникле в своїй громаді, то йому взяти своє та 3 гривні за образу.</a:t>
            </a:r>
          </a:p>
          <a:p>
            <a:pPr marL="45720" indent="0">
              <a:lnSpc>
                <a:spcPct val="150000"/>
              </a:lnSpc>
              <a:spcBef>
                <a:spcPts val="0"/>
              </a:spcBef>
              <a:buNone/>
            </a:pPr>
            <a:r>
              <a:rPr lang="uk-UA" sz="2400" dirty="0" smtClean="0"/>
              <a:t>                                                       </a:t>
            </a:r>
            <a:r>
              <a:rPr lang="uk-UA" sz="2400" b="1" dirty="0" smtClean="0"/>
              <a:t>Руська правда</a:t>
            </a:r>
          </a:p>
          <a:p>
            <a:pPr>
              <a:lnSpc>
                <a:spcPct val="150000"/>
              </a:lnSpc>
              <a:spcBef>
                <a:spcPts val="0"/>
              </a:spcBef>
            </a:pPr>
            <a:r>
              <a:rPr lang="uk-UA" sz="2400" dirty="0" smtClean="0"/>
              <a:t> Заборонено їсти одному, їсти більше інших та їсти, не запропонував їжу тим, хто знаходиться поруч.</a:t>
            </a:r>
          </a:p>
          <a:p>
            <a:pPr marL="45720" indent="0" algn="r">
              <a:lnSpc>
                <a:spcPct val="150000"/>
              </a:lnSpc>
              <a:spcBef>
                <a:spcPts val="0"/>
              </a:spcBef>
              <a:buNone/>
            </a:pPr>
            <a:r>
              <a:rPr lang="uk-UA" sz="2400" b="1" dirty="0" smtClean="0"/>
              <a:t>Яса Чингізхана</a:t>
            </a:r>
            <a:endParaRPr lang="uk-UA" sz="2400" b="1" dirty="0"/>
          </a:p>
        </p:txBody>
      </p:sp>
      <p:sp>
        <p:nvSpPr>
          <p:cNvPr id="5" name="Номер слайда 4"/>
          <p:cNvSpPr>
            <a:spLocks noGrp="1"/>
          </p:cNvSpPr>
          <p:nvPr>
            <p:ph type="sldNum" sz="quarter" idx="12"/>
          </p:nvPr>
        </p:nvSpPr>
        <p:spPr/>
        <p:txBody>
          <a:bodyPr/>
          <a:lstStyle/>
          <a:p>
            <a:fld id="{F7886C9C-DC18-4195-8FD5-A50AA931D419}" type="slidenum">
              <a:rPr lang="en-US" smtClean="0"/>
              <a:pPr/>
              <a:t>2</a:t>
            </a:fld>
            <a:endParaRPr lang="en-US"/>
          </a:p>
        </p:txBody>
      </p:sp>
      <p:sp>
        <p:nvSpPr>
          <p:cNvPr id="6" name="Заголовок 5"/>
          <p:cNvSpPr>
            <a:spLocks noGrp="1"/>
          </p:cNvSpPr>
          <p:nvPr>
            <p:ph type="title"/>
          </p:nvPr>
        </p:nvSpPr>
        <p:spPr/>
        <p:txBody>
          <a:bodyPr/>
          <a:lstStyle/>
          <a:p>
            <a:r>
              <a:rPr lang="uk-UA" dirty="0" smtClean="0"/>
              <a:t>Цікаві Думки:</a:t>
            </a:r>
            <a:endParaRPr lang="uk-UA" dirty="0"/>
          </a:p>
        </p:txBody>
      </p:sp>
    </p:spTree>
    <p:extLst>
      <p:ext uri="{BB962C8B-B14F-4D97-AF65-F5344CB8AC3E}">
        <p14:creationId xmlns:p14="http://schemas.microsoft.com/office/powerpoint/2010/main" val="827570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pPr algn="just">
              <a:lnSpc>
                <a:spcPct val="250000"/>
              </a:lnSpc>
              <a:spcBef>
                <a:spcPts val="0"/>
              </a:spcBef>
            </a:pPr>
            <a:r>
              <a:rPr lang="uk-UA" sz="2300" dirty="0"/>
              <a:t>1</a:t>
            </a:r>
            <a:r>
              <a:rPr lang="uk-UA" sz="2300" b="1" dirty="0"/>
              <a:t>. </a:t>
            </a:r>
            <a:r>
              <a:rPr lang="uk-UA" sz="2300" b="1" dirty="0" smtClean="0"/>
              <a:t>Адміністрування в </a:t>
            </a:r>
            <a:r>
              <a:rPr lang="uk-UA" sz="2300" b="1" dirty="0"/>
              <a:t>прадавні та середні </a:t>
            </a:r>
            <a:r>
              <a:rPr lang="uk-UA" sz="2300" b="1" dirty="0" smtClean="0"/>
              <a:t>віки.</a:t>
            </a:r>
            <a:endParaRPr lang="ru-RU" sz="2300" b="1" dirty="0"/>
          </a:p>
          <a:p>
            <a:pPr algn="just">
              <a:lnSpc>
                <a:spcPct val="250000"/>
              </a:lnSpc>
              <a:spcBef>
                <a:spcPts val="0"/>
              </a:spcBef>
            </a:pPr>
            <a:r>
              <a:rPr lang="uk-UA" sz="2300" b="1" dirty="0" smtClean="0"/>
              <a:t>2. Адміністрування в </a:t>
            </a:r>
            <a:r>
              <a:rPr lang="uk-UA" sz="2300" b="1" dirty="0" err="1" smtClean="0"/>
              <a:t>поліцеїстиці</a:t>
            </a:r>
            <a:r>
              <a:rPr lang="uk-UA" sz="2300" b="1" dirty="0" smtClean="0"/>
              <a:t> та камералістиці.</a:t>
            </a:r>
            <a:endParaRPr lang="ru-RU" sz="2300" b="1" dirty="0"/>
          </a:p>
          <a:p>
            <a:pPr algn="just">
              <a:lnSpc>
                <a:spcPct val="250000"/>
              </a:lnSpc>
              <a:spcBef>
                <a:spcPts val="0"/>
              </a:spcBef>
            </a:pPr>
            <a:r>
              <a:rPr lang="ru-RU" sz="2300" b="1" dirty="0"/>
              <a:t>3</a:t>
            </a:r>
            <a:r>
              <a:rPr lang="ru-RU" sz="2300" b="1" dirty="0" smtClean="0"/>
              <a:t>. </a:t>
            </a:r>
            <a:r>
              <a:rPr lang="uk-UA" sz="2300" b="1" dirty="0"/>
              <a:t>Державно-правові думки </a:t>
            </a:r>
            <a:r>
              <a:rPr lang="uk-UA" sz="2300" b="1" dirty="0" smtClean="0"/>
              <a:t>як організаційна наука.</a:t>
            </a:r>
            <a:endParaRPr lang="ru-RU" sz="2300" b="1" dirty="0"/>
          </a:p>
          <a:p>
            <a:pPr marL="45720" lvl="0" indent="0" algn="just">
              <a:lnSpc>
                <a:spcPct val="150000"/>
              </a:lnSpc>
              <a:spcBef>
                <a:spcPts val="0"/>
              </a:spcBef>
              <a:buNone/>
            </a:pPr>
            <a:endParaRPr lang="uk-UA" dirty="0"/>
          </a:p>
        </p:txBody>
      </p:sp>
      <p:sp>
        <p:nvSpPr>
          <p:cNvPr id="5" name="Номер слайда 4"/>
          <p:cNvSpPr>
            <a:spLocks noGrp="1"/>
          </p:cNvSpPr>
          <p:nvPr>
            <p:ph type="sldNum" sz="quarter" idx="12"/>
          </p:nvPr>
        </p:nvSpPr>
        <p:spPr/>
        <p:txBody>
          <a:bodyPr/>
          <a:lstStyle/>
          <a:p>
            <a:fld id="{F7886C9C-DC18-4195-8FD5-A50AA931D419}" type="slidenum">
              <a:rPr lang="en-US" smtClean="0"/>
              <a:pPr/>
              <a:t>3</a:t>
            </a:fld>
            <a:endParaRPr lang="en-US"/>
          </a:p>
        </p:txBody>
      </p:sp>
      <p:sp>
        <p:nvSpPr>
          <p:cNvPr id="6" name="Заголовок 5"/>
          <p:cNvSpPr>
            <a:spLocks noGrp="1"/>
          </p:cNvSpPr>
          <p:nvPr>
            <p:ph type="title"/>
          </p:nvPr>
        </p:nvSpPr>
        <p:spPr/>
        <p:txBody>
          <a:bodyPr/>
          <a:lstStyle/>
          <a:p>
            <a:r>
              <a:rPr lang="uk-UA" dirty="0" smtClean="0"/>
              <a:t>ПЛАН ЗАЙНЯТТЯ:</a:t>
            </a:r>
            <a:endParaRPr lang="uk-UA" dirty="0"/>
          </a:p>
        </p:txBody>
      </p:sp>
    </p:spTree>
    <p:extLst>
      <p:ext uri="{BB962C8B-B14F-4D97-AF65-F5344CB8AC3E}">
        <p14:creationId xmlns:p14="http://schemas.microsoft.com/office/powerpoint/2010/main" val="2886654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pPr algn="just"/>
            <a:r>
              <a:rPr lang="uk-UA" b="1" dirty="0" smtClean="0">
                <a:latin typeface="Comic Sans MS" panose="030F0702030302020204" pitchFamily="66" charset="0"/>
              </a:rPr>
              <a:t>Адміністративна послуга – це різновид послуги</a:t>
            </a:r>
            <a:r>
              <a:rPr lang="uk-UA" dirty="0" smtClean="0">
                <a:latin typeface="Comic Sans MS" panose="030F0702030302020204" pitchFamily="66" charset="0"/>
              </a:rPr>
              <a:t>, яка надається органами виконавчої влади та органами місцевого самоврядування, іншими уповноваженими особами, і надання яких пов’язане з реалізацією владних повноважень.</a:t>
            </a:r>
          </a:p>
          <a:p>
            <a:pPr algn="just"/>
            <a:r>
              <a:rPr lang="uk-UA" b="1" dirty="0" smtClean="0">
                <a:latin typeface="Comic Sans MS" panose="030F0702030302020204" pitchFamily="66" charset="0"/>
              </a:rPr>
              <a:t>Адміністративна послуга </a:t>
            </a:r>
            <a:r>
              <a:rPr lang="uk-UA" dirty="0" smtClean="0">
                <a:latin typeface="Comic Sans MS" panose="030F0702030302020204" pitchFamily="66" charset="0"/>
              </a:rPr>
              <a:t>– </a:t>
            </a:r>
            <a:r>
              <a:rPr lang="uk-UA" b="1" i="1" dirty="0" smtClean="0">
                <a:latin typeface="Comic Sans MS" panose="030F0702030302020204" pitchFamily="66" charset="0"/>
              </a:rPr>
              <a:t>результат</a:t>
            </a:r>
            <a:r>
              <a:rPr lang="uk-UA" dirty="0" smtClean="0">
                <a:latin typeface="Comic Sans MS" panose="030F0702030302020204" pitchFamily="66" charset="0"/>
              </a:rPr>
              <a:t> здійснення владних повноважень суб’єктом надання адміністративних послуг за заявою фізичної або юридичної особи, спрямований на набуття, зміну чи припинення прав та обов'язків такої особи відповідно до закону. </a:t>
            </a:r>
          </a:p>
          <a:p>
            <a:pPr algn="just"/>
            <a:endParaRPr lang="uk-UA" dirty="0"/>
          </a:p>
          <a:p>
            <a:endParaRPr lang="uk-UA" dirty="0"/>
          </a:p>
        </p:txBody>
      </p:sp>
      <p:sp>
        <p:nvSpPr>
          <p:cNvPr id="5" name="Номер слайда 4"/>
          <p:cNvSpPr>
            <a:spLocks noGrp="1"/>
          </p:cNvSpPr>
          <p:nvPr>
            <p:ph type="sldNum" sz="quarter" idx="12"/>
          </p:nvPr>
        </p:nvSpPr>
        <p:spPr/>
        <p:txBody>
          <a:bodyPr/>
          <a:lstStyle/>
          <a:p>
            <a:fld id="{F7886C9C-DC18-4195-8FD5-A50AA931D419}" type="slidenum">
              <a:rPr lang="en-US" smtClean="0"/>
              <a:pPr/>
              <a:t>4</a:t>
            </a:fld>
            <a:endParaRPr lang="en-US"/>
          </a:p>
        </p:txBody>
      </p:sp>
      <p:sp>
        <p:nvSpPr>
          <p:cNvPr id="6" name="Заголовок 5"/>
          <p:cNvSpPr>
            <a:spLocks noGrp="1"/>
          </p:cNvSpPr>
          <p:nvPr>
            <p:ph type="title"/>
          </p:nvPr>
        </p:nvSpPr>
        <p:spPr/>
        <p:txBody>
          <a:bodyPr/>
          <a:lstStyle/>
          <a:p>
            <a:r>
              <a:rPr lang="uk-UA" sz="2400" dirty="0" smtClean="0"/>
              <a:t>Основні поняття:</a:t>
            </a:r>
            <a:endParaRPr lang="uk-UA" sz="2400" dirty="0"/>
          </a:p>
        </p:txBody>
      </p:sp>
    </p:spTree>
    <p:extLst>
      <p:ext uri="{BB962C8B-B14F-4D97-AF65-F5344CB8AC3E}">
        <p14:creationId xmlns:p14="http://schemas.microsoft.com/office/powerpoint/2010/main" val="3386505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pPr>
              <a:lnSpc>
                <a:spcPct val="150000"/>
              </a:lnSpc>
              <a:spcBef>
                <a:spcPts val="0"/>
              </a:spcBef>
            </a:pPr>
            <a:r>
              <a:rPr lang="uk-UA" dirty="0" smtClean="0"/>
              <a:t>збір </a:t>
            </a:r>
            <a:r>
              <a:rPr lang="uk-UA" dirty="0"/>
              <a:t>податків з підданих;</a:t>
            </a:r>
            <a:endParaRPr lang="ru-RU" dirty="0"/>
          </a:p>
          <a:p>
            <a:pPr>
              <a:lnSpc>
                <a:spcPct val="150000"/>
              </a:lnSpc>
              <a:spcBef>
                <a:spcPts val="0"/>
              </a:spcBef>
            </a:pPr>
            <a:r>
              <a:rPr lang="uk-UA" dirty="0" smtClean="0"/>
              <a:t>підтримання </a:t>
            </a:r>
            <a:r>
              <a:rPr lang="uk-UA" dirty="0"/>
              <a:t>порядку в суспільному утворенні;</a:t>
            </a:r>
            <a:endParaRPr lang="ru-RU" dirty="0"/>
          </a:p>
          <a:p>
            <a:pPr>
              <a:lnSpc>
                <a:spcPct val="150000"/>
              </a:lnSpc>
              <a:spcBef>
                <a:spcPts val="0"/>
              </a:spcBef>
            </a:pPr>
            <a:r>
              <a:rPr lang="uk-UA" dirty="0" smtClean="0"/>
              <a:t>організацію </a:t>
            </a:r>
            <a:r>
              <a:rPr lang="uk-UA" dirty="0"/>
              <a:t>і благоустрій міст;</a:t>
            </a:r>
            <a:endParaRPr lang="ru-RU" dirty="0"/>
          </a:p>
          <a:p>
            <a:pPr>
              <a:lnSpc>
                <a:spcPct val="150000"/>
              </a:lnSpc>
              <a:spcBef>
                <a:spcPts val="0"/>
              </a:spcBef>
            </a:pPr>
            <a:r>
              <a:rPr lang="uk-UA" dirty="0" smtClean="0"/>
              <a:t>вирішення </a:t>
            </a:r>
            <a:r>
              <a:rPr lang="uk-UA" dirty="0"/>
              <a:t>спорів та конфліктів;</a:t>
            </a:r>
            <a:endParaRPr lang="ru-RU" dirty="0"/>
          </a:p>
          <a:p>
            <a:pPr>
              <a:lnSpc>
                <a:spcPct val="150000"/>
              </a:lnSpc>
              <a:spcBef>
                <a:spcPts val="0"/>
              </a:spcBef>
            </a:pPr>
            <a:r>
              <a:rPr lang="uk-UA" dirty="0" smtClean="0"/>
              <a:t>забезпечення </a:t>
            </a:r>
            <a:r>
              <a:rPr lang="uk-UA" dirty="0"/>
              <a:t>загальної безпеки.</a:t>
            </a:r>
            <a:endParaRPr lang="ru-RU" dirty="0"/>
          </a:p>
          <a:p>
            <a:pPr marL="45720" indent="0">
              <a:buNone/>
            </a:pPr>
            <a:endParaRPr lang="ru-RU" dirty="0"/>
          </a:p>
        </p:txBody>
      </p:sp>
      <p:sp>
        <p:nvSpPr>
          <p:cNvPr id="3" name="Дата 2"/>
          <p:cNvSpPr>
            <a:spLocks noGrp="1"/>
          </p:cNvSpPr>
          <p:nvPr>
            <p:ph type="dt" sz="half" idx="10"/>
          </p:nvPr>
        </p:nvSpPr>
        <p:spPr/>
        <p:txBody>
          <a:bodyPr/>
          <a:lstStyle/>
          <a:p>
            <a:fld id="{A2EFF424-F111-43CB-9C75-D52325012943}" type="datetime1">
              <a:rPr lang="en-US" smtClean="0"/>
              <a:pPr/>
              <a:t>10/23/2019</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F7886C9C-DC18-4195-8FD5-A50AA931D419}" type="slidenum">
              <a:rPr lang="en-US" smtClean="0"/>
              <a:pPr/>
              <a:t>5</a:t>
            </a:fld>
            <a:endParaRPr lang="en-US"/>
          </a:p>
        </p:txBody>
      </p:sp>
      <p:sp>
        <p:nvSpPr>
          <p:cNvPr id="6" name="Заголовок 5"/>
          <p:cNvSpPr>
            <a:spLocks noGrp="1"/>
          </p:cNvSpPr>
          <p:nvPr>
            <p:ph type="title"/>
          </p:nvPr>
        </p:nvSpPr>
        <p:spPr>
          <a:xfrm>
            <a:off x="380999" y="332656"/>
            <a:ext cx="8381260" cy="1054394"/>
          </a:xfrm>
        </p:spPr>
        <p:txBody>
          <a:bodyPr/>
          <a:lstStyle/>
          <a:p>
            <a:r>
              <a:rPr lang="ru-RU" sz="2000" dirty="0" smtClean="0"/>
              <a:t>1. </a:t>
            </a:r>
            <a:r>
              <a:rPr lang="uk-UA" sz="2000" dirty="0" smtClean="0"/>
              <a:t>Первинна практика адміністрування підконтрольних територій:</a:t>
            </a:r>
            <a:endParaRPr lang="uk-UA" sz="2000" dirty="0"/>
          </a:p>
        </p:txBody>
      </p:sp>
    </p:spTree>
    <p:extLst>
      <p:ext uri="{BB962C8B-B14F-4D97-AF65-F5344CB8AC3E}">
        <p14:creationId xmlns:p14="http://schemas.microsoft.com/office/powerpoint/2010/main" val="436980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Объект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27200" y="2122488"/>
            <a:ext cx="5715000" cy="3600450"/>
          </a:xfrm>
        </p:spPr>
      </p:pic>
      <p:sp>
        <p:nvSpPr>
          <p:cNvPr id="5" name="Номер слайда 4"/>
          <p:cNvSpPr>
            <a:spLocks noGrp="1"/>
          </p:cNvSpPr>
          <p:nvPr>
            <p:ph type="sldNum" sz="quarter" idx="12"/>
          </p:nvPr>
        </p:nvSpPr>
        <p:spPr/>
        <p:txBody>
          <a:bodyPr/>
          <a:lstStyle/>
          <a:p>
            <a:fld id="{F7886C9C-DC18-4195-8FD5-A50AA931D419}" type="slidenum">
              <a:rPr lang="en-US" smtClean="0"/>
              <a:pPr/>
              <a:t>6</a:t>
            </a:fld>
            <a:endParaRPr lang="en-US"/>
          </a:p>
        </p:txBody>
      </p:sp>
      <p:sp>
        <p:nvSpPr>
          <p:cNvPr id="6" name="Заголовок 5"/>
          <p:cNvSpPr>
            <a:spLocks noGrp="1"/>
          </p:cNvSpPr>
          <p:nvPr>
            <p:ph type="title"/>
          </p:nvPr>
        </p:nvSpPr>
        <p:spPr/>
        <p:txBody>
          <a:bodyPr/>
          <a:lstStyle/>
          <a:p>
            <a:r>
              <a:rPr lang="ru-RU" dirty="0" err="1" smtClean="0"/>
              <a:t>Дресс</a:t>
            </a:r>
            <a:r>
              <a:rPr lang="ru-RU" dirty="0" smtClean="0"/>
              <a:t>-код та перш</a:t>
            </a:r>
            <a:r>
              <a:rPr lang="uk-UA" dirty="0" smtClean="0"/>
              <a:t>і професійні обов'язки службовців:</a:t>
            </a:r>
            <a:endParaRPr lang="ru-RU" dirty="0"/>
          </a:p>
        </p:txBody>
      </p:sp>
    </p:spTree>
    <p:extLst>
      <p:ext uri="{BB962C8B-B14F-4D97-AF65-F5344CB8AC3E}">
        <p14:creationId xmlns:p14="http://schemas.microsoft.com/office/powerpoint/2010/main" val="951538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Объект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17575" y="1827213"/>
            <a:ext cx="7334250" cy="4191000"/>
          </a:xfrm>
        </p:spPr>
      </p:pic>
      <p:sp>
        <p:nvSpPr>
          <p:cNvPr id="5" name="Номер слайда 4"/>
          <p:cNvSpPr>
            <a:spLocks noGrp="1"/>
          </p:cNvSpPr>
          <p:nvPr>
            <p:ph type="sldNum" sz="quarter" idx="12"/>
          </p:nvPr>
        </p:nvSpPr>
        <p:spPr/>
        <p:txBody>
          <a:bodyPr/>
          <a:lstStyle/>
          <a:p>
            <a:fld id="{F7886C9C-DC18-4195-8FD5-A50AA931D419}" type="slidenum">
              <a:rPr lang="en-US" smtClean="0"/>
              <a:pPr/>
              <a:t>7</a:t>
            </a:fld>
            <a:endParaRPr lang="en-US"/>
          </a:p>
        </p:txBody>
      </p:sp>
      <p:sp>
        <p:nvSpPr>
          <p:cNvPr id="6" name="Заголовок 5"/>
          <p:cNvSpPr>
            <a:spLocks noGrp="1"/>
          </p:cNvSpPr>
          <p:nvPr>
            <p:ph type="title"/>
          </p:nvPr>
        </p:nvSpPr>
        <p:spPr/>
        <p:txBody>
          <a:bodyPr/>
          <a:lstStyle/>
          <a:p>
            <a:r>
              <a:rPr lang="uk-UA" dirty="0" smtClean="0"/>
              <a:t>Походження права на державне адміністрування:</a:t>
            </a:r>
            <a:endParaRPr lang="ru-RU" dirty="0"/>
          </a:p>
        </p:txBody>
      </p:sp>
    </p:spTree>
    <p:extLst>
      <p:ext uri="{BB962C8B-B14F-4D97-AF65-F5344CB8AC3E}">
        <p14:creationId xmlns:p14="http://schemas.microsoft.com/office/powerpoint/2010/main" val="3582031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pPr marL="45720" indent="0" algn="just">
              <a:lnSpc>
                <a:spcPct val="150000"/>
              </a:lnSpc>
              <a:spcBef>
                <a:spcPts val="0"/>
              </a:spcBef>
              <a:buNone/>
            </a:pPr>
            <a:r>
              <a:rPr lang="uk-UA" dirty="0" smtClean="0"/>
              <a:t>«Держава є єдиним обличчям, яке створено шляхом взаємного договору між собою великої кількості людей про те, щоб це обличчя мало можливість використовувати силу та заходи, як вважає за необхідне для їх спокою та загального захисту». </a:t>
            </a:r>
          </a:p>
          <a:p>
            <a:pPr marL="45720" indent="0" algn="just">
              <a:lnSpc>
                <a:spcPct val="150000"/>
              </a:lnSpc>
              <a:spcBef>
                <a:spcPts val="0"/>
              </a:spcBef>
              <a:buNone/>
            </a:pPr>
            <a:r>
              <a:rPr lang="uk-UA" b="1" dirty="0"/>
              <a:t> </a:t>
            </a:r>
            <a:r>
              <a:rPr lang="uk-UA" b="1" dirty="0" smtClean="0"/>
              <a:t>                                                         Томас Гоббс «Левіафан»  </a:t>
            </a:r>
            <a:endParaRPr lang="uk-UA" b="1" dirty="0"/>
          </a:p>
        </p:txBody>
      </p:sp>
      <p:sp>
        <p:nvSpPr>
          <p:cNvPr id="5" name="Номер слайда 4"/>
          <p:cNvSpPr>
            <a:spLocks noGrp="1"/>
          </p:cNvSpPr>
          <p:nvPr>
            <p:ph type="sldNum" sz="quarter" idx="12"/>
          </p:nvPr>
        </p:nvSpPr>
        <p:spPr/>
        <p:txBody>
          <a:bodyPr/>
          <a:lstStyle/>
          <a:p>
            <a:fld id="{F7886C9C-DC18-4195-8FD5-A50AA931D419}" type="slidenum">
              <a:rPr lang="en-US" smtClean="0"/>
              <a:pPr/>
              <a:t>8</a:t>
            </a:fld>
            <a:endParaRPr lang="en-US"/>
          </a:p>
        </p:txBody>
      </p:sp>
      <p:sp>
        <p:nvSpPr>
          <p:cNvPr id="6" name="Заголовок 5"/>
          <p:cNvSpPr>
            <a:spLocks noGrp="1"/>
          </p:cNvSpPr>
          <p:nvPr>
            <p:ph type="title"/>
          </p:nvPr>
        </p:nvSpPr>
        <p:spPr/>
        <p:txBody>
          <a:bodyPr/>
          <a:lstStyle/>
          <a:p>
            <a:r>
              <a:rPr lang="uk-UA" sz="2000" dirty="0" smtClean="0"/>
              <a:t>Основоположний пункт та змістовна основа адміністрування:</a:t>
            </a:r>
            <a:endParaRPr lang="ru-RU" sz="2000" dirty="0"/>
          </a:p>
        </p:txBody>
      </p:sp>
    </p:spTree>
    <p:extLst>
      <p:ext uri="{BB962C8B-B14F-4D97-AF65-F5344CB8AC3E}">
        <p14:creationId xmlns:p14="http://schemas.microsoft.com/office/powerpoint/2010/main" val="52350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Объект 7"/>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1266886" y="1719263"/>
            <a:ext cx="2419227" cy="4406900"/>
          </a:xfrm>
        </p:spPr>
      </p:pic>
      <p:sp>
        <p:nvSpPr>
          <p:cNvPr id="3" name="Объект 2"/>
          <p:cNvSpPr>
            <a:spLocks noGrp="1"/>
          </p:cNvSpPr>
          <p:nvPr>
            <p:ph sz="half" idx="2"/>
          </p:nvPr>
        </p:nvSpPr>
        <p:spPr/>
        <p:txBody>
          <a:bodyPr/>
          <a:lstStyle/>
          <a:p>
            <a:pPr algn="ctr"/>
            <a:r>
              <a:rPr lang="uk-UA" dirty="0" err="1"/>
              <a:t>Поліцеістіка</a:t>
            </a:r>
            <a:r>
              <a:rPr lang="uk-UA" dirty="0"/>
              <a:t> з’явилась </a:t>
            </a:r>
            <a:r>
              <a:rPr lang="uk-UA" dirty="0" smtClean="0"/>
              <a:t>у </a:t>
            </a:r>
            <a:r>
              <a:rPr lang="uk-UA" dirty="0"/>
              <a:t>Західній Європі у другій половині XVII століття. Поліція являлась центром суспільно-державного управління </a:t>
            </a:r>
            <a:r>
              <a:rPr lang="uk-UA" dirty="0" smtClean="0"/>
              <a:t>та адміністрування.</a:t>
            </a:r>
            <a:endParaRPr lang="ru-RU" dirty="0"/>
          </a:p>
        </p:txBody>
      </p:sp>
      <p:sp>
        <p:nvSpPr>
          <p:cNvPr id="6" name="Номер слайда 5"/>
          <p:cNvSpPr>
            <a:spLocks noGrp="1"/>
          </p:cNvSpPr>
          <p:nvPr>
            <p:ph type="sldNum" sz="quarter" idx="12"/>
          </p:nvPr>
        </p:nvSpPr>
        <p:spPr/>
        <p:txBody>
          <a:bodyPr/>
          <a:lstStyle/>
          <a:p>
            <a:fld id="{F7886C9C-DC18-4195-8FD5-A50AA931D419}" type="slidenum">
              <a:rPr lang="en-US" smtClean="0"/>
              <a:pPr/>
              <a:t>9</a:t>
            </a:fld>
            <a:endParaRPr lang="en-US"/>
          </a:p>
        </p:txBody>
      </p:sp>
      <p:sp>
        <p:nvSpPr>
          <p:cNvPr id="7" name="Заголовок 6"/>
          <p:cNvSpPr>
            <a:spLocks noGrp="1"/>
          </p:cNvSpPr>
          <p:nvPr>
            <p:ph type="title"/>
          </p:nvPr>
        </p:nvSpPr>
        <p:spPr/>
        <p:txBody>
          <a:bodyPr/>
          <a:lstStyle/>
          <a:p>
            <a:r>
              <a:rPr lang="uk-UA" dirty="0" smtClean="0"/>
              <a:t>2. </a:t>
            </a:r>
            <a:r>
              <a:rPr lang="uk-UA" dirty="0" err="1" smtClean="0"/>
              <a:t>поліцеїстика</a:t>
            </a:r>
            <a:r>
              <a:rPr lang="uk-UA" dirty="0" smtClean="0"/>
              <a:t> та камералістика</a:t>
            </a:r>
            <a:endParaRPr lang="ru-RU" dirty="0"/>
          </a:p>
        </p:txBody>
      </p:sp>
    </p:spTree>
    <p:extLst>
      <p:ext uri="{BB962C8B-B14F-4D97-AF65-F5344CB8AC3E}">
        <p14:creationId xmlns:p14="http://schemas.microsoft.com/office/powerpoint/2010/main" val="7365173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етка">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363</TotalTime>
  <Words>593</Words>
  <Application>Microsoft Office PowerPoint</Application>
  <PresentationFormat>Экран (4:3)</PresentationFormat>
  <Paragraphs>83</Paragraphs>
  <Slides>18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18</vt:i4>
      </vt:variant>
    </vt:vector>
  </HeadingPairs>
  <TitlesOfParts>
    <vt:vector size="24" baseType="lpstr">
      <vt:lpstr>Comic Sans MS</vt:lpstr>
      <vt:lpstr>Franklin Gothic Medium</vt:lpstr>
      <vt:lpstr>Times New Roman</vt:lpstr>
      <vt:lpstr>Wingdings</vt:lpstr>
      <vt:lpstr>Wingdings 2</vt:lpstr>
      <vt:lpstr>Сетка</vt:lpstr>
      <vt:lpstr>Лекція «Історія розвитку адміністративної думки»</vt:lpstr>
      <vt:lpstr>Цікаві Думки:</vt:lpstr>
      <vt:lpstr>ПЛАН ЗАЙНЯТТЯ:</vt:lpstr>
      <vt:lpstr>Основні поняття:</vt:lpstr>
      <vt:lpstr>1. Первинна практика адміністрування підконтрольних територій:</vt:lpstr>
      <vt:lpstr>Дресс-код та перші професійні обов'язки службовців:</vt:lpstr>
      <vt:lpstr>Походження права на державне адміністрування:</vt:lpstr>
      <vt:lpstr>Основоположний пункт та змістовна основа адміністрування:</vt:lpstr>
      <vt:lpstr>2. поліцеїстика та камералістика</vt:lpstr>
      <vt:lpstr>Основи поліцеїстики:</vt:lpstr>
      <vt:lpstr>ЗВОРОТНІЙ ПОЛЯГ:</vt:lpstr>
      <vt:lpstr>ОСНОВИ КАМЕРАЛІСТИКИ:</vt:lpstr>
      <vt:lpstr>Революціонер у сфері державного адміністрування:</vt:lpstr>
      <vt:lpstr>Адміністративні постріли:</vt:lpstr>
      <vt:lpstr>3. Вагомі зміни в системі державного адміністрування у 20 столітті:</vt:lpstr>
      <vt:lpstr>Новий погляд:</vt:lpstr>
      <vt:lpstr>Соціальне партнерство:</vt:lpstr>
      <vt:lpstr>Дякую за увагу! </vt:lpstr>
    </vt:vector>
  </TitlesOfParts>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курсу «Менеджмент соціальної роботи»</dc:title>
  <dc:creator>Олег</dc:creator>
  <cp:lastModifiedBy>Oleg</cp:lastModifiedBy>
  <cp:revision>39</cp:revision>
  <dcterms:created xsi:type="dcterms:W3CDTF">2015-12-30T19:32:50Z</dcterms:created>
  <dcterms:modified xsi:type="dcterms:W3CDTF">2019-10-23T05:24:22Z</dcterms:modified>
</cp:coreProperties>
</file>