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1E51B2-26CA-49C5-954C-BD9480BF1DD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EDBADE-BFAF-4931-BC17-132F71A79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65104"/>
            <a:ext cx="8458200" cy="1222375"/>
          </a:xfrm>
        </p:spPr>
        <p:txBody>
          <a:bodyPr>
            <a:noAutofit/>
          </a:bodyPr>
          <a:lstStyle/>
          <a:p>
            <a:r>
              <a:rPr lang="uk-UA" sz="7200" dirty="0" smtClean="0"/>
              <a:t>Упізнай    письменника !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458200" cy="914400"/>
          </a:xfrm>
        </p:spPr>
        <p:txBody>
          <a:bodyPr>
            <a:noAutofit/>
          </a:bodyPr>
          <a:lstStyle/>
          <a:p>
            <a:r>
              <a:rPr lang="uk-UA" sz="6600" i="1" dirty="0" smtClean="0"/>
              <a:t>Хто це ?</a:t>
            </a:r>
            <a:endParaRPr lang="ru-RU" sz="6600" i="1" dirty="0"/>
          </a:p>
        </p:txBody>
      </p:sp>
      <p:pic>
        <p:nvPicPr>
          <p:cNvPr id="5" name="Рисунок 4" descr="portreti-2-e1560766546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5832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860032" y="4365104"/>
            <a:ext cx="360040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НМТ 2024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Отримав звання магістра богослов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 , але не став </a:t>
            </a:r>
            <a:r>
              <a:rPr lang="uk-UA" sz="2800" b="1" dirty="0" err="1" smtClean="0"/>
              <a:t>священником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56895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Був успішним викладачем і письменником , але особистого щастя не мав. Помер у Києві,</a:t>
            </a:r>
          </a:p>
          <a:p>
            <a:r>
              <a:rPr lang="uk-UA" sz="2800" b="1" dirty="0" smtClean="0"/>
              <a:t>у будинку для самотніх людей.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789040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Франко вважав письменника найвиразнішим</a:t>
            </a:r>
          </a:p>
          <a:p>
            <a:r>
              <a:rPr lang="uk-UA" sz="2800" b="1" dirty="0"/>
              <a:t>п</a:t>
            </a:r>
            <a:r>
              <a:rPr lang="uk-UA" sz="2800" b="1" dirty="0" smtClean="0"/>
              <a:t>редставником  реалістичної  школи.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229200"/>
            <a:ext cx="84249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Його повість належить до </a:t>
            </a:r>
            <a:r>
              <a:rPr lang="uk-UA" sz="2800" b="1" dirty="0" err="1" smtClean="0"/>
              <a:t>“найкращих</a:t>
            </a:r>
            <a:r>
              <a:rPr lang="uk-UA" sz="2800" b="1" dirty="0" smtClean="0"/>
              <a:t> оздоб </a:t>
            </a:r>
          </a:p>
          <a:p>
            <a:r>
              <a:rPr lang="uk-UA" sz="2800" b="1" dirty="0"/>
              <a:t>у</a:t>
            </a:r>
            <a:r>
              <a:rPr lang="uk-UA" sz="2800" b="1" dirty="0" smtClean="0"/>
              <a:t>країнського </a:t>
            </a:r>
            <a:r>
              <a:rPr lang="uk-UA" sz="2800" b="1" dirty="0" err="1" smtClean="0"/>
              <a:t>письменства”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ch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286250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Іван  Нечуй – Левицький (</a:t>
            </a:r>
            <a:r>
              <a:rPr lang="uk-UA" sz="3600" dirty="0" err="1" smtClean="0"/>
              <a:t>Левицький</a:t>
            </a:r>
            <a:r>
              <a:rPr lang="uk-UA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З 14 років був змушений </a:t>
            </a:r>
            <a:r>
              <a:rPr lang="uk-UA" sz="2800" b="1" dirty="0" err="1" smtClean="0"/>
              <a:t>працювати</a:t>
            </a:r>
            <a:r>
              <a:rPr lang="uk-UA" b="1" dirty="0" err="1" smtClean="0"/>
              <a:t>.</a:t>
            </a:r>
            <a:r>
              <a:rPr lang="uk-UA" sz="2800" b="1" dirty="0" err="1" smtClean="0"/>
              <a:t>Пройшов</a:t>
            </a:r>
            <a:r>
              <a:rPr lang="uk-UA" sz="2800" b="1" dirty="0" smtClean="0"/>
              <a:t> шлях від канцеляриста до статського </a:t>
            </a:r>
            <a:r>
              <a:rPr lang="uk-UA" sz="2800" b="1" dirty="0" err="1" smtClean="0"/>
              <a:t>радни</a:t>
            </a:r>
            <a:r>
              <a:rPr lang="uk-UA" sz="2800" b="1" dirty="0" smtClean="0"/>
              <a:t> -</a:t>
            </a:r>
          </a:p>
          <a:p>
            <a:r>
              <a:rPr lang="uk-UA" sz="2800" b="1" dirty="0" err="1" smtClean="0"/>
              <a:t>ка</a:t>
            </a:r>
            <a:r>
              <a:rPr lang="uk-UA" sz="2800" b="1" dirty="0" smtClean="0"/>
              <a:t> в губернському казначействі (посада,що </a:t>
            </a:r>
          </a:p>
          <a:p>
            <a:r>
              <a:rPr lang="uk-UA" sz="2800" b="1" dirty="0" smtClean="0"/>
              <a:t>дорівнювалась до чину генерала) 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564904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Перу письменника належить переклад поеми</a:t>
            </a:r>
          </a:p>
          <a:p>
            <a:r>
              <a:rPr lang="uk-UA" sz="2800" b="1" dirty="0" err="1" smtClean="0"/>
              <a:t>“Слово</a:t>
            </a:r>
            <a:r>
              <a:rPr lang="uk-UA" sz="2800" b="1" dirty="0" smtClean="0"/>
              <a:t> про похід </a:t>
            </a:r>
            <a:r>
              <a:rPr lang="uk-UA" sz="2800" b="1" dirty="0" err="1" smtClean="0"/>
              <a:t>Ігорів”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8352928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Подарував рукопис свого твору з </a:t>
            </a:r>
            <a:r>
              <a:rPr lang="uk-UA" sz="2800" b="1" dirty="0" err="1" smtClean="0"/>
              <a:t>присвя-</a:t>
            </a:r>
            <a:endParaRPr lang="uk-UA" sz="2800" b="1" dirty="0" smtClean="0"/>
          </a:p>
          <a:p>
            <a:r>
              <a:rPr lang="uk-UA" sz="2800" b="1" dirty="0" smtClean="0"/>
              <a:t>тою  Марії Заньковецькій </a:t>
            </a:r>
            <a:r>
              <a:rPr lang="uk-UA" sz="2800" b="1" dirty="0" err="1" smtClean="0"/>
              <a:t>.Вона</a:t>
            </a:r>
            <a:r>
              <a:rPr lang="uk-UA" sz="2800" b="1" dirty="0" smtClean="0"/>
              <a:t> запросила </a:t>
            </a:r>
          </a:p>
          <a:p>
            <a:r>
              <a:rPr lang="uk-UA" sz="2800" b="1" dirty="0" smtClean="0"/>
              <a:t>автора на </a:t>
            </a:r>
            <a:r>
              <a:rPr lang="uk-UA" sz="2800" b="1" dirty="0" err="1" smtClean="0"/>
              <a:t>прем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єру.Під</a:t>
            </a:r>
            <a:r>
              <a:rPr lang="uk-UA" sz="2800" b="1" dirty="0" smtClean="0"/>
              <a:t> час вистави глядачі в  захваті стали просити автора на сцену,так і було розкрито таємницю псевдоніма цього</a:t>
            </a:r>
          </a:p>
          <a:p>
            <a:r>
              <a:rPr lang="uk-UA" sz="2800" b="1" dirty="0" smtClean="0"/>
              <a:t>письменника.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as-myr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848872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Панас Мирний ( </a:t>
            </a:r>
            <a:r>
              <a:rPr lang="uk-UA" sz="3600" dirty="0" err="1" smtClean="0"/>
              <a:t>Рудченко</a:t>
            </a:r>
            <a:r>
              <a:rPr lang="uk-UA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Був учасником аматорського театрального гуртка.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Через участь у гуртку різночинної </a:t>
            </a:r>
            <a:r>
              <a:rPr lang="uk-UA" sz="2800" b="1" dirty="0" err="1" smtClean="0"/>
              <a:t>інтеліген</a:t>
            </a:r>
            <a:r>
              <a:rPr lang="uk-UA" sz="2800" b="1" dirty="0" smtClean="0"/>
              <a:t> –</a:t>
            </a:r>
          </a:p>
          <a:p>
            <a:r>
              <a:rPr lang="uk-UA" sz="2800" b="1" dirty="0" err="1" smtClean="0"/>
              <a:t>ції</a:t>
            </a:r>
            <a:r>
              <a:rPr lang="uk-UA" sz="2800" b="1" dirty="0" smtClean="0"/>
              <a:t>  був звільнений зі служби із забороною проживати в Україні й великих містах Росії.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501008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У 1887 році дозволили оселитися на хуторі</a:t>
            </a:r>
          </a:p>
          <a:p>
            <a:r>
              <a:rPr lang="uk-UA" sz="2800" b="1" dirty="0" smtClean="0"/>
              <a:t>Надія (назвав на честь коханої дружини),біля</a:t>
            </a:r>
          </a:p>
          <a:p>
            <a:r>
              <a:rPr lang="uk-UA" sz="2800" b="1" dirty="0" err="1" smtClean="0"/>
              <a:t>Єлисаветграда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Його псевдонім пов’язаний з </a:t>
            </a:r>
            <a:r>
              <a:rPr lang="uk-UA" sz="2800" b="1" dirty="0" err="1" smtClean="0"/>
              <a:t>ім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ям батька та героєм твору Тараса Шевченка</a:t>
            </a:r>
            <a:r>
              <a:rPr lang="en-US" sz="2800" b="1" dirty="0" smtClean="0"/>
              <a:t> (</a:t>
            </a:r>
            <a:r>
              <a:rPr lang="uk-UA" sz="2800" b="1" dirty="0" smtClean="0"/>
              <a:t>авторський дебют письменника на сцені).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789865" cy="6205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Іван Карпенко – Карий (Тобілевич)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Будучи гімназистом ,зібрав власну </a:t>
            </a:r>
            <a:r>
              <a:rPr lang="uk-UA" sz="2800" b="1" dirty="0" err="1" smtClean="0"/>
              <a:t>бібліотеку-</a:t>
            </a:r>
            <a:r>
              <a:rPr lang="uk-UA" sz="2800" b="1" dirty="0" smtClean="0"/>
              <a:t> понад 500 томів </a:t>
            </a:r>
            <a:r>
              <a:rPr lang="uk-UA" sz="2800" b="1" dirty="0" err="1" smtClean="0"/>
              <a:t>книг.Тричі</a:t>
            </a:r>
            <a:r>
              <a:rPr lang="uk-UA" sz="2800" b="1" dirty="0" smtClean="0"/>
              <a:t> висувався до пар –</a:t>
            </a:r>
          </a:p>
          <a:p>
            <a:r>
              <a:rPr lang="uk-UA" sz="2800" b="1" dirty="0" err="1" smtClean="0"/>
              <a:t>ламенту</a:t>
            </a:r>
            <a:r>
              <a:rPr lang="uk-UA" sz="2800" b="1" dirty="0" smtClean="0"/>
              <a:t>,але не був обраний через терор се –</a:t>
            </a:r>
          </a:p>
          <a:p>
            <a:r>
              <a:rPr lang="uk-UA" sz="2800" b="1" dirty="0" err="1" smtClean="0"/>
              <a:t>лян</a:t>
            </a:r>
            <a:r>
              <a:rPr lang="uk-UA" sz="2800" b="1" dirty="0" smtClean="0"/>
              <a:t>, тричі був </a:t>
            </a:r>
            <a:r>
              <a:rPr lang="uk-UA" sz="2800" b="1" dirty="0" err="1" smtClean="0"/>
              <a:t>ув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язнений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36912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Навчався у Львівському,Чернівецькому,</a:t>
            </a:r>
            <a:r>
              <a:rPr lang="uk-UA" sz="2800" b="1" dirty="0" err="1" smtClean="0"/>
              <a:t>Віден</a:t>
            </a:r>
            <a:r>
              <a:rPr lang="ru-RU" sz="2800" b="1" dirty="0" smtClean="0"/>
              <a:t>-</a:t>
            </a:r>
          </a:p>
          <a:p>
            <a:r>
              <a:rPr lang="uk-UA" sz="2800" b="1" dirty="0" err="1" smtClean="0"/>
              <a:t>ському</a:t>
            </a:r>
            <a:r>
              <a:rPr lang="uk-UA" sz="2800" b="1" dirty="0" smtClean="0"/>
              <a:t> університетах.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933056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Відзначався легендарною працьовитістю : </a:t>
            </a:r>
            <a:r>
              <a:rPr lang="uk-UA" sz="2800" b="1" dirty="0" err="1" smtClean="0"/>
              <a:t>по-вне</a:t>
            </a:r>
            <a:r>
              <a:rPr lang="uk-UA" sz="2800" b="1" dirty="0" smtClean="0"/>
              <a:t> зібрання його творів – 50 томів.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229200"/>
            <a:ext cx="849694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Писав завжди, не зважаючи ні на що. Коли </a:t>
            </a:r>
            <a:r>
              <a:rPr lang="uk-UA" sz="2800" b="1" dirty="0" err="1" smtClean="0"/>
              <a:t>па-</a:t>
            </a:r>
            <a:endParaRPr lang="uk-UA" sz="2800" b="1" dirty="0" smtClean="0"/>
          </a:p>
          <a:p>
            <a:r>
              <a:rPr lang="uk-UA" sz="2800" b="1" dirty="0" err="1" smtClean="0"/>
              <a:t>раліч</a:t>
            </a:r>
            <a:r>
              <a:rPr lang="uk-UA" sz="2800" b="1" dirty="0" smtClean="0"/>
              <a:t> скував праву руку, писав лівою; коли </a:t>
            </a:r>
          </a:p>
          <a:p>
            <a:r>
              <a:rPr lang="uk-UA" sz="2800" b="1" dirty="0" smtClean="0"/>
              <a:t>відмовили обидві руки, диктував.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0trush(0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079198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Іван Франко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Його сім</a:t>
            </a:r>
            <a:r>
              <a:rPr lang="en-US" sz="2800" dirty="0" smtClean="0"/>
              <a:t>’</a:t>
            </a:r>
            <a:r>
              <a:rPr lang="uk-UA" sz="2800" dirty="0" smtClean="0"/>
              <a:t>я розмовляла російською, а він у </a:t>
            </a:r>
            <a:r>
              <a:rPr lang="uk-UA" sz="2800" dirty="0" err="1" smtClean="0"/>
              <a:t>дитин-</a:t>
            </a:r>
            <a:endParaRPr lang="uk-UA" sz="2800" dirty="0" smtClean="0"/>
          </a:p>
          <a:p>
            <a:r>
              <a:rPr lang="uk-UA" sz="2800" dirty="0" err="1" smtClean="0"/>
              <a:t>стві</a:t>
            </a:r>
            <a:r>
              <a:rPr lang="uk-UA" sz="2800" dirty="0" smtClean="0"/>
              <a:t> </a:t>
            </a:r>
            <a:r>
              <a:rPr lang="en-US" sz="2800" dirty="0" smtClean="0"/>
              <a:t> </a:t>
            </a:r>
            <a:r>
              <a:rPr lang="uk-UA" sz="2800" dirty="0" smtClean="0"/>
              <a:t>заговорив у гарячці по-українськи.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Учитель російської словесності напророкував, коли хлопець був у 4 класі, що його учень стане письменником.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645024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Працював у складі філоксерної комісії (</a:t>
            </a:r>
            <a:r>
              <a:rPr lang="uk-UA" sz="2800" dirty="0" err="1" smtClean="0"/>
              <a:t>винищу-</a:t>
            </a:r>
            <a:endParaRPr lang="uk-UA" sz="2800" dirty="0" smtClean="0"/>
          </a:p>
          <a:p>
            <a:r>
              <a:rPr lang="uk-UA" sz="2800" dirty="0" smtClean="0"/>
              <a:t>вали шкідників виноградників) у Бессарабії.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013176"/>
            <a:ext cx="835292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Був у складі таємного </a:t>
            </a:r>
            <a:r>
              <a:rPr lang="uk-UA" sz="2800" dirty="0" err="1" smtClean="0"/>
              <a:t>“Братства</a:t>
            </a:r>
            <a:r>
              <a:rPr lang="uk-UA" sz="2800" dirty="0" smtClean="0"/>
              <a:t> </a:t>
            </a:r>
            <a:r>
              <a:rPr lang="uk-UA" sz="2800" dirty="0" err="1" smtClean="0"/>
              <a:t>тарасівців”</a:t>
            </a:r>
            <a:r>
              <a:rPr lang="uk-UA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021288"/>
            <a:ext cx="835292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Уся його проза – світлий простір для душі…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cubin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604448" cy="5686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Михайло Коцюбинський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У видавництві його першої книги значну роль відіграв Петро </a:t>
            </a:r>
            <a:r>
              <a:rPr lang="uk-UA" sz="2800" b="1" dirty="0" err="1" smtClean="0"/>
              <a:t>Мартос</a:t>
            </a:r>
            <a:r>
              <a:rPr lang="uk-UA" sz="2800" b="1" dirty="0" smtClean="0"/>
              <a:t> 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Був похований у трьох домовинах(дубовій,</a:t>
            </a:r>
          </a:p>
          <a:p>
            <a:r>
              <a:rPr lang="uk-UA" sz="2800" b="1" dirty="0"/>
              <a:t>с</a:t>
            </a:r>
            <a:r>
              <a:rPr lang="uk-UA" sz="2800" b="1" dirty="0" smtClean="0"/>
              <a:t>винцевій та сосновій) 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429000"/>
            <a:ext cx="835292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Учасник Кирило-Мефодіївського братства 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509120"/>
            <a:ext cx="835292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Отримав звання академіка гравюри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661248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Кілька тижнів викладав у Київському університеті Св. Володимира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Навчалась у німецькій школі. Їй близькі ідеї </a:t>
            </a:r>
            <a:r>
              <a:rPr lang="uk-UA" sz="2800" dirty="0" err="1" smtClean="0"/>
              <a:t>очільниць</a:t>
            </a:r>
            <a:r>
              <a:rPr lang="uk-UA" sz="2800" dirty="0" smtClean="0"/>
              <a:t> феміністичного руху Софії </a:t>
            </a:r>
            <a:r>
              <a:rPr lang="uk-UA" sz="2800" dirty="0" err="1" smtClean="0"/>
              <a:t>Окунев-</a:t>
            </a:r>
            <a:endParaRPr lang="uk-UA" sz="2800" dirty="0" smtClean="0"/>
          </a:p>
          <a:p>
            <a:r>
              <a:rPr lang="uk-UA" sz="2800" dirty="0" err="1" smtClean="0"/>
              <a:t>ської</a:t>
            </a:r>
            <a:r>
              <a:rPr lang="uk-UA" sz="2800" dirty="0" smtClean="0"/>
              <a:t>  та Наталі Кобринської(вони й порадили письменниці писати українською).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708920"/>
            <a:ext cx="820891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Не мала вищої освіти, проте постійно </a:t>
            </a:r>
            <a:r>
              <a:rPr lang="uk-UA" sz="2800" dirty="0" err="1" smtClean="0"/>
              <a:t>займала-</a:t>
            </a:r>
            <a:endParaRPr lang="uk-UA" sz="2800" dirty="0" smtClean="0"/>
          </a:p>
          <a:p>
            <a:r>
              <a:rPr lang="uk-UA" sz="2800" dirty="0" smtClean="0"/>
              <a:t>ся самоосвітою, була вільною слухачкою лекцій</a:t>
            </a:r>
          </a:p>
          <a:p>
            <a:r>
              <a:rPr lang="uk-UA" sz="2800" dirty="0" smtClean="0"/>
              <a:t>у Чернівецькому університеті.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653136"/>
            <a:ext cx="8208912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Майстриня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драматичної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повісті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оповідань</a:t>
            </a:r>
            <a:r>
              <a:rPr lang="ru-RU" sz="2800" dirty="0" smtClean="0"/>
              <a:t> на теми </a:t>
            </a:r>
            <a:r>
              <a:rPr lang="ru-RU" sz="2800" dirty="0" err="1" smtClean="0"/>
              <a:t>утиску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жіноцтва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кризового</a:t>
            </a:r>
            <a:r>
              <a:rPr lang="ru-RU" sz="2800" dirty="0" smtClean="0"/>
              <a:t> становища села. </a:t>
            </a:r>
            <a:r>
              <a:rPr lang="ru-RU" sz="2800" dirty="0" err="1" smtClean="0"/>
              <a:t>Порушувала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етики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моральної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досконалості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uk-U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bylan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267" y="0"/>
            <a:ext cx="5297021" cy="652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Ольга Кобилянська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</a:t>
            </a:r>
            <a:r>
              <a:rPr lang="ru-RU" sz="2800" dirty="0" err="1" smtClean="0"/>
              <a:t>продовж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єднала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тривала</a:t>
            </a:r>
            <a:r>
              <a:rPr lang="ru-RU" sz="2800" dirty="0" smtClean="0"/>
              <a:t> дружба </a:t>
            </a:r>
            <a:r>
              <a:rPr lang="ru-RU" sz="2800" dirty="0" err="1" smtClean="0"/>
              <a:t>з</a:t>
            </a:r>
            <a:r>
              <a:rPr lang="ru-RU" sz="2800" dirty="0" smtClean="0"/>
              <a:t> братом. У </a:t>
            </a:r>
            <a:r>
              <a:rPr lang="ru-RU" sz="2800" dirty="0" err="1" smtClean="0"/>
              <a:t>сім'ї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називали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ім'ям</a:t>
            </a:r>
            <a:r>
              <a:rPr lang="ru-RU" sz="2800" dirty="0" smtClean="0"/>
              <a:t> — </a:t>
            </a:r>
            <a:r>
              <a:rPr lang="ru-RU" sz="2800" i="1" dirty="0" err="1" smtClean="0"/>
              <a:t>Мишелосіє</a:t>
            </a:r>
            <a:r>
              <a:rPr lang="ru-RU" sz="2800" dirty="0" smtClean="0"/>
              <a:t>, разом </a:t>
            </a:r>
            <a:r>
              <a:rPr lang="ru-RU" sz="2800" dirty="0" err="1" smtClean="0"/>
              <a:t>навчалися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приватних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учителів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</a:t>
            </a:r>
            <a:r>
              <a:rPr lang="ru-RU" sz="2800" dirty="0" smtClean="0"/>
              <a:t>  19-літньому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написала для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сестер </a:t>
            </a:r>
            <a:r>
              <a:rPr lang="ru-RU" sz="2800" dirty="0" err="1" smtClean="0"/>
              <a:t>підручник</a:t>
            </a:r>
            <a:r>
              <a:rPr lang="ru-RU" sz="2800" dirty="0" smtClean="0"/>
              <a:t> «</a:t>
            </a:r>
            <a:r>
              <a:rPr lang="ru-RU" sz="2800" dirty="0" err="1" smtClean="0"/>
              <a:t>Стародавня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історія</a:t>
            </a:r>
            <a:r>
              <a:rPr lang="ru-RU" sz="2800" dirty="0" smtClean="0"/>
              <a:t> </a:t>
            </a:r>
            <a:r>
              <a:rPr lang="ru-RU" sz="2800" dirty="0" err="1" smtClean="0"/>
              <a:t>східних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народів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789040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Маючи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хист</a:t>
            </a:r>
            <a:r>
              <a:rPr lang="ru-RU" sz="2800" dirty="0" smtClean="0"/>
              <a:t>, </a:t>
            </a:r>
            <a:r>
              <a:rPr lang="ru-RU" sz="2800" dirty="0" err="1" smtClean="0"/>
              <a:t>деякий</a:t>
            </a:r>
            <a:r>
              <a:rPr lang="ru-RU" sz="2800" dirty="0" smtClean="0"/>
              <a:t> час брала уроки у художника </a:t>
            </a:r>
            <a:r>
              <a:rPr lang="ru-RU" sz="2800" dirty="0" err="1" smtClean="0">
                <a:solidFill>
                  <a:schemeClr val="bg2"/>
                </a:solidFill>
              </a:rPr>
              <a:t>Олександра</a:t>
            </a:r>
            <a:r>
              <a:rPr lang="ru-RU" sz="2800" dirty="0" smtClean="0">
                <a:solidFill>
                  <a:schemeClr val="bg2"/>
                </a:solidFill>
              </a:rPr>
              <a:t> Мурашка.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січні</a:t>
            </a:r>
            <a:r>
              <a:rPr lang="ru-RU" sz="2800" dirty="0" smtClean="0"/>
              <a:t> 1907 року </a:t>
            </a:r>
            <a:r>
              <a:rPr lang="ru-RU" sz="2800" dirty="0" err="1" smtClean="0"/>
              <a:t>її</a:t>
            </a:r>
            <a:r>
              <a:rPr lang="ru-RU" sz="2800" dirty="0" smtClean="0"/>
              <a:t> та сестру Ольгу без </a:t>
            </a:r>
            <a:r>
              <a:rPr lang="ru-RU" sz="2800" dirty="0" err="1" smtClean="0"/>
              <a:t>жодної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формальної</a:t>
            </a:r>
            <a:r>
              <a:rPr lang="ru-RU" sz="2800" dirty="0" smtClean="0"/>
              <a:t> причини </a:t>
            </a:r>
            <a:r>
              <a:rPr lang="ru-RU" sz="2800" dirty="0" err="1" smtClean="0"/>
              <a:t>арештували.Протримавши</a:t>
            </a:r>
            <a:endParaRPr lang="ru-RU" sz="2800" dirty="0" smtClean="0"/>
          </a:p>
          <a:p>
            <a:r>
              <a:rPr lang="uk-UA" sz="2800" dirty="0" smtClean="0">
                <a:solidFill>
                  <a:schemeClr val="bg1"/>
                </a:solidFill>
              </a:rPr>
              <a:t>ніч, обох відпустили.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5UWe31yeSqTn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77200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Леся Українка (Лариса Косач)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280920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Закінчив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Харківський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ветеринарний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</a:t>
            </a:r>
            <a:r>
              <a:rPr lang="ru-RU" sz="2800" dirty="0" smtClean="0"/>
              <a:t>. </a:t>
            </a:r>
            <a:r>
              <a:rPr lang="ru-RU" sz="2800" dirty="0" err="1" smtClean="0"/>
              <a:t>Працював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ветеринарним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лікарем</a:t>
            </a:r>
            <a:r>
              <a:rPr lang="ru-RU" sz="2800" dirty="0" smtClean="0"/>
              <a:t> у </a:t>
            </a:r>
            <a:r>
              <a:rPr lang="ru-RU" sz="2800" dirty="0" err="1" smtClean="0"/>
              <a:t>Києві,з</a:t>
            </a:r>
            <a:r>
              <a:rPr lang="ru-RU" sz="2800" dirty="0" smtClean="0"/>
              <a:t> 1911 року </a:t>
            </a:r>
            <a:r>
              <a:rPr lang="ru-RU" sz="2800" dirty="0" err="1" smtClean="0"/>
              <a:t>співпрацював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редакції</a:t>
            </a:r>
            <a:r>
              <a:rPr lang="ru-RU" sz="2800" dirty="0" smtClean="0"/>
              <a:t>  «</a:t>
            </a:r>
            <a:r>
              <a:rPr lang="ru-RU" sz="2800" dirty="0" err="1" smtClean="0"/>
              <a:t>Літературно-на</a:t>
            </a:r>
            <a:r>
              <a:rPr lang="ru-RU" sz="2800" dirty="0" smtClean="0"/>
              <a:t> -</a:t>
            </a:r>
          </a:p>
          <a:p>
            <a:r>
              <a:rPr lang="uk-UA" sz="2800" dirty="0" err="1" smtClean="0"/>
              <a:t>укового</a:t>
            </a:r>
            <a:r>
              <a:rPr lang="uk-UA" sz="2800" dirty="0" smtClean="0"/>
              <a:t> </a:t>
            </a:r>
            <a:r>
              <a:rPr lang="uk-UA" sz="2800" dirty="0" err="1" smtClean="0"/>
              <a:t>вісника”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4969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Батько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політичного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діяча</a:t>
            </a:r>
            <a:r>
              <a:rPr lang="ru-RU" sz="2800" dirty="0" smtClean="0"/>
              <a:t> Олега </a:t>
            </a:r>
            <a:r>
              <a:rPr lang="ru-RU" sz="2800" dirty="0" err="1" smtClean="0"/>
              <a:t>Ольжича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429000"/>
            <a:ext cx="8280920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Скульпторка</a:t>
            </a:r>
            <a:r>
              <a:rPr lang="ru-RU" sz="2800" dirty="0" smtClean="0"/>
              <a:t> </a:t>
            </a:r>
            <a:r>
              <a:rPr lang="ru-RU" sz="2800" dirty="0" err="1" smtClean="0">
                <a:solidFill>
                  <a:schemeClr val="bg2"/>
                </a:solidFill>
              </a:rPr>
              <a:t>Ніна</a:t>
            </a:r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err="1" smtClean="0">
                <a:solidFill>
                  <a:schemeClr val="bg2"/>
                </a:solidFill>
              </a:rPr>
              <a:t>Левитська</a:t>
            </a:r>
            <a:r>
              <a:rPr lang="ru-RU" sz="2800" dirty="0" smtClean="0"/>
              <a:t> </a:t>
            </a:r>
            <a:r>
              <a:rPr lang="ru-RU" sz="2800" dirty="0" err="1" smtClean="0"/>
              <a:t>підтримувала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Празі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приятельські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стосунки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поетом.З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ру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ки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обличчя</a:t>
            </a:r>
            <a:r>
              <a:rPr lang="ru-RU" sz="2800" dirty="0" smtClean="0"/>
              <a:t> </a:t>
            </a:r>
            <a:r>
              <a:rPr lang="ru-RU" sz="2800" dirty="0" err="1" smtClean="0"/>
              <a:t>зняла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посмертні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відбитки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зберігаються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Музеї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 у </a:t>
            </a:r>
            <a:r>
              <a:rPr lang="ru-RU" sz="2800" dirty="0" err="1" smtClean="0"/>
              <a:t>словацькому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  </a:t>
            </a:r>
            <a:r>
              <a:rPr lang="ru-RU" sz="2800" dirty="0" err="1" smtClean="0"/>
              <a:t>Свидник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093296"/>
            <a:ext cx="84969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Авторкою псевдоніма цього поета є його дружина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417555" cy="6601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Олександр Олесь (Кандиба)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Голова </a:t>
            </a:r>
            <a:r>
              <a:rPr lang="ru-RU" sz="2800" dirty="0" err="1" smtClean="0">
                <a:solidFill>
                  <a:schemeClr val="bg2"/>
                </a:solidFill>
              </a:rPr>
              <a:t>Верховної</a:t>
            </a:r>
            <a:r>
              <a:rPr lang="ru-RU" sz="2800" dirty="0" smtClean="0">
                <a:solidFill>
                  <a:schemeClr val="bg2"/>
                </a:solidFill>
              </a:rPr>
              <a:t> Ради УРСР</a:t>
            </a:r>
            <a:r>
              <a:rPr lang="ru-RU" sz="2800" dirty="0" smtClean="0"/>
              <a:t> 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скликань</a:t>
            </a:r>
            <a:r>
              <a:rPr lang="ru-RU" sz="2800" dirty="0" smtClean="0"/>
              <a:t> (1953—1959),</a:t>
            </a:r>
            <a:r>
              <a:rPr lang="ru-RU" sz="2800" dirty="0" err="1" smtClean="0"/>
              <a:t>міністр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 (1943 – 1948).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9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повторно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успішно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пройшовши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проби</a:t>
            </a:r>
            <a:r>
              <a:rPr lang="ru-RU" sz="2800" dirty="0" smtClean="0"/>
              <a:t> голосу, став </a:t>
            </a:r>
            <a:r>
              <a:rPr lang="ru-RU" sz="2800" dirty="0" err="1" smtClean="0"/>
              <a:t>співаком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архієрейського</a:t>
            </a:r>
            <a:r>
              <a:rPr lang="ru-RU" sz="2800" dirty="0" smtClean="0"/>
              <a:t> хору при </a:t>
            </a:r>
            <a:r>
              <a:rPr lang="ru-RU" sz="2800" dirty="0" err="1" smtClean="0"/>
              <a:t>Єлецькому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монастирі</a:t>
            </a:r>
            <a:r>
              <a:rPr lang="ru-RU" sz="2800" dirty="0" smtClean="0"/>
              <a:t>. </a:t>
            </a:r>
            <a:r>
              <a:rPr lang="ru-RU" sz="2800" dirty="0" err="1" smtClean="0"/>
              <a:t>Одночасно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Чернігівському</a:t>
            </a:r>
            <a:r>
              <a:rPr lang="ru-RU" sz="2800" dirty="0" smtClean="0"/>
              <a:t> духовному </a:t>
            </a:r>
            <a:r>
              <a:rPr lang="ru-RU" sz="2800" dirty="0" err="1" smtClean="0"/>
              <a:t>училищі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старших </a:t>
            </a:r>
            <a:r>
              <a:rPr lang="ru-RU" sz="2800" dirty="0" err="1" smtClean="0"/>
              <a:t>класах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пройшов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ґрунтовну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</a:t>
            </a:r>
            <a:r>
              <a:rPr lang="ru-RU" sz="2800" dirty="0" smtClean="0"/>
              <a:t>- ню школу у </a:t>
            </a:r>
            <a:r>
              <a:rPr lang="ru-RU" sz="2800" dirty="0" err="1" smtClean="0"/>
              <a:t>викладача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малювання</a:t>
            </a:r>
            <a:r>
              <a:rPr lang="ru-RU" sz="2800" dirty="0" smtClean="0"/>
              <a:t> М.Жука. 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013176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На твори, </a:t>
            </a:r>
            <a:r>
              <a:rPr lang="ru-RU" sz="2800" dirty="0" err="1" smtClean="0"/>
              <a:t>писані</a:t>
            </a:r>
            <a:r>
              <a:rPr lang="ru-RU" sz="2800" dirty="0" smtClean="0"/>
              <a:t> ним на </a:t>
            </a:r>
            <a:r>
              <a:rPr lang="ru-RU" sz="2800" dirty="0" err="1" smtClean="0"/>
              <a:t>замовлення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комуністич</a:t>
            </a:r>
            <a:r>
              <a:rPr lang="ru-RU" sz="2800" dirty="0" smtClean="0"/>
              <a:t>- </a:t>
            </a:r>
            <a:r>
              <a:rPr lang="ru-RU" sz="2800" dirty="0" err="1" smtClean="0"/>
              <a:t>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партії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відгукнувся</a:t>
            </a:r>
            <a:r>
              <a:rPr lang="ru-RU" sz="2800" dirty="0" smtClean="0"/>
              <a:t> Олесь </a:t>
            </a:r>
            <a:r>
              <a:rPr lang="ru-RU" sz="2800" dirty="0" err="1" smtClean="0"/>
              <a:t>віршем-докором</a:t>
            </a:r>
            <a:r>
              <a:rPr lang="ru-RU" sz="2800" dirty="0" smtClean="0"/>
              <a:t> «І </a:t>
            </a:r>
            <a:r>
              <a:rPr lang="ru-RU" sz="2800" dirty="0" err="1" smtClean="0"/>
              <a:t>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їм</a:t>
            </a:r>
            <a:r>
              <a:rPr lang="ru-RU" sz="2800" dirty="0" smtClean="0"/>
              <a:t>,…»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chi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558537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Павло Тичина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424936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</a:t>
            </a:r>
            <a:r>
              <a:rPr lang="ru-RU" sz="2800" dirty="0" err="1" smtClean="0"/>
              <a:t>країнський</a:t>
            </a:r>
            <a:r>
              <a:rPr lang="ru-RU" sz="2800" dirty="0" smtClean="0"/>
              <a:t> 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, </a:t>
            </a:r>
            <a:r>
              <a:rPr lang="ru-RU" sz="2800" dirty="0" err="1" smtClean="0"/>
              <a:t>перекладач,режисер,ак-тор</a:t>
            </a:r>
            <a:r>
              <a:rPr lang="ru-RU" sz="2800" dirty="0" smtClean="0"/>
              <a:t>, </a:t>
            </a:r>
            <a:r>
              <a:rPr lang="ru-RU" sz="2800" dirty="0" err="1" smtClean="0"/>
              <a:t>громадсько-політичний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</a:t>
            </a:r>
            <a:r>
              <a:rPr lang="ru-RU" sz="2800" dirty="0" smtClean="0"/>
              <a:t>, </a:t>
            </a:r>
            <a:r>
              <a:rPr lang="ru-RU" sz="2800" dirty="0" err="1" smtClean="0"/>
              <a:t>театрознавець</a:t>
            </a:r>
            <a:r>
              <a:rPr lang="ru-RU" sz="2800" dirty="0" smtClean="0"/>
              <a:t>. </a:t>
            </a:r>
            <a:r>
              <a:rPr lang="ru-RU" sz="2800" dirty="0" err="1" smtClean="0"/>
              <a:t>Псевдоніми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криптоніми</a:t>
            </a:r>
            <a:r>
              <a:rPr lang="ru-RU" sz="2800" dirty="0" smtClean="0"/>
              <a:t>: </a:t>
            </a:r>
            <a:r>
              <a:rPr lang="ru-RU" sz="2800" dirty="0" err="1" smtClean="0"/>
              <a:t>Арлекін</a:t>
            </a:r>
            <a:r>
              <a:rPr lang="ru-RU" sz="2800" dirty="0" smtClean="0"/>
              <a:t>, </a:t>
            </a:r>
            <a:r>
              <a:rPr lang="ru-RU" sz="2800" dirty="0" err="1" smtClean="0"/>
              <a:t>Віщий</a:t>
            </a:r>
            <a:r>
              <a:rPr lang="ru-RU" sz="2800" dirty="0" smtClean="0"/>
              <a:t> Олег, </a:t>
            </a:r>
            <a:r>
              <a:rPr lang="ru-RU" sz="2800" dirty="0" err="1" smtClean="0"/>
              <a:t>Homo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564904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засновників</a:t>
            </a:r>
            <a:r>
              <a:rPr lang="ru-RU" sz="2800" dirty="0" smtClean="0"/>
              <a:t> 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Центральної</a:t>
            </a:r>
            <a:r>
              <a:rPr lang="ru-RU" sz="2800" dirty="0" smtClean="0"/>
              <a:t> ради та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національного</a:t>
            </a:r>
            <a:r>
              <a:rPr lang="ru-RU" sz="2800" dirty="0" smtClean="0"/>
              <a:t> театру.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861048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Львові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познайомився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err="1" smtClean="0"/>
              <a:t>Іваном</a:t>
            </a:r>
            <a:r>
              <a:rPr lang="ru-RU" sz="2800" dirty="0" smtClean="0"/>
              <a:t> Франком, став </a:t>
            </a:r>
          </a:p>
          <a:p>
            <a:r>
              <a:rPr lang="ru-RU" sz="2800" dirty="0" err="1" smtClean="0"/>
              <a:t>хрещеним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батьком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сина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квітні</a:t>
            </a:r>
            <a:r>
              <a:rPr lang="ru-RU" sz="2800" dirty="0" smtClean="0"/>
              <a:t> 1937 року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розстріляно</a:t>
            </a:r>
            <a:r>
              <a:rPr lang="ru-RU" sz="2800" dirty="0" smtClean="0"/>
              <a:t> як </a:t>
            </a:r>
            <a:r>
              <a:rPr lang="ru-RU" sz="2800" dirty="0" err="1" smtClean="0"/>
              <a:t>воро-га</a:t>
            </a:r>
            <a:r>
              <a:rPr lang="ru-RU" sz="2800" dirty="0" smtClean="0"/>
              <a:t> народу.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0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1" y="0"/>
            <a:ext cx="5472608" cy="6537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0" y="5949280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Микола Вороний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evchenko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42953" cy="6087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Тарас Шевченко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Був послом </a:t>
            </a:r>
            <a:r>
              <a:rPr lang="ru-RU" sz="2800" dirty="0" smtClean="0"/>
              <a:t> </a:t>
            </a:r>
            <a:r>
              <a:rPr lang="ru-RU" sz="2800" b="1" dirty="0" err="1" smtClean="0"/>
              <a:t>Австрійського</a:t>
            </a:r>
            <a:r>
              <a:rPr lang="ru-RU" sz="2800" b="1" dirty="0" smtClean="0"/>
              <a:t> парламенту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Королівства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Галичини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352928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Через невеликий </a:t>
            </a:r>
            <a:r>
              <a:rPr lang="ru-RU" sz="2800" b="1" dirty="0" err="1" smtClean="0"/>
              <a:t>зріст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хлопець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зміг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досяг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нути</a:t>
            </a:r>
            <a:r>
              <a:rPr lang="ru-RU" sz="2800" b="1" dirty="0" smtClean="0"/>
              <a:t> рукою </a:t>
            </a:r>
            <a:r>
              <a:rPr lang="ru-RU" sz="2800" b="1" dirty="0" err="1" smtClean="0"/>
              <a:t>дошки,що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висіла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стіні.Вчитель</a:t>
            </a:r>
            <a:r>
              <a:rPr lang="ru-RU" sz="2800" b="1" dirty="0" smtClean="0"/>
              <a:t> почав так </a:t>
            </a:r>
            <a:r>
              <a:rPr lang="ru-RU" sz="2800" b="1" dirty="0" err="1" smtClean="0"/>
              <a:t>бити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хлопця</a:t>
            </a:r>
            <a:r>
              <a:rPr lang="ru-RU" sz="2800" b="1" dirty="0" smtClean="0"/>
              <a:t> по </a:t>
            </a:r>
            <a:r>
              <a:rPr lang="ru-RU" sz="2800" b="1" dirty="0" err="1" smtClean="0"/>
              <a:t>руці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вона одра- </a:t>
            </a:r>
            <a:r>
              <a:rPr lang="ru-RU" sz="2800" b="1" dirty="0" err="1" smtClean="0"/>
              <a:t>зу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спухла</a:t>
            </a:r>
            <a:r>
              <a:rPr lang="ru-RU" sz="2800" b="1" dirty="0" smtClean="0"/>
              <a:t>, а коли </a:t>
            </a:r>
            <a:r>
              <a:rPr lang="ru-RU" sz="2800" b="1" dirty="0" err="1" smtClean="0"/>
              <a:t>ще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учні</a:t>
            </a:r>
            <a:r>
              <a:rPr lang="ru-RU" sz="2800" b="1" dirty="0" smtClean="0"/>
              <a:t> почали </a:t>
            </a:r>
            <a:r>
              <a:rPr lang="ru-RU" sz="2800" b="1" dirty="0" err="1" smtClean="0"/>
              <a:t>глумитися</a:t>
            </a:r>
            <a:r>
              <a:rPr lang="ru-RU" sz="2800" b="1" dirty="0" smtClean="0"/>
              <a:t> </a:t>
            </a:r>
          </a:p>
          <a:p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побитого,він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втратив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свідомість,після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стре</a:t>
            </a:r>
            <a:r>
              <a:rPr lang="ru-RU" sz="2800" b="1" dirty="0" smtClean="0"/>
              <a:t>- су </a:t>
            </a:r>
            <a:r>
              <a:rPr lang="ru-RU" sz="2800" b="1" dirty="0" err="1" smtClean="0"/>
              <a:t>хотів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накласти</a:t>
            </a:r>
            <a:r>
              <a:rPr lang="ru-RU" sz="2800" b="1" dirty="0" smtClean="0"/>
              <a:t> на себе руки</a:t>
            </a:r>
            <a:r>
              <a:rPr lang="ru-RU" sz="2800" dirty="0" smtClean="0"/>
              <a:t>.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941168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Навчався</a:t>
            </a:r>
            <a:r>
              <a:rPr lang="ru-RU" sz="2800" dirty="0" smtClean="0"/>
              <a:t> </a:t>
            </a:r>
            <a:r>
              <a:rPr lang="ru-RU" sz="2800" b="1" dirty="0" smtClean="0"/>
              <a:t>на </a:t>
            </a:r>
            <a:r>
              <a:rPr lang="ru-RU" sz="2800" b="1" dirty="0" err="1" smtClean="0"/>
              <a:t>медичному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факультеті</a:t>
            </a:r>
            <a:r>
              <a:rPr lang="ru-RU" sz="2800" b="1" dirty="0" smtClean="0"/>
              <a:t> Ягеллон-</a:t>
            </a:r>
          </a:p>
          <a:p>
            <a:r>
              <a:rPr lang="ru-RU" sz="2800" b="1" dirty="0" err="1" smtClean="0"/>
              <a:t>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університету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Кракові</a:t>
            </a:r>
            <a:r>
              <a:rPr lang="ru-RU" sz="2800" b="1" dirty="0" smtClean="0"/>
              <a:t> 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fa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101880" cy="6418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46854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Василь Стефаник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280920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На знак протесту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початку  </a:t>
            </a:r>
            <a:r>
              <a:rPr lang="ru-RU" sz="2800" dirty="0" err="1" smtClean="0"/>
              <a:t>репресій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інтелігенції</a:t>
            </a:r>
            <a:r>
              <a:rPr lang="ru-RU" sz="2800" dirty="0" smtClean="0"/>
              <a:t> 13 </a:t>
            </a:r>
            <a:r>
              <a:rPr lang="ru-RU" sz="2800" dirty="0" err="1" smtClean="0"/>
              <a:t>травня</a:t>
            </a:r>
            <a:r>
              <a:rPr lang="ru-RU" sz="2800" dirty="0" smtClean="0"/>
              <a:t> 1933 року в </a:t>
            </a:r>
            <a:r>
              <a:rPr lang="ru-RU" sz="2800" dirty="0" err="1" smtClean="0"/>
              <a:t>Харкові,у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будинку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письменників</a:t>
            </a:r>
            <a:r>
              <a:rPr lang="ru-RU" sz="2800" dirty="0" smtClean="0"/>
              <a:t> «Слово», </a:t>
            </a:r>
            <a:r>
              <a:rPr lang="ru-RU" sz="2800" dirty="0" err="1" smtClean="0"/>
              <a:t>покінчив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самогубством</a:t>
            </a:r>
            <a:r>
              <a:rPr lang="ru-RU" sz="2800" dirty="0" smtClean="0"/>
              <a:t>. 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284984"/>
            <a:ext cx="828092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Побував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Полтавщині</a:t>
            </a:r>
            <a:r>
              <a:rPr lang="ru-RU" sz="2800" dirty="0" smtClean="0"/>
              <a:t>, де на </a:t>
            </a:r>
            <a:r>
              <a:rPr lang="ru-RU" sz="2800" dirty="0" err="1" smtClean="0"/>
              <a:t>власні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очі</a:t>
            </a:r>
            <a:r>
              <a:rPr lang="ru-RU" sz="2800" dirty="0" smtClean="0"/>
              <a:t> </a:t>
            </a:r>
            <a:r>
              <a:rPr lang="ru-RU" sz="2800" dirty="0" err="1" smtClean="0"/>
              <a:t>бачив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трагедію</a:t>
            </a:r>
            <a:r>
              <a:rPr lang="ru-RU" sz="2800" dirty="0" smtClean="0"/>
              <a:t> </a:t>
            </a:r>
            <a:r>
              <a:rPr lang="ru-RU" sz="2800" dirty="0" err="1" smtClean="0"/>
              <a:t>Голодомору.З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подорожі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повернувся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морально </a:t>
            </a:r>
            <a:r>
              <a:rPr lang="ru-RU" sz="2800" dirty="0" err="1" smtClean="0"/>
              <a:t>розбитим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28092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учасником</a:t>
            </a:r>
            <a:r>
              <a:rPr lang="ru-RU" sz="2800" dirty="0" smtClean="0"/>
              <a:t> </a:t>
            </a:r>
            <a:r>
              <a:rPr lang="ru-RU" sz="2800" dirty="0" err="1" smtClean="0"/>
              <a:t>Першої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. </a:t>
            </a:r>
            <a:r>
              <a:rPr lang="ru-RU" sz="2800" dirty="0" err="1" smtClean="0"/>
              <a:t>Вишкіл</a:t>
            </a:r>
            <a:r>
              <a:rPr lang="ru-RU" sz="2800" dirty="0" smtClean="0"/>
              <a:t> в окопах  </a:t>
            </a:r>
            <a:r>
              <a:rPr lang="ru-RU" sz="2800" dirty="0" err="1" smtClean="0"/>
              <a:t>сформував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 </a:t>
            </a:r>
            <a:r>
              <a:rPr lang="ru-RU" sz="2800" dirty="0" err="1" smtClean="0"/>
              <a:t>більшовика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28092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чолі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повстанського</a:t>
            </a:r>
            <a:r>
              <a:rPr lang="ru-RU" sz="2800" dirty="0" smtClean="0"/>
              <a:t> загону,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організу</a:t>
            </a:r>
            <a:r>
              <a:rPr lang="ru-RU" sz="2800" dirty="0" smtClean="0"/>
              <a:t>- </a:t>
            </a:r>
            <a:r>
              <a:rPr lang="ru-RU" sz="2800" dirty="0" err="1" smtClean="0"/>
              <a:t>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наприкінці</a:t>
            </a:r>
            <a:r>
              <a:rPr lang="ru-RU" sz="2800" dirty="0" smtClean="0"/>
              <a:t> 1918 року на </a:t>
            </a:r>
            <a:r>
              <a:rPr lang="ru-RU" sz="2800" dirty="0" err="1" smtClean="0"/>
              <a:t>Харківщині</a:t>
            </a:r>
            <a:r>
              <a:rPr lang="ru-RU" sz="2800" dirty="0" smtClean="0"/>
              <a:t>, </a:t>
            </a:r>
            <a:r>
              <a:rPr lang="ru-RU" sz="2800" dirty="0" err="1" smtClean="0"/>
              <a:t>воював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гетьманців</a:t>
            </a:r>
            <a:r>
              <a:rPr lang="ru-RU" sz="2800" dirty="0" smtClean="0"/>
              <a:t>, </a:t>
            </a:r>
            <a:r>
              <a:rPr lang="ru-RU" sz="2800" dirty="0" err="1" smtClean="0"/>
              <a:t>німців</a:t>
            </a:r>
            <a:r>
              <a:rPr lang="ru-RU" sz="2800" dirty="0" smtClean="0"/>
              <a:t>, </a:t>
            </a:r>
            <a:r>
              <a:rPr lang="ru-RU" sz="2800" dirty="0" err="1" smtClean="0"/>
              <a:t>дроздовців</a:t>
            </a:r>
            <a:r>
              <a:rPr lang="ru-RU" sz="2800" dirty="0" smtClean="0"/>
              <a:t>,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 УНР.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vilov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050" y="0"/>
            <a:ext cx="5024214" cy="6506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Микола Хвильовий (</a:t>
            </a:r>
            <a:r>
              <a:rPr lang="uk-UA" sz="3600" dirty="0" err="1" smtClean="0"/>
              <a:t>Фітільов</a:t>
            </a:r>
            <a:r>
              <a:rPr lang="uk-UA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dirty="0" err="1" smtClean="0"/>
              <a:t>Академік</a:t>
            </a:r>
            <a:r>
              <a:rPr lang="ru-RU" sz="2800" dirty="0" smtClean="0"/>
              <a:t>  АН УРСР, депутат </a:t>
            </a:r>
            <a:r>
              <a:rPr lang="ru-RU" sz="2800" dirty="0" err="1" smtClean="0"/>
              <a:t>Верховної</a:t>
            </a:r>
            <a:r>
              <a:rPr lang="ru-RU" sz="2800" dirty="0" smtClean="0"/>
              <a:t> Ради  СРСР . Образ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 проходить через </a:t>
            </a:r>
            <a:r>
              <a:rPr lang="ru-RU" sz="2800" dirty="0" err="1" smtClean="0"/>
              <a:t>усю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творчість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8568952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Змалку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познайомився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композитором </a:t>
            </a:r>
            <a:r>
              <a:rPr lang="ru-RU" sz="2800" dirty="0" err="1" smtClean="0"/>
              <a:t>Миколою</a:t>
            </a:r>
            <a:r>
              <a:rPr lang="ru-RU" sz="2800" dirty="0" smtClean="0"/>
              <a:t> Лисенком, </a:t>
            </a:r>
            <a:r>
              <a:rPr lang="ru-RU" sz="2800" dirty="0" err="1" smtClean="0"/>
              <a:t>актором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режисером</a:t>
            </a:r>
            <a:r>
              <a:rPr lang="ru-RU" sz="2800" dirty="0" smtClean="0"/>
              <a:t> </a:t>
            </a:r>
            <a:r>
              <a:rPr lang="ru-RU" sz="2800" dirty="0" err="1" smtClean="0"/>
              <a:t>Панасом</a:t>
            </a:r>
            <a:r>
              <a:rPr lang="ru-RU" sz="2800" dirty="0" smtClean="0"/>
              <a:t> Сакса- </a:t>
            </a:r>
            <a:r>
              <a:rPr lang="ru-RU" sz="2800" dirty="0" err="1" smtClean="0"/>
              <a:t>ганським</a:t>
            </a:r>
            <a:r>
              <a:rPr lang="ru-RU" sz="2800" dirty="0" smtClean="0"/>
              <a:t> 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справили на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великий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. </a:t>
            </a:r>
            <a:r>
              <a:rPr lang="ru-RU" sz="2800" dirty="0" err="1" smtClean="0"/>
              <a:t>Деякий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жив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виховувався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Миколи</a:t>
            </a:r>
            <a:r>
              <a:rPr lang="ru-RU" sz="2800" dirty="0" smtClean="0"/>
              <a:t> Лисенка.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8568952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проголошує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сприйняття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дійсності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 </a:t>
            </a:r>
            <a:r>
              <a:rPr lang="ru-RU" sz="2800" dirty="0" err="1" smtClean="0"/>
              <a:t>єдиний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неокласиків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урятувався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сталінського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зара</a:t>
            </a:r>
            <a:r>
              <a:rPr lang="ru-RU" sz="2800" dirty="0" smtClean="0"/>
              <a:t>- </a:t>
            </a:r>
            <a:r>
              <a:rPr lang="ru-RU" sz="2800" dirty="0" err="1" smtClean="0"/>
              <a:t>хований</a:t>
            </a:r>
            <a:r>
              <a:rPr lang="ru-RU" sz="2800" dirty="0" smtClean="0"/>
              <a:t> до числа </a:t>
            </a:r>
            <a:r>
              <a:rPr lang="ru-RU" sz="2800" dirty="0" err="1" smtClean="0"/>
              <a:t>офіційних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sim-rilskiy-b-ograf-ya-korotko-65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55000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73216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Максим Рильський</a:t>
            </a:r>
            <a:endParaRPr lang="ru-RU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П</a:t>
            </a:r>
            <a:r>
              <a:rPr lang="ru-RU" sz="2800" dirty="0" err="1" smtClean="0"/>
              <a:t>рацював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Донецькому</a:t>
            </a:r>
            <a:r>
              <a:rPr lang="ru-RU" sz="2800" dirty="0" smtClean="0"/>
              <a:t> содовому </a:t>
            </a:r>
            <a:r>
              <a:rPr lang="ru-RU" sz="2800" dirty="0" err="1" smtClean="0"/>
              <a:t>заводі,у</a:t>
            </a:r>
            <a:r>
              <a:rPr lang="ru-RU" sz="2800" dirty="0" smtClean="0"/>
              <a:t> </a:t>
            </a:r>
            <a:r>
              <a:rPr lang="ru-RU" sz="2800" dirty="0" err="1" smtClean="0"/>
              <a:t>бондарському</a:t>
            </a:r>
            <a:r>
              <a:rPr lang="ru-RU" sz="2800" dirty="0" smtClean="0"/>
              <a:t> цеху, </a:t>
            </a:r>
            <a:r>
              <a:rPr lang="ru-RU" sz="2800" dirty="0" err="1" smtClean="0"/>
              <a:t>телефоністом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20891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Б</a:t>
            </a:r>
            <a:r>
              <a:rPr lang="ru-RU" sz="2800" dirty="0" err="1" smtClean="0"/>
              <a:t>рав</a:t>
            </a:r>
            <a:r>
              <a:rPr lang="ru-RU" sz="2800" dirty="0" smtClean="0"/>
              <a:t> участь в </a:t>
            </a:r>
            <a:r>
              <a:rPr lang="ru-RU" sz="2800" dirty="0" err="1" smtClean="0"/>
              <a:t>Українській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революції</a:t>
            </a:r>
            <a:r>
              <a:rPr lang="ru-RU" sz="2800" dirty="0" smtClean="0"/>
              <a:t> </a:t>
            </a:r>
            <a:r>
              <a:rPr lang="ru-RU" sz="2800" dirty="0" err="1" smtClean="0"/>
              <a:t>в</a:t>
            </a:r>
            <a:r>
              <a:rPr lang="ru-RU" sz="2800" dirty="0" smtClean="0"/>
              <a:t> 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 УНР,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перебував</a:t>
            </a:r>
            <a:r>
              <a:rPr lang="ru-RU" sz="2800" dirty="0" smtClean="0"/>
              <a:t> у </a:t>
            </a:r>
            <a:r>
              <a:rPr lang="ru-RU" sz="2800" dirty="0" err="1" smtClean="0"/>
              <a:t>Червоній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12976"/>
            <a:ext cx="8208912" cy="3108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Марію,його</a:t>
            </a:r>
            <a:r>
              <a:rPr lang="ru-RU" sz="2800" dirty="0" smtClean="0"/>
              <a:t> дружину, </a:t>
            </a:r>
            <a:r>
              <a:rPr lang="ru-RU" sz="2800" dirty="0" err="1" smtClean="0"/>
              <a:t>заарештували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начебто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розголошення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таємниці</a:t>
            </a:r>
            <a:r>
              <a:rPr lang="ru-RU" sz="2800" dirty="0" smtClean="0"/>
              <a:t> та заслали до Казахстану. Через </a:t>
            </a:r>
            <a:r>
              <a:rPr lang="ru-RU" sz="2800" dirty="0" err="1" smtClean="0"/>
              <a:t>п'ять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поверта</a:t>
            </a:r>
            <a:r>
              <a:rPr lang="ru-RU" sz="2800" dirty="0" smtClean="0"/>
              <a:t>- </a:t>
            </a:r>
            <a:r>
              <a:rPr lang="ru-RU" sz="2800" dirty="0" err="1" smtClean="0"/>
              <a:t>ється</a:t>
            </a:r>
            <a:r>
              <a:rPr lang="ru-RU" sz="2800" dirty="0" smtClean="0"/>
              <a:t> .</a:t>
            </a:r>
            <a:r>
              <a:rPr lang="ru-RU" sz="2800" dirty="0" err="1" smtClean="0"/>
              <a:t>З'ясовується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поет взяв </a:t>
            </a:r>
            <a:r>
              <a:rPr lang="ru-RU" sz="2800" dirty="0" err="1" smtClean="0"/>
              <a:t>третій</a:t>
            </a:r>
            <a:r>
              <a:rPr lang="ru-RU" sz="2800" dirty="0" smtClean="0"/>
              <a:t> </a:t>
            </a:r>
            <a:r>
              <a:rPr lang="ru-RU" sz="2800" dirty="0" err="1" smtClean="0"/>
              <a:t>шлюб</a:t>
            </a:r>
            <a:r>
              <a:rPr lang="ru-RU" sz="2800" dirty="0" smtClean="0"/>
              <a:t>. </a:t>
            </a:r>
            <a:r>
              <a:rPr lang="ru-RU" sz="2800" dirty="0" err="1" smtClean="0"/>
              <a:t>Заради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Гаврилівни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розриває</a:t>
            </a:r>
            <a:r>
              <a:rPr lang="ru-RU" sz="2800" dirty="0" smtClean="0"/>
              <a:t> поперед-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шлюб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повертається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неї</a:t>
            </a:r>
            <a:r>
              <a:rPr lang="ru-RU" sz="2800" dirty="0" smtClean="0"/>
              <a:t>. Разом вони прожили до </a:t>
            </a:r>
            <a:r>
              <a:rPr lang="ru-RU" sz="2800" dirty="0" err="1" smtClean="0"/>
              <a:t>кінця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0ffny-2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6143" y="0"/>
            <a:ext cx="4172081" cy="6635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Володимир Сосюра</a:t>
            </a:r>
            <a:endParaRPr lang="ru-RU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6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Друкуватися</a:t>
            </a:r>
            <a:r>
              <a:rPr lang="ru-RU" sz="2800" dirty="0" smtClean="0"/>
              <a:t> почав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псевдонімом</a:t>
            </a:r>
            <a:r>
              <a:rPr lang="ru-RU" sz="2800" dirty="0" smtClean="0"/>
              <a:t> Лорд </a:t>
            </a:r>
            <a:r>
              <a:rPr lang="ru-RU" sz="2800" dirty="0" err="1" smtClean="0"/>
              <a:t>Лістер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212976"/>
            <a:ext cx="8640960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заарештовано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звинуваченням</a:t>
            </a:r>
            <a:r>
              <a:rPr lang="ru-RU" sz="2800" dirty="0" smtClean="0"/>
              <a:t>  «участь в </a:t>
            </a:r>
            <a:r>
              <a:rPr lang="ru-RU" sz="2800" dirty="0" err="1" smtClean="0"/>
              <a:t>роботі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терористичної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ставила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за мету </a:t>
            </a:r>
            <a:r>
              <a:rPr lang="ru-RU" sz="2800" dirty="0" err="1" smtClean="0"/>
              <a:t>організацію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керівників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партії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517232"/>
            <a:ext cx="864096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урочищі</a:t>
            </a:r>
            <a:r>
              <a:rPr lang="ru-RU" sz="2800" dirty="0" smtClean="0"/>
              <a:t> </a:t>
            </a:r>
            <a:r>
              <a:rPr lang="ru-RU" sz="2800" dirty="0" err="1" smtClean="0"/>
              <a:t>Сандармох</a:t>
            </a:r>
            <a:r>
              <a:rPr lang="ru-RU" sz="2800" dirty="0" smtClean="0"/>
              <a:t> у </a:t>
            </a:r>
            <a:r>
              <a:rPr lang="ru-RU" sz="2800" dirty="0" err="1" smtClean="0"/>
              <a:t>Карелії</a:t>
            </a:r>
            <a:r>
              <a:rPr lang="ru-RU" sz="2800" dirty="0" smtClean="0"/>
              <a:t> 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розстріляно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1000 </a:t>
            </a:r>
            <a:r>
              <a:rPr lang="ru-RU" sz="2800" dirty="0" err="1" smtClean="0"/>
              <a:t>в'язнів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них 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64096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Працював</a:t>
            </a:r>
            <a:r>
              <a:rPr lang="ru-RU" sz="2800" dirty="0" smtClean="0"/>
              <a:t> редактором у </a:t>
            </a:r>
            <a:r>
              <a:rPr lang="ru-RU" sz="2800" dirty="0" err="1" smtClean="0"/>
              <a:t>видавництві,мав</a:t>
            </a:r>
            <a:r>
              <a:rPr lang="ru-RU" sz="2800" dirty="0" smtClean="0"/>
              <a:t> </a:t>
            </a:r>
            <a:r>
              <a:rPr lang="ru-RU" sz="2800" dirty="0" err="1" smtClean="0"/>
              <a:t>енцикло</a:t>
            </a:r>
            <a:r>
              <a:rPr lang="ru-RU" sz="2800" dirty="0" smtClean="0"/>
              <a:t>-</a:t>
            </a:r>
          </a:p>
          <a:p>
            <a:r>
              <a:rPr lang="uk-UA" sz="2800" dirty="0" err="1" smtClean="0"/>
              <a:t>педичні</a:t>
            </a:r>
            <a:r>
              <a:rPr lang="uk-UA" sz="2800" dirty="0" smtClean="0"/>
              <a:t> знання.</a:t>
            </a:r>
            <a:endParaRPr lang="ru-R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5570_1_w_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58603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    </a:t>
            </a:r>
            <a:r>
              <a:rPr lang="uk-UA" sz="3600" dirty="0" smtClean="0"/>
              <a:t>Валер</a:t>
            </a:r>
            <a:r>
              <a:rPr lang="en-US" sz="3600" dirty="0" smtClean="0"/>
              <a:t>’</a:t>
            </a:r>
            <a:r>
              <a:rPr lang="uk-UA" sz="3600" dirty="0" err="1" smtClean="0"/>
              <a:t>ян</a:t>
            </a:r>
            <a:r>
              <a:rPr lang="uk-UA" sz="3600" dirty="0" smtClean="0"/>
              <a:t> Підмогильний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Виключили з університету,оскільки не міг засвідчити своє дворянське походження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28092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Зробив повний переклад Біблії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24944"/>
            <a:ext cx="828092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Одружився  з письменницею  Олександрою  </a:t>
            </a:r>
            <a:r>
              <a:rPr lang="uk-UA" sz="2800" b="1" dirty="0" err="1" smtClean="0"/>
              <a:t>Білозерською</a:t>
            </a:r>
            <a:r>
              <a:rPr lang="uk-UA" sz="2800" b="1" dirty="0" smtClean="0"/>
              <a:t> (Ганною Барвінок).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828092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Заснував свою друкарню.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828092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Видав перший у Східній Україні буквар.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Редактор журналу «</a:t>
            </a:r>
            <a:r>
              <a:rPr lang="ru-RU" sz="2800" dirty="0" err="1" smtClean="0"/>
              <a:t>Українська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література</a:t>
            </a:r>
            <a:r>
              <a:rPr lang="ru-RU" sz="2800" dirty="0" smtClean="0"/>
              <a:t>», </a:t>
            </a:r>
            <a:r>
              <a:rPr lang="ru-RU" sz="2800" dirty="0" err="1" smtClean="0"/>
              <a:t>військовий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журналіст</a:t>
            </a:r>
            <a:r>
              <a:rPr lang="ru-RU" sz="2800" dirty="0" smtClean="0"/>
              <a:t>. Ветеран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 УНР.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Працював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Одеській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кінофабриці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художнім</a:t>
            </a:r>
            <a:r>
              <a:rPr lang="ru-RU" sz="2800" dirty="0" smtClean="0"/>
              <a:t> редактором.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140968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кореспондентів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преси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Нюрнберзькому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49694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світової</a:t>
            </a:r>
            <a:r>
              <a:rPr lang="ru-RU" sz="2800" dirty="0" smtClean="0"/>
              <a:t> 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редактором журналу «</a:t>
            </a:r>
            <a:r>
              <a:rPr lang="ru-RU" sz="2800" dirty="0" err="1" smtClean="0"/>
              <a:t>Українська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література</a:t>
            </a:r>
            <a:r>
              <a:rPr lang="ru-RU" sz="2800" dirty="0" smtClean="0"/>
              <a:t>» та </a:t>
            </a:r>
            <a:r>
              <a:rPr lang="ru-RU" sz="2800" dirty="0" err="1" smtClean="0"/>
              <a:t>військовим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кореспондентом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3973870" cy="625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Юрій Яновський</a:t>
            </a:r>
            <a:endParaRPr lang="ru-RU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П</a:t>
            </a:r>
            <a:r>
              <a:rPr lang="ru-RU" sz="2800" dirty="0" err="1" smtClean="0"/>
              <a:t>рацював</a:t>
            </a:r>
            <a:r>
              <a:rPr lang="ru-RU" sz="2800" dirty="0" smtClean="0"/>
              <a:t>  фельдшером   </a:t>
            </a:r>
            <a:r>
              <a:rPr lang="ru-RU" sz="2800" dirty="0" err="1" smtClean="0"/>
              <a:t>спочатку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росій</a:t>
            </a:r>
            <a:r>
              <a:rPr lang="ru-RU" sz="2800" dirty="0" smtClean="0"/>
              <a:t>- </a:t>
            </a:r>
            <a:r>
              <a:rPr lang="ru-RU" sz="2800" dirty="0" err="1" smtClean="0"/>
              <a:t>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, а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 — у </a:t>
            </a:r>
            <a:r>
              <a:rPr lang="ru-RU" sz="2800" dirty="0" err="1" smtClean="0"/>
              <a:t>хірургічному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лікарні</a:t>
            </a:r>
            <a:r>
              <a:rPr lang="ru-RU" sz="2800" dirty="0" smtClean="0"/>
              <a:t> </a:t>
            </a:r>
            <a:r>
              <a:rPr lang="ru-RU" sz="2800" dirty="0" err="1" smtClean="0"/>
              <a:t>Південно-Західної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залізниці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8064896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розстріляти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 </a:t>
            </a:r>
            <a:r>
              <a:rPr lang="ru-RU" sz="2800" dirty="0" err="1" smtClean="0"/>
              <a:t>врятував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щасливий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випадок</a:t>
            </a:r>
            <a:r>
              <a:rPr lang="ru-RU" sz="2800" dirty="0" smtClean="0"/>
              <a:t>. </a:t>
            </a:r>
            <a:r>
              <a:rPr lang="ru-RU" sz="2800" dirty="0" err="1" smtClean="0"/>
              <a:t>Гумориста</a:t>
            </a:r>
            <a:r>
              <a:rPr lang="ru-RU" sz="2800" dirty="0" smtClean="0"/>
              <a:t> перекинули просто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арештантського</a:t>
            </a:r>
            <a:r>
              <a:rPr lang="ru-RU" sz="2800" dirty="0" smtClean="0"/>
              <a:t> барака на </a:t>
            </a:r>
            <a:r>
              <a:rPr lang="ru-RU" sz="2800" dirty="0" err="1" smtClean="0"/>
              <a:t>Печорі</a:t>
            </a:r>
            <a:r>
              <a:rPr lang="ru-RU" sz="2800" dirty="0" smtClean="0"/>
              <a:t> (</a:t>
            </a:r>
            <a:r>
              <a:rPr lang="ru-RU" sz="2800" dirty="0" err="1" smtClean="0"/>
              <a:t>Комі</a:t>
            </a:r>
            <a:r>
              <a:rPr lang="ru-RU" sz="2800" dirty="0" smtClean="0"/>
              <a:t> АРСР) до </a:t>
            </a:r>
            <a:r>
              <a:rPr lang="ru-RU" sz="2800" dirty="0" err="1" smtClean="0"/>
              <a:t>письменницького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кабінету</a:t>
            </a:r>
            <a:r>
              <a:rPr lang="ru-RU" sz="2800" dirty="0" smtClean="0"/>
              <a:t> в </a:t>
            </a:r>
            <a:r>
              <a:rPr lang="ru-RU" sz="2800" dirty="0" err="1" smtClean="0"/>
              <a:t>щойно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реокупованому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013176"/>
            <a:ext cx="806489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З</a:t>
            </a:r>
            <a:r>
              <a:rPr lang="ru-RU" sz="2800" dirty="0" err="1" smtClean="0"/>
              <a:t>добув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самобутнього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майстра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сатири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гумору</a:t>
            </a:r>
            <a:r>
              <a:rPr lang="ru-RU" sz="2800" dirty="0" smtClean="0"/>
              <a:t>. </a:t>
            </a:r>
            <a:r>
              <a:rPr lang="ru-RU" sz="2800" dirty="0" err="1" smtClean="0"/>
              <a:t>Започаткував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жанр — </a:t>
            </a:r>
            <a:r>
              <a:rPr lang="ru-RU" sz="2800" dirty="0" err="1" smtClean="0"/>
              <a:t>усмішка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kraine-0195__1395396412__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41064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Остап Вишня (Павло Губенко)</a:t>
            </a:r>
            <a:endParaRPr lang="ru-RU"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933056"/>
            <a:ext cx="813690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Був президентом ВАПЛІТЕ.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813690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Завідував відділом народної освіти, з його </a:t>
            </a:r>
            <a:r>
              <a:rPr lang="uk-UA" sz="2800" dirty="0" err="1" smtClean="0"/>
              <a:t>іні-</a:t>
            </a:r>
            <a:endParaRPr lang="uk-UA" sz="2800" dirty="0" smtClean="0"/>
          </a:p>
          <a:p>
            <a:r>
              <a:rPr lang="uk-UA" sz="2800" dirty="0" err="1" smtClean="0"/>
              <a:t>ціативи</a:t>
            </a:r>
            <a:r>
              <a:rPr lang="uk-UA" sz="2800" dirty="0" smtClean="0"/>
              <a:t> було відкрито ряд шкіл, дитбудинків.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157192"/>
            <a:ext cx="813690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Розстріляли однією кулею з Лесем </a:t>
            </a:r>
            <a:r>
              <a:rPr lang="uk-UA" sz="2800" dirty="0" err="1" smtClean="0"/>
              <a:t>Курбасом-</a:t>
            </a:r>
            <a:endParaRPr lang="uk-UA" sz="2800" dirty="0" smtClean="0"/>
          </a:p>
          <a:p>
            <a:r>
              <a:rPr lang="uk-UA" sz="2800" dirty="0" smtClean="0"/>
              <a:t>засновником театру </a:t>
            </a:r>
            <a:r>
              <a:rPr lang="uk-UA" sz="2800" dirty="0" err="1" smtClean="0"/>
              <a:t>“Березіль”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20688"/>
            <a:ext cx="813690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твори 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сатиричні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вірші</a:t>
            </a:r>
            <a:r>
              <a:rPr lang="ru-RU" sz="2800" dirty="0" smtClean="0"/>
              <a:t>, </a:t>
            </a:r>
            <a:r>
              <a:rPr lang="ru-RU" sz="2800" dirty="0" err="1" smtClean="0"/>
              <a:t>фейлетони</a:t>
            </a:r>
            <a:r>
              <a:rPr lang="ru-RU" sz="2800" dirty="0" smtClean="0"/>
              <a:t>, </a:t>
            </a:r>
            <a:r>
              <a:rPr lang="ru-RU" sz="2800" dirty="0" err="1" smtClean="0"/>
              <a:t>епіграми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з'являються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сторінках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учнівських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рукописних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журналів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kola_Ku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013870" cy="623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Микола Куліш</a:t>
            </a:r>
            <a:endParaRPr lang="ru-RU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Творчість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 </a:t>
            </a:r>
            <a:r>
              <a:rPr lang="ru-RU" sz="2800" dirty="0" err="1" smtClean="0"/>
              <a:t>позначена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міфософічним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ставленням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сповнена</a:t>
            </a:r>
            <a:r>
              <a:rPr lang="ru-RU" sz="2800" dirty="0" smtClean="0"/>
              <a:t> образами </a:t>
            </a:r>
            <a:r>
              <a:rPr lang="ru-RU" sz="2800" dirty="0" err="1" smtClean="0"/>
              <a:t>лемківського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язичництва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828092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приєднання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до УРСР, як «</a:t>
            </a:r>
            <a:r>
              <a:rPr lang="ru-RU" sz="2800" dirty="0" err="1" smtClean="0"/>
              <a:t>аполітичний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поет-містик</a:t>
            </a:r>
            <a:r>
              <a:rPr lang="ru-RU" sz="2800" dirty="0" smtClean="0"/>
              <a:t>», поет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забороне</a:t>
            </a:r>
            <a:r>
              <a:rPr lang="ru-RU" sz="2800" dirty="0" smtClean="0"/>
              <a:t>-</a:t>
            </a:r>
          </a:p>
          <a:p>
            <a:r>
              <a:rPr lang="uk-UA" sz="2800" dirty="0" smtClean="0"/>
              <a:t>ний.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933056"/>
            <a:ext cx="8280920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малював,грав</a:t>
            </a:r>
            <a:r>
              <a:rPr lang="ru-RU" sz="2800" dirty="0" smtClean="0"/>
              <a:t> на </a:t>
            </a:r>
            <a:r>
              <a:rPr lang="ru-RU" sz="2800" dirty="0" err="1" smtClean="0"/>
              <a:t>скрипці</a:t>
            </a:r>
            <a:r>
              <a:rPr lang="ru-RU" sz="2800" dirty="0" smtClean="0"/>
              <a:t> 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музику</a:t>
            </a:r>
            <a:r>
              <a:rPr lang="ru-RU" sz="2800" dirty="0" smtClean="0"/>
              <a:t>, </a:t>
            </a:r>
            <a:r>
              <a:rPr lang="ru-RU" sz="2800" dirty="0" err="1" smtClean="0"/>
              <a:t>мріяв</a:t>
            </a:r>
            <a:r>
              <a:rPr lang="ru-RU" sz="2800" dirty="0" smtClean="0"/>
              <a:t> бути композитором.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галузі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, особливо </a:t>
            </a:r>
            <a:r>
              <a:rPr lang="ru-RU" sz="2800" dirty="0" err="1" smtClean="0"/>
              <a:t>малярство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сильно </a:t>
            </a:r>
            <a:r>
              <a:rPr lang="ru-RU" sz="2800" dirty="0" err="1" smtClean="0"/>
              <a:t>вплинули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лірику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онич_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958" y="0"/>
            <a:ext cx="3719250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Богдан-Ігор  Антонич</a:t>
            </a:r>
            <a:endParaRPr lang="ru-RU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згадках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дитинство</a:t>
            </a:r>
            <a:r>
              <a:rPr lang="ru-RU" sz="2800" dirty="0" smtClean="0"/>
              <a:t> в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уяві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поставали</a:t>
            </a:r>
            <a:r>
              <a:rPr lang="ru-RU" sz="2800" dirty="0" smtClean="0"/>
              <a:t> «плач </a:t>
            </a:r>
            <a:r>
              <a:rPr lang="ru-RU" sz="2800" dirty="0" err="1" smtClean="0"/>
              <a:t>і</a:t>
            </a:r>
            <a:r>
              <a:rPr lang="ru-RU" sz="2800" dirty="0" smtClean="0"/>
              <a:t> похорон».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любив </a:t>
            </a:r>
            <a:r>
              <a:rPr lang="ru-RU" sz="2800" dirty="0" err="1" smtClean="0"/>
              <a:t>матір</a:t>
            </a:r>
            <a:r>
              <a:rPr lang="ru-RU" sz="2800" dirty="0" smtClean="0"/>
              <a:t>, про яку писав: </a:t>
            </a:r>
            <a:r>
              <a:rPr lang="ru-RU" sz="2800" i="1" dirty="0" smtClean="0"/>
              <a:t>«</a:t>
            </a:r>
            <a:r>
              <a:rPr lang="ru-RU" sz="2800" i="1" dirty="0" err="1" smtClean="0"/>
              <a:t>Народжена</a:t>
            </a:r>
            <a:r>
              <a:rPr lang="ru-RU" sz="2800" i="1" dirty="0" smtClean="0"/>
              <a:t> для </a:t>
            </a:r>
            <a:r>
              <a:rPr lang="ru-RU" sz="2800" i="1" dirty="0" err="1" smtClean="0"/>
              <a:t>пісень</a:t>
            </a:r>
            <a:r>
              <a:rPr lang="ru-RU" sz="2800" i="1" dirty="0" smtClean="0"/>
              <a:t>, вона проплакала усе </a:t>
            </a:r>
            <a:r>
              <a:rPr lang="ru-RU" sz="2800" i="1" dirty="0" err="1" smtClean="0"/>
              <a:t>життя,проводжаючи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назавжди</a:t>
            </a:r>
            <a:r>
              <a:rPr lang="ru-RU" sz="2800" i="1" dirty="0" smtClean="0"/>
              <a:t>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08920"/>
            <a:ext cx="84249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викладав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природознавство,гімнастику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 </a:t>
            </a:r>
            <a:r>
              <a:rPr lang="ru-RU" sz="2800" dirty="0" err="1" smtClean="0"/>
              <a:t>географію</a:t>
            </a:r>
            <a:r>
              <a:rPr lang="ru-RU" sz="2800" dirty="0" smtClean="0"/>
              <a:t>, </a:t>
            </a:r>
            <a:r>
              <a:rPr lang="ru-RU" sz="2800" dirty="0" err="1" smtClean="0"/>
              <a:t>фізику</a:t>
            </a:r>
            <a:r>
              <a:rPr lang="ru-RU" sz="2800" dirty="0" smtClean="0"/>
              <a:t>, </a:t>
            </a:r>
            <a:r>
              <a:rPr lang="ru-RU" sz="2800" dirty="0" err="1" smtClean="0"/>
              <a:t>історію</a:t>
            </a:r>
            <a:r>
              <a:rPr lang="ru-RU" sz="2800" dirty="0" smtClean="0"/>
              <a:t>, </a:t>
            </a:r>
            <a:r>
              <a:rPr lang="ru-RU" sz="2800" dirty="0" err="1" smtClean="0"/>
              <a:t>малювання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933056"/>
            <a:ext cx="84249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карикатур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надруковані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журналі</a:t>
            </a:r>
            <a:r>
              <a:rPr lang="ru-RU" sz="2800" dirty="0" smtClean="0"/>
              <a:t> «Молот» (США).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157192"/>
            <a:ext cx="842493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прем'єри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фільму</a:t>
            </a:r>
            <a:r>
              <a:rPr lang="ru-RU" sz="2800" dirty="0" smtClean="0"/>
              <a:t> в </a:t>
            </a:r>
            <a:r>
              <a:rPr lang="ru-RU" sz="2800" dirty="0" err="1" smtClean="0"/>
              <a:t>Берліні</a:t>
            </a:r>
            <a:r>
              <a:rPr lang="ru-RU" sz="2800" dirty="0" smtClean="0"/>
              <a:t> про </a:t>
            </a:r>
            <a:r>
              <a:rPr lang="ru-RU" sz="2800" dirty="0" err="1" smtClean="0"/>
              <a:t>митця</a:t>
            </a:r>
            <a:r>
              <a:rPr lang="ru-RU" sz="2800" dirty="0" smtClean="0"/>
              <a:t>  </a:t>
            </a:r>
            <a:r>
              <a:rPr lang="ru-RU" sz="2800" dirty="0" err="1" smtClean="0"/>
              <a:t>з'явилося</a:t>
            </a:r>
            <a:r>
              <a:rPr lang="ru-RU" sz="2800" dirty="0" smtClean="0"/>
              <a:t> 48 статей, у </a:t>
            </a:r>
            <a:r>
              <a:rPr lang="ru-RU" sz="2800" dirty="0" err="1" smtClean="0"/>
              <a:t>Венеції</a:t>
            </a:r>
            <a:r>
              <a:rPr lang="ru-RU" sz="2800" dirty="0" smtClean="0"/>
              <a:t> </a:t>
            </a:r>
            <a:r>
              <a:rPr lang="ru-RU" sz="2800" dirty="0" err="1" smtClean="0"/>
              <a:t>італійські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кінематографісти</a:t>
            </a:r>
            <a:r>
              <a:rPr lang="ru-RU" sz="2800" dirty="0" smtClean="0"/>
              <a:t> назвали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«Гомером </a:t>
            </a:r>
            <a:r>
              <a:rPr lang="ru-RU" sz="2800" dirty="0" err="1" smtClean="0"/>
              <a:t>кіно</a:t>
            </a:r>
            <a:r>
              <a:rPr lang="ru-RU" sz="2800" dirty="0" smtClean="0"/>
              <a:t>».)</a:t>
            </a:r>
            <a:endParaRPr lang="ru-R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vz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403788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Олександр Довженко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lish_panteley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4536504" cy="6155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Пантелеймон  Куліш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В</a:t>
            </a:r>
            <a:r>
              <a:rPr lang="ru-RU" sz="2800" dirty="0" err="1" smtClean="0"/>
              <a:t>чився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медичному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технікумі</a:t>
            </a:r>
            <a:r>
              <a:rPr lang="ru-RU" sz="2800" dirty="0" smtClean="0"/>
              <a:t>,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 — на </a:t>
            </a:r>
            <a:r>
              <a:rPr lang="ru-RU" sz="2800" dirty="0" err="1" smtClean="0"/>
              <a:t>літературному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факультеті</a:t>
            </a:r>
            <a:r>
              <a:rPr lang="ru-RU" sz="2800" dirty="0" smtClean="0"/>
              <a:t> </a:t>
            </a:r>
            <a:r>
              <a:rPr lang="ru-RU" sz="2800" dirty="0" err="1" smtClean="0"/>
              <a:t>Київського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інституту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Під</a:t>
            </a:r>
            <a:r>
              <a:rPr lang="ru-RU" sz="2800" dirty="0" smtClean="0"/>
              <a:t> час 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війни</a:t>
            </a:r>
            <a:r>
              <a:rPr lang="ru-RU" sz="2800" dirty="0" smtClean="0"/>
              <a:t> 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військовим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кореспондентом</a:t>
            </a:r>
            <a:r>
              <a:rPr lang="ru-RU" sz="2800" dirty="0" smtClean="0"/>
              <a:t> . 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573016"/>
            <a:ext cx="8496944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збірці</a:t>
            </a:r>
            <a:r>
              <a:rPr lang="ru-RU" sz="2800" dirty="0" smtClean="0"/>
              <a:t> « </a:t>
            </a:r>
            <a:r>
              <a:rPr lang="ru-RU" sz="2800" dirty="0" err="1" smtClean="0"/>
              <a:t>Що</a:t>
            </a:r>
            <a:r>
              <a:rPr lang="ru-RU" sz="2800" dirty="0" smtClean="0"/>
              <a:t> записано мною » (1956) </a:t>
            </a:r>
            <a:r>
              <a:rPr lang="ru-RU" sz="2800" dirty="0" err="1" smtClean="0"/>
              <a:t>містяться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тексти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пісень</a:t>
            </a:r>
            <a:r>
              <a:rPr lang="ru-RU" sz="2800" dirty="0" smtClean="0"/>
              <a:t>: «</a:t>
            </a:r>
            <a:r>
              <a:rPr lang="ru-RU" sz="2800" dirty="0" err="1" smtClean="0"/>
              <a:t>Знову</a:t>
            </a:r>
            <a:r>
              <a:rPr lang="ru-RU" sz="2800" dirty="0" smtClean="0"/>
              <a:t> </a:t>
            </a:r>
            <a:r>
              <a:rPr lang="ru-RU" sz="2800" dirty="0" err="1" smtClean="0"/>
              <a:t>цвітуть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каштани</a:t>
            </a:r>
            <a:r>
              <a:rPr lang="ru-RU" sz="2800" dirty="0" smtClean="0"/>
              <a:t>», «</a:t>
            </a:r>
            <a:r>
              <a:rPr lang="ru-RU" sz="2800" dirty="0" err="1" smtClean="0"/>
              <a:t>Пісня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Київ</a:t>
            </a:r>
            <a:r>
              <a:rPr lang="ru-RU" sz="2800" dirty="0" smtClean="0"/>
              <a:t>», «Як на </a:t>
            </a:r>
            <a:r>
              <a:rPr lang="ru-RU" sz="2800" dirty="0" err="1" smtClean="0"/>
              <a:t>дальнім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небосхилі</a:t>
            </a:r>
            <a:r>
              <a:rPr lang="ru-RU" sz="2800" dirty="0" smtClean="0"/>
              <a:t>». 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 У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озвученні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поету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допомагали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корифеї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брати</a:t>
            </a:r>
            <a:r>
              <a:rPr lang="ru-RU" sz="2800" dirty="0" smtClean="0"/>
              <a:t> </a:t>
            </a:r>
            <a:r>
              <a:rPr lang="ru-RU" sz="2800" dirty="0" err="1" smtClean="0"/>
              <a:t>Георгій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Платон </a:t>
            </a:r>
            <a:r>
              <a:rPr lang="ru-RU" sz="2800" dirty="0" err="1" smtClean="0"/>
              <a:t>Майбороди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ish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286250" cy="649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Андрій Малишко</a:t>
            </a:r>
            <a:endParaRPr lang="ru-RU" sz="3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найактивніших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представників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</a:t>
            </a:r>
            <a:r>
              <a:rPr lang="ru-RU" sz="2800" dirty="0" smtClean="0"/>
              <a:t>- го </a:t>
            </a:r>
            <a:r>
              <a:rPr lang="ru-RU" sz="2800" dirty="0" err="1" smtClean="0"/>
              <a:t>дисидентського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. Лауреат </a:t>
            </a:r>
            <a:r>
              <a:rPr lang="ru-RU" sz="2800" dirty="0" err="1" smtClean="0"/>
              <a:t>Державної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премії</a:t>
            </a:r>
            <a:r>
              <a:rPr lang="ru-RU" sz="2800" dirty="0" smtClean="0"/>
              <a:t> </a:t>
            </a:r>
            <a:r>
              <a:rPr lang="ru-RU" sz="2800" dirty="0" err="1" smtClean="0"/>
              <a:t>ім</a:t>
            </a:r>
            <a:r>
              <a:rPr lang="ru-RU" sz="2800" dirty="0" smtClean="0"/>
              <a:t>. Т.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 (1991), Герой </a:t>
            </a:r>
            <a:r>
              <a:rPr lang="ru-RU" sz="2800" dirty="0" err="1" smtClean="0"/>
              <a:t>України</a:t>
            </a:r>
            <a:endParaRPr lang="ru-RU" sz="2800" dirty="0" smtClean="0"/>
          </a:p>
          <a:p>
            <a:r>
              <a:rPr lang="ru-RU" sz="2800" dirty="0" smtClean="0"/>
              <a:t>(2005, посмертно).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За життя поета в Україні не вийшла жодна його</a:t>
            </a:r>
          </a:p>
          <a:p>
            <a:r>
              <a:rPr lang="uk-UA" sz="2800" dirty="0" smtClean="0"/>
              <a:t>збірка.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717032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 1965 році на </a:t>
            </a:r>
            <a:r>
              <a:rPr lang="uk-UA" sz="2800" dirty="0" err="1" smtClean="0"/>
              <a:t>прем</a:t>
            </a:r>
            <a:r>
              <a:rPr lang="en-US" sz="2800" dirty="0" smtClean="0"/>
              <a:t>’</a:t>
            </a:r>
            <a:r>
              <a:rPr lang="uk-UA" sz="2800" dirty="0" err="1" smtClean="0"/>
              <a:t>єрі</a:t>
            </a:r>
            <a:r>
              <a:rPr lang="uk-UA" sz="2800" dirty="0" smtClean="0"/>
              <a:t> фільму “ Тіні забутих </a:t>
            </a:r>
          </a:p>
          <a:p>
            <a:r>
              <a:rPr lang="uk-UA" sz="2800" dirty="0" err="1" smtClean="0"/>
              <a:t>предків”</a:t>
            </a:r>
            <a:r>
              <a:rPr lang="uk-UA" sz="2800" dirty="0" smtClean="0"/>
              <a:t> став ініціатором протесту проти арештів</a:t>
            </a:r>
          </a:p>
          <a:p>
            <a:r>
              <a:rPr lang="uk-UA" sz="2800" dirty="0" smtClean="0"/>
              <a:t>шістдесятників. 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2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Був з</a:t>
            </a:r>
            <a:r>
              <a:rPr lang="ru-RU" sz="2800" dirty="0" err="1" smtClean="0"/>
              <a:t>асуджений</a:t>
            </a:r>
            <a:r>
              <a:rPr lang="ru-RU" sz="2800" dirty="0" smtClean="0"/>
              <a:t> на 10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примусових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робіт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5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заслання.Помер</a:t>
            </a:r>
            <a:r>
              <a:rPr lang="ru-RU" sz="2800" dirty="0" smtClean="0"/>
              <a:t> у в</a:t>
            </a:r>
            <a:r>
              <a:rPr lang="en-US" sz="2800" dirty="0" smtClean="0"/>
              <a:t>’</a:t>
            </a:r>
            <a:r>
              <a:rPr lang="ru-RU" sz="2800" dirty="0" err="1" smtClean="0"/>
              <a:t>язниці</a:t>
            </a:r>
            <a:r>
              <a:rPr lang="uk-UA" sz="280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78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968552" cy="638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Василь Стус</a:t>
            </a:r>
            <a:endParaRPr lang="ru-RU" sz="3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Батька у 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.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чудовий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дід</a:t>
            </a:r>
            <a:r>
              <a:rPr lang="ru-RU" sz="2800" dirty="0" smtClean="0"/>
              <a:t>,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мама, яка </a:t>
            </a:r>
            <a:r>
              <a:rPr lang="ru-RU" sz="2800" dirty="0" err="1" smtClean="0"/>
              <a:t>ніколи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сварилася</a:t>
            </a:r>
            <a:r>
              <a:rPr lang="ru-RU" sz="2800" dirty="0" smtClean="0"/>
              <a:t> за книжки,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хлопець</a:t>
            </a:r>
            <a:r>
              <a:rPr lang="ru-RU" sz="2800" dirty="0" smtClean="0"/>
              <a:t> читав </a:t>
            </a:r>
            <a:r>
              <a:rPr lang="ru-RU" sz="2800" dirty="0" err="1" smtClean="0"/>
              <a:t>з</a:t>
            </a:r>
            <a:r>
              <a:rPr lang="ru-RU" sz="2800" dirty="0" smtClean="0"/>
              <a:t> ранку до </a:t>
            </a:r>
            <a:r>
              <a:rPr lang="ru-RU" sz="2800" dirty="0" err="1" smtClean="0"/>
              <a:t>вечора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dirty="0" err="1" smtClean="0"/>
              <a:t>П'ять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закінчив</a:t>
            </a:r>
            <a:r>
              <a:rPr lang="ru-RU" sz="2800" dirty="0" smtClean="0"/>
              <a:t> у </a:t>
            </a:r>
            <a:r>
              <a:rPr lang="ru-RU" sz="2800" dirty="0" err="1" smtClean="0"/>
              <a:t>Біївцях</a:t>
            </a:r>
            <a:r>
              <a:rPr lang="ru-RU" sz="2800" dirty="0" smtClean="0"/>
              <a:t>, а </a:t>
            </a:r>
            <a:r>
              <a:rPr lang="ru-RU" sz="2800" dirty="0" err="1" smtClean="0"/>
              <a:t>решту</a:t>
            </a:r>
            <a:r>
              <a:rPr lang="ru-RU" sz="2800" dirty="0" smtClean="0"/>
              <a:t> — у </a:t>
            </a:r>
            <a:r>
              <a:rPr lang="ru-RU" sz="2800" dirty="0" err="1" smtClean="0"/>
              <a:t>сусідніх</a:t>
            </a:r>
            <a:r>
              <a:rPr lang="ru-RU" sz="2800" dirty="0" smtClean="0"/>
              <a:t> селах </a:t>
            </a:r>
            <a:r>
              <a:rPr lang="ru-RU" sz="2800" dirty="0" err="1" smtClean="0"/>
              <a:t>Єнківцях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Тарандинцях</a:t>
            </a:r>
            <a:r>
              <a:rPr lang="ru-RU" sz="2800" dirty="0" smtClean="0"/>
              <a:t>, до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доводилось </a:t>
            </a:r>
            <a:r>
              <a:rPr lang="ru-RU" sz="2800" dirty="0" err="1" smtClean="0"/>
              <a:t>йти</a:t>
            </a:r>
            <a:r>
              <a:rPr lang="ru-RU" sz="2800" dirty="0" smtClean="0"/>
              <a:t> 9 км в один </a:t>
            </a:r>
            <a:r>
              <a:rPr lang="ru-RU" sz="2800" dirty="0" err="1" smtClean="0"/>
              <a:t>бік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закінчення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 </a:t>
            </a:r>
            <a:r>
              <a:rPr lang="ru-RU" sz="2800" dirty="0" err="1" smtClean="0"/>
              <a:t>із</a:t>
            </a:r>
            <a:r>
              <a:rPr lang="ru-RU" sz="2800" dirty="0" smtClean="0"/>
              <a:t> золотою </a:t>
            </a:r>
            <a:r>
              <a:rPr lang="ru-RU" sz="2800" dirty="0" err="1" smtClean="0"/>
              <a:t>медаллю</a:t>
            </a:r>
            <a:r>
              <a:rPr lang="ru-RU" sz="2800" dirty="0" smtClean="0"/>
              <a:t> в 1952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вступив на факультет </a:t>
            </a:r>
            <a:r>
              <a:rPr lang="ru-RU" sz="2800" dirty="0" err="1" smtClean="0"/>
              <a:t>журналістики</a:t>
            </a:r>
            <a:r>
              <a:rPr lang="ru-RU" sz="2800" dirty="0" smtClean="0"/>
              <a:t> </a:t>
            </a:r>
            <a:r>
              <a:rPr lang="ru-RU" sz="2800" dirty="0" err="1" smtClean="0"/>
              <a:t>Київського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869160"/>
            <a:ext cx="8424936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Улітку</a:t>
            </a:r>
            <a:r>
              <a:rPr lang="ru-RU" sz="2800" dirty="0" smtClean="0"/>
              <a:t> 1962 року </a:t>
            </a:r>
            <a:r>
              <a:rPr lang="ru-RU" sz="2800" dirty="0" err="1" smtClean="0"/>
              <a:t>поета</a:t>
            </a:r>
            <a:r>
              <a:rPr lang="ru-RU" sz="2800" dirty="0" smtClean="0"/>
              <a:t> </a:t>
            </a:r>
            <a:r>
              <a:rPr lang="ru-RU" sz="2800" dirty="0" err="1" smtClean="0"/>
              <a:t>жорстоко</a:t>
            </a:r>
            <a:r>
              <a:rPr lang="ru-RU" sz="2800" dirty="0" smtClean="0"/>
              <a:t> побили </a:t>
            </a:r>
            <a:r>
              <a:rPr lang="ru-RU" sz="2800" dirty="0" err="1" smtClean="0"/>
              <a:t>працівники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міліції</a:t>
            </a:r>
            <a:r>
              <a:rPr lang="ru-RU" sz="2800" dirty="0" smtClean="0"/>
              <a:t>. На думку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друзів</a:t>
            </a:r>
            <a:r>
              <a:rPr lang="ru-RU" sz="2800" dirty="0" smtClean="0"/>
              <a:t>,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невипадковим</a:t>
            </a:r>
            <a:r>
              <a:rPr lang="ru-RU" sz="2800" dirty="0" smtClean="0"/>
              <a:t>. </a:t>
            </a:r>
            <a:r>
              <a:rPr lang="ru-RU" sz="2800" dirty="0" err="1" smtClean="0"/>
              <a:t>Відтоді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почало </a:t>
            </a:r>
            <a:r>
              <a:rPr lang="ru-RU" sz="2800" dirty="0" err="1" smtClean="0"/>
              <a:t>погіршуватися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здоров'я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поета.Помер</a:t>
            </a:r>
            <a:r>
              <a:rPr lang="ru-RU" sz="2800" dirty="0" smtClean="0"/>
              <a:t> у 28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e0e90b4878328d0a918035f71f1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670016" cy="638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Василь Симоненко</a:t>
            </a:r>
            <a:endParaRPr lang="ru-RU" sz="3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2677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відрахований</a:t>
            </a:r>
            <a:r>
              <a:rPr lang="ru-RU" sz="2800" dirty="0" smtClean="0"/>
              <a:t> за наказом ректора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форму-люванням</a:t>
            </a:r>
            <a:r>
              <a:rPr lang="ru-RU" sz="2800" dirty="0" smtClean="0"/>
              <a:t>: «за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несумісні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званням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</a:t>
            </a:r>
            <a:r>
              <a:rPr lang="ru-RU" sz="2800" dirty="0" smtClean="0"/>
              <a:t>- </a:t>
            </a:r>
            <a:r>
              <a:rPr lang="ru-RU" sz="2800" dirty="0" err="1" smtClean="0"/>
              <a:t>ського</a:t>
            </a:r>
            <a:r>
              <a:rPr lang="ru-RU" sz="2800" dirty="0" smtClean="0"/>
              <a:t> студента».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полягали</a:t>
            </a:r>
            <a:r>
              <a:rPr lang="ru-RU" sz="2800" dirty="0" smtClean="0"/>
              <a:t> в тому,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поширював</a:t>
            </a:r>
            <a:r>
              <a:rPr lang="ru-RU" sz="2800" dirty="0" smtClean="0"/>
              <a:t> у </a:t>
            </a:r>
            <a:r>
              <a:rPr lang="ru-RU" sz="2800" dirty="0" err="1" smtClean="0"/>
              <a:t>Донецькому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студентів</a:t>
            </a:r>
            <a:r>
              <a:rPr lang="ru-RU" sz="2800" dirty="0" smtClean="0"/>
              <a:t> роботу </a:t>
            </a:r>
            <a:r>
              <a:rPr lang="ru-RU" sz="2800" dirty="0" err="1" smtClean="0"/>
              <a:t>Івана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Дзюби</a:t>
            </a:r>
            <a:r>
              <a:rPr lang="ru-RU" sz="2800" dirty="0" smtClean="0"/>
              <a:t> «</a:t>
            </a:r>
            <a:r>
              <a:rPr lang="ru-RU" sz="2800" dirty="0" err="1" smtClean="0"/>
              <a:t>Інтернаціоналізм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русифікація</a:t>
            </a:r>
            <a:r>
              <a:rPr lang="ru-RU" sz="2800" dirty="0" smtClean="0"/>
              <a:t>».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284984"/>
            <a:ext cx="842493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Перебував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військовій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службі</a:t>
            </a:r>
            <a:r>
              <a:rPr lang="ru-RU" sz="2800" dirty="0" smtClean="0"/>
              <a:t> в </a:t>
            </a:r>
            <a:r>
              <a:rPr lang="ru-RU" sz="2800" dirty="0" err="1" smtClean="0"/>
              <a:t>будівельних</a:t>
            </a:r>
            <a:r>
              <a:rPr lang="ru-RU" sz="2800" dirty="0" smtClean="0"/>
              <a:t> загонах на Далекому </a:t>
            </a:r>
            <a:r>
              <a:rPr lang="ru-RU" sz="2800" dirty="0" err="1" smtClean="0"/>
              <a:t>Сході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того </a:t>
            </a:r>
            <a:r>
              <a:rPr lang="ru-RU" sz="2800" dirty="0" err="1" smtClean="0"/>
              <a:t>працював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шахті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842493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Моє</a:t>
            </a:r>
            <a:r>
              <a:rPr lang="ru-RU" sz="2800" dirty="0" smtClean="0"/>
              <a:t> слово не </a:t>
            </a:r>
            <a:r>
              <a:rPr lang="ru-RU" sz="2800" dirty="0" err="1" smtClean="0"/>
              <a:t>вогнисте</a:t>
            </a:r>
            <a:r>
              <a:rPr lang="ru-RU" sz="2800" dirty="0" smtClean="0"/>
              <a:t>, в </a:t>
            </a:r>
            <a:r>
              <a:rPr lang="ru-RU" sz="2800" dirty="0" err="1" smtClean="0"/>
              <a:t>моїй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 - </a:t>
            </a:r>
            <a:r>
              <a:rPr lang="ru-RU" sz="2800" dirty="0" err="1" smtClean="0"/>
              <a:t>метелики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бджоли</a:t>
            </a:r>
            <a:r>
              <a:rPr lang="ru-RU" sz="2800" dirty="0" smtClean="0"/>
              <a:t>. Але я </a:t>
            </a:r>
            <a:r>
              <a:rPr lang="ru-RU" sz="2800" dirty="0" err="1" smtClean="0"/>
              <a:t>засвідчую</a:t>
            </a:r>
            <a:r>
              <a:rPr lang="ru-RU" sz="2800" dirty="0" smtClean="0"/>
              <a:t> перед </a:t>
            </a:r>
            <a:r>
              <a:rPr lang="ru-RU" sz="2800" dirty="0" err="1" smtClean="0"/>
              <a:t>світом</a:t>
            </a:r>
            <a:r>
              <a:rPr lang="ru-RU" sz="2800" dirty="0" smtClean="0"/>
              <a:t>, Богом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людьми: тут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українці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oborod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64896" cy="5556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Василь Голобородько</a:t>
            </a:r>
            <a:endParaRPr lang="ru-RU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0891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П</a:t>
            </a:r>
            <a:r>
              <a:rPr lang="ru-RU" sz="2800" dirty="0" err="1" smtClean="0"/>
              <a:t>ерший</a:t>
            </a:r>
            <a:r>
              <a:rPr lang="ru-RU" sz="2800" dirty="0" smtClean="0"/>
              <a:t> лауреат </a:t>
            </a:r>
            <a:r>
              <a:rPr lang="ru-RU" sz="2800" dirty="0" err="1" smtClean="0"/>
              <a:t>республіканської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премії</a:t>
            </a:r>
            <a:r>
              <a:rPr lang="ru-RU" sz="2800" dirty="0" smtClean="0"/>
              <a:t> </a:t>
            </a:r>
            <a:r>
              <a:rPr lang="ru-RU" sz="2800" dirty="0" err="1" smtClean="0"/>
              <a:t>ім</a:t>
            </a:r>
            <a:r>
              <a:rPr lang="ru-RU" sz="2800" dirty="0" smtClean="0"/>
              <a:t>. 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, голова </a:t>
            </a:r>
            <a:r>
              <a:rPr lang="ru-RU" sz="2800" dirty="0" err="1" smtClean="0"/>
              <a:t>Спілки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</a:t>
            </a:r>
            <a:r>
              <a:rPr lang="ru-RU" sz="2800" dirty="0" smtClean="0"/>
              <a:t>- ни. Герой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(2005, посмертно)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8208912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</a:t>
            </a:r>
            <a:r>
              <a:rPr lang="ru-RU" sz="2800" dirty="0" smtClean="0"/>
              <a:t>, коли </a:t>
            </a:r>
            <a:r>
              <a:rPr lang="ru-RU" sz="2800" dirty="0" err="1" smtClean="0"/>
              <a:t>хлопцеві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3 роки,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Ломівки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забрали на </a:t>
            </a:r>
            <a:r>
              <a:rPr lang="ru-RU" sz="2800" dirty="0" err="1" smtClean="0"/>
              <a:t>виховання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дід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бабуся в слободу </a:t>
            </a:r>
            <a:r>
              <a:rPr lang="ru-RU" sz="2800" dirty="0" err="1" smtClean="0"/>
              <a:t>Суху</a:t>
            </a:r>
            <a:r>
              <a:rPr lang="ru-RU" sz="2800" dirty="0" smtClean="0"/>
              <a:t> </a:t>
            </a:r>
            <a:r>
              <a:rPr lang="ru-RU" sz="2800" dirty="0" err="1" smtClean="0"/>
              <a:t>Полтавської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509120"/>
            <a:ext cx="8280920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Його сприймали як духовного лідера українців,</a:t>
            </a:r>
          </a:p>
          <a:p>
            <a:r>
              <a:rPr lang="uk-UA" sz="2800" dirty="0" smtClean="0"/>
              <a:t>як совість нації. Міжнародний біографічний центр у Кембриджі визнав його </a:t>
            </a:r>
            <a:r>
              <a:rPr lang="uk-UA" sz="2800" dirty="0" err="1" smtClean="0"/>
              <a:t>“Всесвітнім</a:t>
            </a:r>
            <a:r>
              <a:rPr lang="uk-UA" sz="2800" dirty="0" smtClean="0"/>
              <a:t> </a:t>
            </a:r>
            <a:r>
              <a:rPr lang="uk-UA" sz="2800" dirty="0" err="1" smtClean="0"/>
              <a:t>інте-</a:t>
            </a:r>
            <a:endParaRPr lang="uk-UA" sz="2800" dirty="0" smtClean="0"/>
          </a:p>
          <a:p>
            <a:r>
              <a:rPr lang="uk-UA" sz="2800" dirty="0" err="1" smtClean="0"/>
              <a:t>лектуалом</a:t>
            </a:r>
            <a:r>
              <a:rPr lang="uk-UA" sz="2800" dirty="0" smtClean="0"/>
              <a:t> 1992-1993 </a:t>
            </a:r>
            <a:r>
              <a:rPr lang="uk-UA" sz="2800" dirty="0" err="1" smtClean="0"/>
              <a:t>років”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717032"/>
            <a:ext cx="820891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У 1941 році добровольцем пішов на фронт.</a:t>
            </a:r>
            <a:endParaRPr lang="ru-RU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nc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715" y="0"/>
            <a:ext cx="4512533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Олесь Гончар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Через любовну драму залишив учителювання й став кадетом Сіверського полку.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Брав участь у російсько-турецькій, російсько-французькій війнах.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Був директором і режисером Полтавського театру.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25144"/>
            <a:ext cx="849694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Перед смертю випустив на волю всіх своїх кріпаків.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 1937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батька </a:t>
            </a:r>
            <a:r>
              <a:rPr lang="ru-RU" sz="2800" dirty="0" err="1" smtClean="0"/>
              <a:t>заарештували</a:t>
            </a:r>
            <a:r>
              <a:rPr lang="ru-RU" sz="2800" dirty="0" smtClean="0"/>
              <a:t>, а </a:t>
            </a:r>
            <a:r>
              <a:rPr lang="ru-RU" sz="2800" dirty="0" err="1" smtClean="0"/>
              <a:t>шестирічний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син</a:t>
            </a:r>
            <a:r>
              <a:rPr lang="ru-RU" sz="2800" dirty="0" smtClean="0"/>
              <a:t> на все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запам'ятав</a:t>
            </a:r>
            <a:r>
              <a:rPr lang="ru-RU" sz="2800" dirty="0" smtClean="0"/>
              <a:t>, як </a:t>
            </a:r>
            <a:r>
              <a:rPr lang="ru-RU" sz="2800" dirty="0" err="1" smtClean="0"/>
              <a:t>біг</a:t>
            </a:r>
            <a:r>
              <a:rPr lang="ru-RU" sz="2800" dirty="0" smtClean="0"/>
              <a:t> аж на край села </a:t>
            </a:r>
            <a:r>
              <a:rPr lang="ru-RU" sz="2800" dirty="0" err="1" smtClean="0"/>
              <a:t>услід</a:t>
            </a:r>
            <a:r>
              <a:rPr lang="ru-RU" sz="2800" dirty="0" smtClean="0"/>
              <a:t> за «</a:t>
            </a:r>
            <a:r>
              <a:rPr lang="ru-RU" sz="2800" dirty="0" err="1" smtClean="0"/>
              <a:t>чорним</a:t>
            </a:r>
            <a:r>
              <a:rPr lang="ru-RU" sz="2800" dirty="0" smtClean="0"/>
              <a:t> вороном», на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повезли тата. Про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згадувати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«ворог народу».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852936"/>
            <a:ext cx="856895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Після</a:t>
            </a:r>
            <a:r>
              <a:rPr lang="ru-RU" sz="2800" dirty="0" smtClean="0"/>
              <a:t> того, як батька забрали у </a:t>
            </a:r>
            <a:r>
              <a:rPr lang="ru-RU" sz="2800" dirty="0" err="1" smtClean="0"/>
              <a:t>в'язницю</a:t>
            </a:r>
            <a:r>
              <a:rPr lang="ru-RU" sz="2800" dirty="0" smtClean="0"/>
              <a:t>, письме- </a:t>
            </a:r>
            <a:r>
              <a:rPr lang="ru-RU" sz="2800" dirty="0" err="1" smtClean="0"/>
              <a:t>нника</a:t>
            </a:r>
            <a:r>
              <a:rPr lang="ru-RU" sz="2800" dirty="0" smtClean="0"/>
              <a:t> до себе на </a:t>
            </a:r>
            <a:r>
              <a:rPr lang="ru-RU" sz="2800" dirty="0" err="1" smtClean="0"/>
              <a:t>Донбас</a:t>
            </a:r>
            <a:r>
              <a:rPr lang="ru-RU" sz="2800" dirty="0" smtClean="0"/>
              <a:t> взяв </a:t>
            </a:r>
            <a:r>
              <a:rPr lang="ru-RU" sz="2800" dirty="0" err="1" smtClean="0"/>
              <a:t>батьків</a:t>
            </a:r>
            <a:r>
              <a:rPr lang="ru-RU" sz="2800" dirty="0" smtClean="0"/>
              <a:t> брат.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221088"/>
            <a:ext cx="8568952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Зацькований</a:t>
            </a:r>
            <a:r>
              <a:rPr lang="ru-RU" sz="2800" dirty="0" smtClean="0"/>
              <a:t>, доведений до </a:t>
            </a:r>
            <a:r>
              <a:rPr lang="ru-RU" sz="2800" dirty="0" err="1" smtClean="0"/>
              <a:t>розпачу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депресії</a:t>
            </a:r>
            <a:r>
              <a:rPr lang="ru-RU" sz="2800" dirty="0" smtClean="0"/>
              <a:t>, в </a:t>
            </a:r>
            <a:r>
              <a:rPr lang="ru-RU" sz="2800" dirty="0" err="1" smtClean="0"/>
              <a:t>ніч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5 на 6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1980 року вчинив </a:t>
            </a:r>
            <a:r>
              <a:rPr lang="ru-RU" sz="2800" dirty="0" err="1" smtClean="0"/>
              <a:t>самогубство</a:t>
            </a:r>
            <a:r>
              <a:rPr lang="ru-RU" sz="2800" dirty="0" smtClean="0"/>
              <a:t> в 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. У </a:t>
            </a:r>
            <a:r>
              <a:rPr lang="ru-RU" sz="2800" dirty="0" err="1" smtClean="0"/>
              <a:t>руці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стискав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передсмертну</a:t>
            </a:r>
            <a:r>
              <a:rPr lang="ru-RU" sz="2800" dirty="0" smtClean="0"/>
              <a:t> записку: </a:t>
            </a:r>
            <a:r>
              <a:rPr lang="ru-RU" sz="2800" i="1" dirty="0" smtClean="0"/>
              <a:t>«</a:t>
            </a:r>
            <a:r>
              <a:rPr lang="ru-RU" sz="2800" i="1" dirty="0" err="1" smtClean="0"/>
              <a:t>Домучуйте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когось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іншого</a:t>
            </a:r>
            <a:r>
              <a:rPr lang="ru-RU" sz="2800" i="1" dirty="0" smtClean="0"/>
              <a:t>, а </a:t>
            </a:r>
            <a:r>
              <a:rPr lang="ru-RU" sz="2800" i="1" dirty="0" err="1" smtClean="0"/>
              <a:t>моє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в мене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спаліть</a:t>
            </a:r>
            <a:r>
              <a:rPr lang="ru-RU" sz="2800" i="1" dirty="0" smtClean="0"/>
              <a:t>»</a:t>
            </a:r>
            <a:r>
              <a:rPr lang="ru-RU" sz="2800" dirty="0" smtClean="0"/>
              <a:t>. </a:t>
            </a:r>
            <a:endParaRPr lang="ru-RU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781244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Григір Тютюнник</a:t>
            </a:r>
            <a:endParaRPr lang="ru-RU" sz="3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Перший голова Народного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 Народ- </a:t>
            </a:r>
            <a:r>
              <a:rPr lang="ru-RU" sz="2800" dirty="0" err="1" smtClean="0"/>
              <a:t>ний</a:t>
            </a:r>
            <a:r>
              <a:rPr lang="ru-RU" sz="2800" dirty="0" smtClean="0"/>
              <a:t> депутат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3-го </a:t>
            </a:r>
            <a:r>
              <a:rPr lang="ru-RU" sz="2800" dirty="0" err="1" smtClean="0"/>
              <a:t>скликання</a:t>
            </a:r>
            <a:r>
              <a:rPr lang="ru-RU" sz="2800" dirty="0" smtClean="0"/>
              <a:t>. Герой </a:t>
            </a:r>
            <a:r>
              <a:rPr lang="ru-RU" sz="2800" dirty="0" err="1" smtClean="0"/>
              <a:t>Украї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 ни(2006 р.)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013176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Реформатор балади в українській літературі ХХ</a:t>
            </a:r>
          </a:p>
          <a:p>
            <a:r>
              <a:rPr lang="uk-UA" sz="2800" dirty="0" smtClean="0"/>
              <a:t>століття.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Працював</a:t>
            </a:r>
            <a:r>
              <a:rPr lang="ru-RU" sz="2800" dirty="0" smtClean="0"/>
              <a:t> у газетах «</a:t>
            </a:r>
            <a:r>
              <a:rPr lang="ru-RU" sz="2800" dirty="0" err="1" smtClean="0"/>
              <a:t>Літературна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» </a:t>
            </a:r>
            <a:r>
              <a:rPr lang="ru-RU" sz="2800" dirty="0" err="1" smtClean="0"/>
              <a:t>й</a:t>
            </a:r>
            <a:r>
              <a:rPr lang="ru-RU" sz="2800" dirty="0" smtClean="0"/>
              <a:t> «</a:t>
            </a:r>
            <a:r>
              <a:rPr lang="ru-RU" sz="2800" dirty="0" err="1" smtClean="0"/>
              <a:t>Батьківщина</a:t>
            </a:r>
            <a:r>
              <a:rPr lang="ru-RU" sz="2800" dirty="0" smtClean="0"/>
              <a:t>»,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кіностудії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ім.О.П.Дов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Женка.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початку </a:t>
            </a:r>
            <a:r>
              <a:rPr lang="ru-RU" sz="2800" dirty="0" err="1" smtClean="0"/>
              <a:t>Перебудови</a:t>
            </a:r>
            <a:r>
              <a:rPr lang="ru-RU" sz="2800" dirty="0" smtClean="0"/>
              <a:t> </a:t>
            </a:r>
            <a:r>
              <a:rPr lang="ru-RU" sz="2800" dirty="0" err="1" smtClean="0"/>
              <a:t>відновив</a:t>
            </a:r>
            <a:r>
              <a:rPr lang="ru-RU" sz="2800" dirty="0" smtClean="0"/>
              <a:t> кон-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такти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дисидентських</a:t>
            </a:r>
            <a:r>
              <a:rPr lang="ru-RU" sz="2800" dirty="0" smtClean="0"/>
              <a:t> колах.</a:t>
            </a:r>
            <a:endParaRPr lang="ru-R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570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Іван Драч</a:t>
            </a:r>
            <a:endParaRPr lang="ru-RU" sz="36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Поет, </a:t>
            </a:r>
            <a:r>
              <a:rPr lang="ru-RU" sz="2800" dirty="0" err="1" smtClean="0"/>
              <a:t>перекладач</a:t>
            </a:r>
            <a:r>
              <a:rPr lang="ru-RU" sz="2800" dirty="0" smtClean="0"/>
              <a:t>, </a:t>
            </a:r>
            <a:r>
              <a:rPr lang="ru-RU" sz="2800" dirty="0" err="1" smtClean="0"/>
              <a:t>літературний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критик,громад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сько-політичний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</a:t>
            </a:r>
            <a:r>
              <a:rPr lang="ru-RU" sz="2800" dirty="0" smtClean="0"/>
              <a:t>, Герой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13690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З </a:t>
            </a:r>
            <a:r>
              <a:rPr lang="ru-RU" sz="2800" dirty="0" err="1" smtClean="0"/>
              <a:t>осені</a:t>
            </a:r>
            <a:r>
              <a:rPr lang="ru-RU" sz="2800" dirty="0" smtClean="0"/>
              <a:t> 1945 </a:t>
            </a:r>
            <a:r>
              <a:rPr lang="ru-RU" sz="2800" dirty="0" err="1" smtClean="0"/>
              <a:t>p</a:t>
            </a:r>
            <a:r>
              <a:rPr lang="ru-RU" sz="2800" dirty="0" smtClean="0"/>
              <a:t>. по </a:t>
            </a:r>
            <a:r>
              <a:rPr lang="ru-RU" sz="2800" dirty="0" err="1" smtClean="0"/>
              <a:t>літо</a:t>
            </a:r>
            <a:r>
              <a:rPr lang="ru-RU" sz="2800" dirty="0" smtClean="0"/>
              <a:t> 1946 р.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ув'язнений</a:t>
            </a:r>
            <a:r>
              <a:rPr lang="ru-RU" sz="2800" dirty="0" smtClean="0"/>
              <a:t> за справою </a:t>
            </a:r>
            <a:r>
              <a:rPr lang="ru-RU" sz="2800" dirty="0" err="1" smtClean="0"/>
              <a:t>щодо</a:t>
            </a:r>
            <a:r>
              <a:rPr lang="ru-RU" sz="2800" dirty="0" smtClean="0"/>
              <a:t> </a:t>
            </a:r>
            <a:r>
              <a:rPr lang="ru-RU" sz="2800" dirty="0" err="1" smtClean="0"/>
              <a:t>звинувачення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належності</a:t>
            </a:r>
            <a:r>
              <a:rPr lang="ru-RU" sz="2800" dirty="0" smtClean="0"/>
              <a:t> до УПА.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12976"/>
            <a:ext cx="813690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організаторів</a:t>
            </a:r>
            <a:r>
              <a:rPr lang="ru-RU" sz="2800" dirty="0" smtClean="0"/>
              <a:t> Народного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, перший голова </a:t>
            </a:r>
            <a:r>
              <a:rPr lang="ru-RU" sz="2800" dirty="0" err="1" smtClean="0"/>
              <a:t>Товариства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імені</a:t>
            </a:r>
            <a:r>
              <a:rPr lang="ru-RU" sz="2800" dirty="0" smtClean="0"/>
              <a:t> Т. Г. </a:t>
            </a:r>
            <a:r>
              <a:rPr lang="ru-RU" sz="2800" dirty="0" err="1" smtClean="0"/>
              <a:t>Шевченка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042118"/>
            <a:ext cx="813690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Б</a:t>
            </a:r>
            <a:r>
              <a:rPr lang="ru-RU" sz="2800" dirty="0" err="1" smtClean="0"/>
              <a:t>ув</a:t>
            </a:r>
            <a:r>
              <a:rPr lang="ru-RU" sz="2800" dirty="0" smtClean="0"/>
              <a:t> </a:t>
            </a:r>
            <a:r>
              <a:rPr lang="ru-RU" sz="2800" dirty="0" err="1" smtClean="0"/>
              <a:t>Надзвичайним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Повноважним</a:t>
            </a:r>
            <a:r>
              <a:rPr lang="ru-RU" sz="2800" dirty="0" smtClean="0"/>
              <a:t> Послом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Словацькій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Республіці,а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По - слом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в </a:t>
            </a:r>
            <a:r>
              <a:rPr lang="ru-RU" sz="2800" dirty="0" err="1" smtClean="0"/>
              <a:t>Республіці</a:t>
            </a:r>
            <a:r>
              <a:rPr lang="ru-RU" sz="2800" dirty="0" smtClean="0"/>
              <a:t> </a:t>
            </a:r>
            <a:r>
              <a:rPr lang="ru-RU" sz="2800" dirty="0" err="1" smtClean="0"/>
              <a:t>Польща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58659" cy="5926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Дмитро Павличко</a:t>
            </a:r>
            <a:endParaRPr lang="ru-RU" sz="36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Письменник,культуролог</a:t>
            </a:r>
            <a:r>
              <a:rPr lang="ru-RU" sz="2800" dirty="0" smtClean="0"/>
              <a:t>- </a:t>
            </a:r>
            <a:r>
              <a:rPr lang="ru-RU" sz="2800" dirty="0" err="1" smtClean="0"/>
              <a:t>енциклопедист,публі</a:t>
            </a:r>
            <a:r>
              <a:rPr lang="ru-RU" sz="2800" dirty="0" smtClean="0"/>
              <a:t>-</a:t>
            </a:r>
          </a:p>
          <a:p>
            <a:r>
              <a:rPr lang="ru-RU" sz="2800" dirty="0" smtClean="0"/>
              <a:t>цист, </a:t>
            </a:r>
            <a:r>
              <a:rPr lang="ru-RU" sz="2800" dirty="0" err="1" smtClean="0"/>
              <a:t>літературний</a:t>
            </a:r>
            <a:r>
              <a:rPr lang="ru-RU" sz="2800" dirty="0" smtClean="0"/>
              <a:t> критик, сотник 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 УНР.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28092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1915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юнак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курсантом </a:t>
            </a:r>
            <a:r>
              <a:rPr lang="ru-RU" sz="2800" dirty="0" err="1" smtClean="0"/>
              <a:t>Першого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Київського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військового</a:t>
            </a:r>
            <a:r>
              <a:rPr lang="ru-RU" sz="2800" dirty="0" smtClean="0"/>
              <a:t> училища.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852936"/>
            <a:ext cx="828092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поручником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російській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.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ад'ютантом</a:t>
            </a:r>
            <a:r>
              <a:rPr lang="ru-RU" sz="2800" dirty="0" smtClean="0"/>
              <a:t> генерала </a:t>
            </a:r>
            <a:r>
              <a:rPr lang="ru-RU" sz="2800" dirty="0" err="1" smtClean="0"/>
              <a:t>Тютюнника,командувача</a:t>
            </a:r>
            <a:r>
              <a:rPr lang="ru-RU" sz="2800" dirty="0" smtClean="0"/>
              <a:t> </a:t>
            </a:r>
            <a:r>
              <a:rPr lang="ru-RU" sz="2800" dirty="0" err="1" smtClean="0"/>
              <a:t>армії</a:t>
            </a:r>
            <a:r>
              <a:rPr lang="ru-RU" sz="2800" dirty="0" smtClean="0"/>
              <a:t> УНР.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8280920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літ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відчайдушних</a:t>
            </a:r>
            <a:r>
              <a:rPr lang="ru-RU" sz="2800" dirty="0" smtClean="0"/>
              <a:t> битв за </a:t>
            </a:r>
            <a:r>
              <a:rPr lang="ru-RU" sz="2800" dirty="0" err="1" smtClean="0"/>
              <a:t>українську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державність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жовтні</a:t>
            </a:r>
            <a:r>
              <a:rPr lang="ru-RU" sz="2800" dirty="0" smtClean="0"/>
              <a:t> 1920 р. </a:t>
            </a:r>
            <a:r>
              <a:rPr lang="ru-RU" sz="2800" dirty="0" err="1" smtClean="0"/>
              <a:t>поет-патріот</a:t>
            </a:r>
            <a:r>
              <a:rPr lang="ru-RU" sz="2800" dirty="0" smtClean="0"/>
              <a:t> разом  </a:t>
            </a:r>
            <a:r>
              <a:rPr lang="ru-RU" sz="2800" dirty="0" err="1" smtClean="0"/>
              <a:t>потрапляє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таборів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Польщі</a:t>
            </a:r>
            <a:r>
              <a:rPr lang="ru-RU" sz="2800" dirty="0" smtClean="0"/>
              <a:t>.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емігрантом</a:t>
            </a:r>
            <a:endParaRPr lang="ru-RU" sz="2800" dirty="0" smtClean="0"/>
          </a:p>
          <a:p>
            <a:r>
              <a:rPr lang="uk-UA" sz="2800" dirty="0" smtClean="0"/>
              <a:t>(Чехія, Німеччина, США)</a:t>
            </a:r>
            <a:r>
              <a:rPr lang="uk-UA" sz="2800" dirty="0" err="1" smtClean="0"/>
              <a:t>.Помер</a:t>
            </a:r>
            <a:r>
              <a:rPr lang="uk-UA" sz="2800" dirty="0" smtClean="0"/>
              <a:t> у Нью-Йорку.</a:t>
            </a:r>
            <a:endParaRPr lang="ru-RU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an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28625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Євген Маланюк</a:t>
            </a:r>
            <a:endParaRPr lang="ru-RU" sz="3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6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то </a:t>
            </a:r>
            <a:r>
              <a:rPr lang="ru-RU" sz="2800" dirty="0" err="1" smtClean="0"/>
              <a:t>замполітом</a:t>
            </a:r>
            <a:r>
              <a:rPr lang="ru-RU" sz="2800" dirty="0" smtClean="0"/>
              <a:t> </a:t>
            </a:r>
            <a:r>
              <a:rPr lang="ru-RU" sz="2800" dirty="0" err="1" smtClean="0"/>
              <a:t>цукроварні</a:t>
            </a:r>
            <a:r>
              <a:rPr lang="ru-RU" sz="2800" dirty="0" smtClean="0"/>
              <a:t>, </a:t>
            </a:r>
            <a:r>
              <a:rPr lang="ru-RU" sz="2800" dirty="0" err="1" smtClean="0"/>
              <a:t>то</a:t>
            </a:r>
            <a:r>
              <a:rPr lang="ru-RU" sz="2800" dirty="0" smtClean="0"/>
              <a:t> </a:t>
            </a:r>
            <a:r>
              <a:rPr lang="ru-RU" sz="2800" dirty="0" err="1" smtClean="0"/>
              <a:t>окружним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політінспектором</a:t>
            </a:r>
            <a:r>
              <a:rPr lang="ru-RU" sz="2800" dirty="0" smtClean="0"/>
              <a:t> в </a:t>
            </a:r>
            <a:r>
              <a:rPr lang="ru-RU" sz="2800" dirty="0" err="1" smtClean="0"/>
              <a:t>Охтирській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міліції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вчите</a:t>
            </a:r>
            <a:r>
              <a:rPr lang="ru-RU" sz="2800" dirty="0" smtClean="0"/>
              <a:t>- </a:t>
            </a:r>
            <a:r>
              <a:rPr lang="ru-RU" sz="2800" dirty="0" err="1" smtClean="0"/>
              <a:t>лем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малювання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колонії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безпритульних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424936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1926 року вступив до </a:t>
            </a:r>
            <a:r>
              <a:rPr lang="ru-RU" sz="2800" dirty="0" err="1" smtClean="0"/>
              <a:t>Київського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художнього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інституту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Пробув</a:t>
            </a:r>
            <a:r>
              <a:rPr lang="ru-RU" sz="2800" dirty="0" smtClean="0"/>
              <a:t> 11 </a:t>
            </a:r>
            <a:r>
              <a:rPr lang="ru-RU" sz="2800" dirty="0" err="1" smtClean="0"/>
              <a:t>місяців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камері</a:t>
            </a:r>
            <a:r>
              <a:rPr lang="ru-RU" sz="2800" dirty="0" smtClean="0"/>
              <a:t> одиночного </a:t>
            </a:r>
            <a:r>
              <a:rPr lang="ru-RU" sz="2800" dirty="0" err="1" smtClean="0"/>
              <a:t>ув'язнення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внутрішній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тюрмі</a:t>
            </a:r>
            <a:r>
              <a:rPr lang="ru-RU" sz="2800" dirty="0" smtClean="0"/>
              <a:t> </a:t>
            </a:r>
            <a:r>
              <a:rPr lang="ru-RU" sz="2800" dirty="0" err="1" smtClean="0"/>
              <a:t>ГПУ,на</a:t>
            </a:r>
            <a:r>
              <a:rPr lang="ru-RU" sz="2800" dirty="0" smtClean="0"/>
              <a:t> три роки </a:t>
            </a:r>
            <a:r>
              <a:rPr lang="ru-RU" sz="2800" dirty="0" err="1" smtClean="0"/>
              <a:t>відправили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спецпоселень</a:t>
            </a:r>
            <a:r>
              <a:rPr lang="ru-RU" sz="2800" dirty="0" smtClean="0"/>
              <a:t> Далекого Сходу. </a:t>
            </a:r>
            <a:r>
              <a:rPr lang="ru-RU" sz="2800" dirty="0" err="1" smtClean="0"/>
              <a:t>Емігрував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293096"/>
            <a:ext cx="8424936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1963 року </a:t>
            </a:r>
            <a:r>
              <a:rPr lang="ru-RU" sz="2800" dirty="0" err="1" smtClean="0"/>
              <a:t>філія</a:t>
            </a:r>
            <a:r>
              <a:rPr lang="ru-RU" sz="2800" dirty="0" smtClean="0"/>
              <a:t> </a:t>
            </a:r>
            <a:r>
              <a:rPr lang="ru-RU" sz="2800" dirty="0" err="1" smtClean="0"/>
              <a:t>Об'єднання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демократичної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молоді</a:t>
            </a:r>
            <a:r>
              <a:rPr lang="ru-RU" sz="2800" dirty="0" smtClean="0"/>
              <a:t> в Чикаго </a:t>
            </a:r>
            <a:r>
              <a:rPr lang="ru-RU" sz="2800" dirty="0" err="1" smtClean="0"/>
              <a:t>розпочала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акцію</a:t>
            </a:r>
            <a:r>
              <a:rPr lang="ru-RU" sz="2800" dirty="0" smtClean="0"/>
              <a:t> за </a:t>
            </a:r>
            <a:r>
              <a:rPr lang="ru-RU" sz="2800" dirty="0" err="1" smtClean="0"/>
              <a:t>надання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письменнику</a:t>
            </a:r>
            <a:r>
              <a:rPr lang="ru-RU" sz="2800" dirty="0" smtClean="0"/>
              <a:t> </a:t>
            </a:r>
            <a:r>
              <a:rPr lang="ru-RU" sz="2800" dirty="0" err="1" smtClean="0"/>
              <a:t>Нобелівської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премії</a:t>
            </a:r>
            <a:r>
              <a:rPr lang="ru-RU" sz="2800" dirty="0" smtClean="0"/>
              <a:t> 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літератури,але</a:t>
            </a:r>
            <a:r>
              <a:rPr lang="ru-RU" sz="2800" dirty="0" smtClean="0"/>
              <a:t>  </a:t>
            </a:r>
            <a:r>
              <a:rPr lang="ru-RU" sz="2800" dirty="0" err="1" smtClean="0"/>
              <a:t>раптова</a:t>
            </a:r>
            <a:r>
              <a:rPr lang="ru-RU" sz="2800" dirty="0" smtClean="0"/>
              <a:t> смерть </a:t>
            </a:r>
            <a:r>
              <a:rPr lang="ru-RU" sz="2800" dirty="0" err="1" smtClean="0"/>
              <a:t>перешкодила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висуненню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цю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нагороду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gryani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787280" cy="638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</a:t>
            </a:r>
            <a:r>
              <a:rPr lang="uk-UA" sz="3600" dirty="0" smtClean="0"/>
              <a:t>Іван Багряний (</a:t>
            </a:r>
            <a:r>
              <a:rPr lang="uk-UA" sz="3600" dirty="0" err="1" smtClean="0"/>
              <a:t>Лозов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ягін</a:t>
            </a:r>
            <a:r>
              <a:rPr lang="uk-UA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tlarev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352" y="0"/>
            <a:ext cx="3931295" cy="638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Іван Котляревський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Почесна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професорка</a:t>
            </a:r>
            <a:r>
              <a:rPr lang="ru-RU" sz="2800" dirty="0" smtClean="0"/>
              <a:t> </a:t>
            </a:r>
            <a:r>
              <a:rPr lang="ru-RU" sz="2800" dirty="0" err="1" smtClean="0"/>
              <a:t>Києво-Могилянської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почесна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докторка</a:t>
            </a:r>
            <a:r>
              <a:rPr lang="ru-RU" sz="2800" dirty="0" smtClean="0"/>
              <a:t> </a:t>
            </a:r>
            <a:r>
              <a:rPr lang="ru-RU" sz="2800" dirty="0" err="1" smtClean="0"/>
              <a:t>Львівського</a:t>
            </a:r>
            <a:r>
              <a:rPr lang="ru-RU" sz="2800" dirty="0" smtClean="0"/>
              <a:t> та</a:t>
            </a:r>
          </a:p>
          <a:p>
            <a:r>
              <a:rPr lang="ru-RU" sz="2800" dirty="0" smtClean="0"/>
              <a:t>та </a:t>
            </a:r>
            <a:r>
              <a:rPr lang="ru-RU" sz="2800" dirty="0" err="1" smtClean="0"/>
              <a:t>Чернівецького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університетів.Відмовилася</a:t>
            </a:r>
            <a:endParaRPr lang="ru-RU" sz="2800" dirty="0" smtClean="0"/>
          </a:p>
          <a:p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звання</a:t>
            </a:r>
            <a:r>
              <a:rPr lang="ru-RU" sz="2800" dirty="0" smtClean="0"/>
              <a:t> Героя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8424936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Хоч письменницю вимушено ізолювали від </a:t>
            </a:r>
            <a:r>
              <a:rPr lang="uk-UA" sz="2800" dirty="0" err="1" smtClean="0"/>
              <a:t>чита-</a:t>
            </a:r>
            <a:endParaRPr lang="uk-UA" sz="2800" dirty="0" smtClean="0"/>
          </a:p>
          <a:p>
            <a:r>
              <a:rPr lang="uk-UA" sz="2800" dirty="0" err="1" smtClean="0"/>
              <a:t>чів</a:t>
            </a:r>
            <a:r>
              <a:rPr lang="uk-UA" sz="2800" dirty="0" smtClean="0"/>
              <a:t>,її вірші шанувальники поезії переписували від</a:t>
            </a:r>
          </a:p>
          <a:p>
            <a:r>
              <a:rPr lang="uk-UA" sz="2800" dirty="0" err="1" smtClean="0"/>
              <a:t>руки.Тонесенькі</a:t>
            </a:r>
            <a:r>
              <a:rPr lang="uk-UA" sz="2800" dirty="0" smtClean="0"/>
              <a:t> </a:t>
            </a:r>
            <a:r>
              <a:rPr lang="uk-UA" sz="2800" dirty="0" err="1" smtClean="0"/>
              <a:t>самвидавні</a:t>
            </a:r>
            <a:r>
              <a:rPr lang="uk-UA" sz="2800" dirty="0" smtClean="0"/>
              <a:t> книжечки жили серед</a:t>
            </a:r>
          </a:p>
          <a:p>
            <a:r>
              <a:rPr lang="uk-UA" sz="2800" dirty="0" smtClean="0"/>
              <a:t>українців навіть у Казахстані.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437112"/>
            <a:ext cx="84249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 1994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вона стала лауреатом </a:t>
            </a:r>
            <a:r>
              <a:rPr lang="ru-RU" sz="2800" dirty="0" err="1" smtClean="0"/>
              <a:t>престижної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премії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Франческо</a:t>
            </a:r>
            <a:r>
              <a:rPr lang="ru-RU" sz="2800" dirty="0" smtClean="0"/>
              <a:t> Петрарка.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842493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Живе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працює</a:t>
            </a:r>
            <a:r>
              <a:rPr lang="ru-RU" sz="2800" dirty="0" smtClean="0"/>
              <a:t> в 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7069656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Ліна Костенко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Був студентом Києво-Могилянської академії,</a:t>
            </a:r>
          </a:p>
          <a:p>
            <a:r>
              <a:rPr lang="uk-UA" sz="2800" b="1" dirty="0"/>
              <a:t>д</a:t>
            </a:r>
            <a:r>
              <a:rPr lang="uk-UA" sz="2800" b="1" dirty="0" smtClean="0"/>
              <a:t>е навчався з перервами 10 років.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Грав на сопілці , флейті , бандурі , скрипці, співав у хорі імператриці Єлизавети.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8352928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Останні 25 років життя </a:t>
            </a:r>
            <a:r>
              <a:rPr lang="uk-UA" sz="2800" b="1" dirty="0" err="1" smtClean="0"/>
              <a:t>мандрував.Побув</a:t>
            </a:r>
            <a:r>
              <a:rPr lang="uk-UA" sz="2800" b="1" dirty="0" err="1"/>
              <a:t>а</a:t>
            </a:r>
            <a:r>
              <a:rPr lang="uk-UA" sz="2800" b="1" dirty="0" err="1" smtClean="0"/>
              <a:t>в</a:t>
            </a:r>
            <a:r>
              <a:rPr lang="uk-UA" sz="2800" b="1" dirty="0" smtClean="0"/>
              <a:t>  в Австрії,Угорщині, Польщі, відвідував лекції в кращих європейських університетах,обійшов</a:t>
            </a:r>
          </a:p>
          <a:p>
            <a:r>
              <a:rPr lang="uk-UA" sz="2800" b="1" dirty="0"/>
              <a:t>м</a:t>
            </a:r>
            <a:r>
              <a:rPr lang="uk-UA" sz="2800" b="1" dirty="0" smtClean="0"/>
              <a:t>айже всю </a:t>
            </a:r>
            <a:r>
              <a:rPr lang="uk-UA" sz="2800" b="1" dirty="0"/>
              <a:t>У</a:t>
            </a:r>
            <a:r>
              <a:rPr lang="uk-UA" sz="2800" b="1" dirty="0" smtClean="0"/>
              <a:t>країну.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373216"/>
            <a:ext cx="83529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Усе його майно вміщалося в торбі, за поясом – сопілка , у руках – посох.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ovoroda-grygor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653652" cy="5633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Григорій Сковорода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1096</TotalTime>
  <Words>1760</Words>
  <Application>Microsoft Office PowerPoint</Application>
  <PresentationFormat>Экран (4:3)</PresentationFormat>
  <Paragraphs>223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Трек</vt:lpstr>
      <vt:lpstr>Упізнай    письменника 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Упізнай письменника !</dc:title>
  <dc:creator>user</dc:creator>
  <cp:lastModifiedBy>PC</cp:lastModifiedBy>
  <cp:revision>114</cp:revision>
  <dcterms:created xsi:type="dcterms:W3CDTF">2021-04-15T04:38:51Z</dcterms:created>
  <dcterms:modified xsi:type="dcterms:W3CDTF">2024-03-21T06:22:53Z</dcterms:modified>
</cp:coreProperties>
</file>