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56" r:id="rId8"/>
    <p:sldId id="270" r:id="rId9"/>
    <p:sldId id="266" r:id="rId10"/>
    <p:sldId id="264" r:id="rId11"/>
    <p:sldId id="271" r:id="rId12"/>
    <p:sldId id="269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Політико-управлінська модель періоду Київської Русі.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становлення системи ПДУ періоду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 Русі.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Політико-адміністративна, державно-управлінська, та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територіально-організаційна системи Київської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Русі.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 та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системи ПДУ Київської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ІПДУУ 2021\2. ТІПДУУ ЛЕКЦІЯ 2 КР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343"/>
            <a:ext cx="8064896" cy="60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3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D:\НД 2020\ДИСТАНЦІЙНЕ МУДЛОВОДСТВО\КУРСИ 2020\ТІПДУУ 2021\2. ТІПДУУ ЛЕКЦІЯ 2 КР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7800"/>
            <a:ext cx="7867806" cy="589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ІПДУУ 2021\2. ТІПДУУ ЛЕКЦІЯ 2 КР\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8871"/>
            <a:ext cx="29117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Д 2020\ДИСТАНЦІЙНЕ МУДЛОВОДСТВО\КУРСИ 2020\ТІПДУУ 2021\2. ТІПДУУ ЛЕКЦІЯ 2 КР\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431"/>
            <a:ext cx="4596333" cy="61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4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8" name="Picture 4" descr="D:\НД 2020\ДИСТАНЦІЙНЕ МУДЛОВОДСТВО\КУРСИ 2020\ТІПДУУ 2021\2. ТІПДУУ ЛЕКЦІЯ 2 КР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332430"/>
            <a:ext cx="7506732" cy="64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ІПДУУ 2021\2. ТІПДУУ ЛЕКЦІЯ 2 КР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96" y="318943"/>
            <a:ext cx="6048972" cy="45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НД 2020\ДИСТАНЦІЙНЕ МУДЛОВОДСТВО\КУРСИ 2020\ТІПДУУ 2021\2. ТІПДУУ ЛЕКЦІЯ 2 КР\9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" y="184817"/>
            <a:ext cx="5875111" cy="62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1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3" descr="D:\НД 2020\ДИСТАНЦІЙНЕ МУДЛОВОДСТВО\КУРСИ 2020\ТІПДУУ 2021\2. ТІПДУУ ЛЕКЦІЯ 2 КР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0109"/>
            <a:ext cx="5394045" cy="30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НД 2020\ДИСТАНЦІЙНЕ МУДЛОВОДСТВО\КУРСИ 2020\ТІПДУУ 2021\2. ТІПДУУ ЛЕКЦІЯ 2 КР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7123"/>
            <a:ext cx="7053139" cy="32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&quot;етапи державотворення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84"/>
            <a:ext cx="53904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441204"/>
            <a:ext cx="83147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Київсько-руський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ПДУ,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– першу половину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князівською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добою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належала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князям.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1026" name="Picture 2" descr="D:\НД 2020\ДИСТАНЦІЙНЕ МУДЛОВОДСТВО\КУРСИ 2020\ТІПДУУ 2021\2. ТІПДУУ ЛЕКЦІЯ 2 КР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52" y="116632"/>
            <a:ext cx="5342264" cy="30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Д 2020\ДИСТАНЦІЙНЕ МУДЛОВОДСТВО\КУРСИ 2020\ТІПДУУ 2021\2. ТІПДУУ ЛЕКЦІЯ 2 КР\01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01" y="4869159"/>
            <a:ext cx="5320167" cy="19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Д 2020\ДИСТАНЦІЙНЕ МУДЛОВОДСТВО\КУРСИ 2020\ТІПДУУ 2021\2. ТІПДУУ ЛЕКЦІЯ 2 КР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70" y="2988915"/>
            <a:ext cx="5267398" cy="18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Д 2020\ДИСТАНЦІЙНЕ МУДЛОВОДСТВО\КУРСИ 2020\ТІПДУУ 2021\2. ТІПДУУ ЛЕКЦІЯ 2 КР\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50" y="1820359"/>
            <a:ext cx="38616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324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 здійснюється за допомогою певних методів (засобів), найголовнішими з яких є: примус, насильство, стимулювання, організація, регулювання, координація, упорядкування, диригування тощо.  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державного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 від форми організації держави.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держави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спосіб або порядок організації та здійснення державної влади.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 елементами (ознаками) форми держави є: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(політичний) режим; 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державного правління;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державного устрою.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ІПДУУ 2021\2. ТІПДУУ ЛЕКЦІЯ 2 К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6429"/>
            <a:ext cx="7704856" cy="57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ІПДУУ 2021\2. ТІПДУУ ЛЕКЦІЯ 2 КР\2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32" y="188640"/>
            <a:ext cx="4151668" cy="310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Д 2020\ДИСТАНЦІЙНЕ МУДЛОВОДСТВО\КУРСИ 2020\ТІПДУУ 2021\2. ТІПДУУ ЛЕКЦІЯ 2 КР\02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817"/>
            <a:ext cx="4743596" cy="35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Д 2020\ДИСТАНЦІЙНЕ МУДЛОВОДСТВО\КУРСИ 2020\ТІПДУУ 2021\2. ТІПДУУ ЛЕКЦІЯ 2 КР\3ф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99" y="3486666"/>
            <a:ext cx="4412704" cy="33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 descr="D:\НД 2020\ДИСТАНЦІЙНЕ МУДЛОВОДСТВО\КУРСИ 2020\ТІПДУУ 2021\2. ТІПДУУ ЛЕКЦІЯ 2 К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9393"/>
            <a:ext cx="6632663" cy="3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НД 2020\ДИСТАНЦІЙНЕ МУДЛОВОДСТВО\КУРСИ 2020\ТІПДУУ 2021\2. ТІПДУУ ЛЕКЦІЯ 2 КР\5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0" y="3267446"/>
            <a:ext cx="7372767" cy="33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D:\НД 2020\ДИСТАНЦІЙНЕ МУДЛОВОДСТВО\КУРСИ 2020\ТІПДУУ 2021\2. ТІПДУУ ЛЕКЦІЯ 2 КР\2фффф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5597"/>
            <a:ext cx="8280920" cy="59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5" descr="D:\НД 2020\ДИСТАНЦІЙНЕ МУДЛОВОДСТВО\КУРСИ 2020\ТІПДУУ 2021\2. ТІПДУУ ЛЕКЦІЯ 2 КР\2ф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6" y="655597"/>
            <a:ext cx="9179446" cy="62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34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176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27</cp:revision>
  <dcterms:created xsi:type="dcterms:W3CDTF">2020-01-28T20:23:37Z</dcterms:created>
  <dcterms:modified xsi:type="dcterms:W3CDTF">2021-02-14T14:18:29Z</dcterms:modified>
</cp:coreProperties>
</file>