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4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F70A1-9995-43DB-897F-8F836692A0A1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097CFA25-DEBE-47C8-BDF7-5DFB5F7EE755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БІОЛОГІЧНИЙ ЕКСПЕРИМЕНТ</a:t>
          </a:r>
          <a:endParaRPr lang="uk-UA" sz="2400" b="1" i="1" dirty="0">
            <a:latin typeface="Georgia" pitchFamily="18" charset="0"/>
          </a:endParaRPr>
        </a:p>
      </dgm:t>
    </dgm:pt>
    <dgm:pt modelId="{E25C1999-4BDF-4DE9-97A7-811CFAD73067}" type="parTrans" cxnId="{3610D309-8FE9-44C5-9E6C-BE8AD335808D}">
      <dgm:prSet/>
      <dgm:spPr/>
      <dgm:t>
        <a:bodyPr/>
        <a:lstStyle/>
        <a:p>
          <a:endParaRPr lang="uk-UA"/>
        </a:p>
      </dgm:t>
    </dgm:pt>
    <dgm:pt modelId="{10EC61EC-DBB9-43E9-BDE9-8DBDFF9E661E}" type="sibTrans" cxnId="{3610D309-8FE9-44C5-9E6C-BE8AD335808D}">
      <dgm:prSet/>
      <dgm:spPr/>
      <dgm:t>
        <a:bodyPr/>
        <a:lstStyle/>
        <a:p>
          <a:endParaRPr lang="uk-UA"/>
        </a:p>
      </dgm:t>
    </dgm:pt>
    <dgm:pt modelId="{68B15CBA-5E57-4A30-A0AA-5A6063312689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ДЕМОНСТАЦІЙНИЙ</a:t>
          </a:r>
          <a:endParaRPr lang="uk-UA" sz="2000" b="1" i="1" dirty="0">
            <a:latin typeface="Georgia" pitchFamily="18" charset="0"/>
          </a:endParaRPr>
        </a:p>
      </dgm:t>
    </dgm:pt>
    <dgm:pt modelId="{EE982CD9-C8A5-4664-8C9F-9E5370177DF1}" type="parTrans" cxnId="{8CDD3593-3327-4E10-9254-9B93FA64958F}">
      <dgm:prSet/>
      <dgm:spPr/>
      <dgm:t>
        <a:bodyPr/>
        <a:lstStyle/>
        <a:p>
          <a:endParaRPr lang="uk-UA"/>
        </a:p>
      </dgm:t>
    </dgm:pt>
    <dgm:pt modelId="{393396AC-B96F-4CC5-8E4D-0E5564B2AD2F}" type="sibTrans" cxnId="{8CDD3593-3327-4E10-9254-9B93FA64958F}">
      <dgm:prSet/>
      <dgm:spPr/>
      <dgm:t>
        <a:bodyPr/>
        <a:lstStyle/>
        <a:p>
          <a:endParaRPr lang="uk-UA"/>
        </a:p>
      </dgm:t>
    </dgm:pt>
    <dgm:pt modelId="{DB0B5EF1-CFB0-4AB3-AFD1-4A59B168998E}">
      <dgm:prSet phldrT="[Текст]" custT="1"/>
      <dgm:spPr/>
      <dgm:t>
        <a:bodyPr/>
        <a:lstStyle/>
        <a:p>
          <a:r>
            <a:rPr lang="uk-UA" sz="1800" b="1" i="1" dirty="0" smtClean="0">
              <a:latin typeface="Georgia" pitchFamily="18" charset="0"/>
            </a:rPr>
            <a:t>УІНІВСЬКИЙ</a:t>
          </a:r>
          <a:endParaRPr lang="uk-UA" sz="1800" b="1" i="1" dirty="0">
            <a:latin typeface="Georgia" pitchFamily="18" charset="0"/>
          </a:endParaRPr>
        </a:p>
      </dgm:t>
    </dgm:pt>
    <dgm:pt modelId="{97C64F83-F03C-43AA-8036-D3BBB3AC034B}" type="parTrans" cxnId="{E4F381DF-B22B-46A1-92B4-653F6354DCA7}">
      <dgm:prSet/>
      <dgm:spPr/>
      <dgm:t>
        <a:bodyPr/>
        <a:lstStyle/>
        <a:p>
          <a:endParaRPr lang="uk-UA"/>
        </a:p>
      </dgm:t>
    </dgm:pt>
    <dgm:pt modelId="{8001CD62-7484-4F45-904D-173873683B4D}" type="sibTrans" cxnId="{E4F381DF-B22B-46A1-92B4-653F6354DCA7}">
      <dgm:prSet/>
      <dgm:spPr/>
      <dgm:t>
        <a:bodyPr/>
        <a:lstStyle/>
        <a:p>
          <a:endParaRPr lang="uk-UA"/>
        </a:p>
      </dgm:t>
    </dgm:pt>
    <dgm:pt modelId="{2D4DC9D1-AC32-4EB7-A973-AAB209085C37}">
      <dgm:prSet phldrT="[Текст]" custT="1"/>
      <dgm:spPr/>
      <dgm:t>
        <a:bodyPr/>
        <a:lstStyle/>
        <a:p>
          <a:r>
            <a:rPr lang="uk-UA" sz="1600" b="1" i="1" dirty="0" smtClean="0">
              <a:latin typeface="Georgia" pitchFamily="18" charset="0"/>
            </a:rPr>
            <a:t>ЛАБОРАТОРНА РОБОТА</a:t>
          </a:r>
          <a:endParaRPr lang="uk-UA" sz="1600" b="1" i="1" dirty="0">
            <a:latin typeface="Georgia" pitchFamily="18" charset="0"/>
          </a:endParaRPr>
        </a:p>
      </dgm:t>
    </dgm:pt>
    <dgm:pt modelId="{EB25CEF5-C66A-4368-B18C-B4EF3BE2D113}" type="parTrans" cxnId="{E003E6CF-F36C-4143-BE8A-EE1E623E8218}">
      <dgm:prSet/>
      <dgm:spPr/>
      <dgm:t>
        <a:bodyPr/>
        <a:lstStyle/>
        <a:p>
          <a:endParaRPr lang="uk-UA"/>
        </a:p>
      </dgm:t>
    </dgm:pt>
    <dgm:pt modelId="{925EB63C-1C7F-47A8-8DC2-A567D24206BA}" type="sibTrans" cxnId="{E003E6CF-F36C-4143-BE8A-EE1E623E8218}">
      <dgm:prSet/>
      <dgm:spPr/>
      <dgm:t>
        <a:bodyPr/>
        <a:lstStyle/>
        <a:p>
          <a:endParaRPr lang="uk-UA"/>
        </a:p>
      </dgm:t>
    </dgm:pt>
    <dgm:pt modelId="{4AE62CFC-3FBE-4B4C-AB28-61B71C7A1636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ПРАКТИЧНА РОБОТА</a:t>
          </a:r>
          <a:endParaRPr lang="uk-UA" b="1" i="1" dirty="0">
            <a:latin typeface="Georgia" pitchFamily="18" charset="0"/>
          </a:endParaRPr>
        </a:p>
      </dgm:t>
    </dgm:pt>
    <dgm:pt modelId="{7D4024D7-279C-401C-B80F-2E7F30854355}" type="parTrans" cxnId="{8E94F447-7E45-4281-B284-C65DA2C977AC}">
      <dgm:prSet/>
      <dgm:spPr/>
      <dgm:t>
        <a:bodyPr/>
        <a:lstStyle/>
        <a:p>
          <a:endParaRPr lang="uk-UA"/>
        </a:p>
      </dgm:t>
    </dgm:pt>
    <dgm:pt modelId="{593E1EDB-A0B0-455C-8E90-5BDC4ECBC0DE}" type="sibTrans" cxnId="{8E94F447-7E45-4281-B284-C65DA2C977AC}">
      <dgm:prSet/>
      <dgm:spPr/>
      <dgm:t>
        <a:bodyPr/>
        <a:lstStyle/>
        <a:p>
          <a:endParaRPr lang="uk-UA"/>
        </a:p>
      </dgm:t>
    </dgm:pt>
    <dgm:pt modelId="{223B6D24-8D81-4FB2-860F-67232BFEE7A2}">
      <dgm:prSet phldrT="[Текст]"/>
      <dgm:spPr/>
      <dgm:t>
        <a:bodyPr/>
        <a:lstStyle/>
        <a:p>
          <a:r>
            <a:rPr lang="uk-UA" b="1" i="1" dirty="0" smtClean="0">
              <a:latin typeface="Georgia" pitchFamily="18" charset="0"/>
            </a:rPr>
            <a:t>ЛАБОРАТОРНИЙ ПРАКТИКУМ</a:t>
          </a:r>
          <a:endParaRPr lang="uk-UA" b="1" i="1" dirty="0">
            <a:latin typeface="Georgia" pitchFamily="18" charset="0"/>
          </a:endParaRPr>
        </a:p>
      </dgm:t>
    </dgm:pt>
    <dgm:pt modelId="{C8DE8BEA-A9FF-4FB4-9CDD-8454B6EB8459}" type="parTrans" cxnId="{D9F11FA5-20C2-4503-8310-B254A70BB303}">
      <dgm:prSet/>
      <dgm:spPr/>
      <dgm:t>
        <a:bodyPr/>
        <a:lstStyle/>
        <a:p>
          <a:endParaRPr lang="uk-UA"/>
        </a:p>
      </dgm:t>
    </dgm:pt>
    <dgm:pt modelId="{FBB39862-4F90-4BF2-9259-1A183C619178}" type="sibTrans" cxnId="{D9F11FA5-20C2-4503-8310-B254A70BB303}">
      <dgm:prSet/>
      <dgm:spPr/>
      <dgm:t>
        <a:bodyPr/>
        <a:lstStyle/>
        <a:p>
          <a:endParaRPr lang="uk-UA"/>
        </a:p>
      </dgm:t>
    </dgm:pt>
    <dgm:pt modelId="{FAE2E2FF-97C6-41E3-9E13-BCABA82165BE}" type="pres">
      <dgm:prSet presAssocID="{7CBF70A1-9995-43DB-897F-8F836692A0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FCA103-03BD-4A64-8154-3C71084190F3}" type="pres">
      <dgm:prSet presAssocID="{097CFA25-DEBE-47C8-BDF7-5DFB5F7EE755}" presName="hierRoot1" presStyleCnt="0"/>
      <dgm:spPr/>
    </dgm:pt>
    <dgm:pt modelId="{A9BB0A55-D0C3-4105-BAFB-215AB8506224}" type="pres">
      <dgm:prSet presAssocID="{097CFA25-DEBE-47C8-BDF7-5DFB5F7EE755}" presName="composite" presStyleCnt="0"/>
      <dgm:spPr/>
    </dgm:pt>
    <dgm:pt modelId="{5ADBDE7A-6736-4DF6-92CB-1CFF09E16154}" type="pres">
      <dgm:prSet presAssocID="{097CFA25-DEBE-47C8-BDF7-5DFB5F7EE755}" presName="background" presStyleLbl="node0" presStyleIdx="0" presStyleCnt="1"/>
      <dgm:spPr/>
    </dgm:pt>
    <dgm:pt modelId="{E54E51B2-1C98-47EE-9E69-9E48279F0209}" type="pres">
      <dgm:prSet presAssocID="{097CFA25-DEBE-47C8-BDF7-5DFB5F7EE755}" presName="text" presStyleLbl="fgAcc0" presStyleIdx="0" presStyleCnt="1" custScaleX="280789" custScaleY="211383">
        <dgm:presLayoutVars>
          <dgm:chPref val="3"/>
        </dgm:presLayoutVars>
      </dgm:prSet>
      <dgm:spPr/>
    </dgm:pt>
    <dgm:pt modelId="{E9333731-C005-4FAE-B155-44D89E82CAD2}" type="pres">
      <dgm:prSet presAssocID="{097CFA25-DEBE-47C8-BDF7-5DFB5F7EE755}" presName="hierChild2" presStyleCnt="0"/>
      <dgm:spPr/>
    </dgm:pt>
    <dgm:pt modelId="{B666D2B6-6C2C-4938-87B4-36E950B7D6F7}" type="pres">
      <dgm:prSet presAssocID="{EE982CD9-C8A5-4664-8C9F-9E5370177DF1}" presName="Name10" presStyleLbl="parChTrans1D2" presStyleIdx="0" presStyleCnt="2"/>
      <dgm:spPr/>
    </dgm:pt>
    <dgm:pt modelId="{7EBFAAE3-8A4D-4F25-AACF-B8114B7F11C5}" type="pres">
      <dgm:prSet presAssocID="{68B15CBA-5E57-4A30-A0AA-5A6063312689}" presName="hierRoot2" presStyleCnt="0"/>
      <dgm:spPr/>
    </dgm:pt>
    <dgm:pt modelId="{FA2292A5-2AC7-4BB1-9138-C0EAE3870FB0}" type="pres">
      <dgm:prSet presAssocID="{68B15CBA-5E57-4A30-A0AA-5A6063312689}" presName="composite2" presStyleCnt="0"/>
      <dgm:spPr/>
    </dgm:pt>
    <dgm:pt modelId="{F39DC6E4-ADC1-416A-89F0-C72219A26958}" type="pres">
      <dgm:prSet presAssocID="{68B15CBA-5E57-4A30-A0AA-5A6063312689}" presName="background2" presStyleLbl="node2" presStyleIdx="0" presStyleCnt="2"/>
      <dgm:spPr/>
    </dgm:pt>
    <dgm:pt modelId="{68D65336-3EBD-4056-AE11-48905B1FDE9D}" type="pres">
      <dgm:prSet presAssocID="{68B15CBA-5E57-4A30-A0AA-5A6063312689}" presName="text2" presStyleLbl="fgAcc2" presStyleIdx="0" presStyleCnt="2" custScaleX="290026">
        <dgm:presLayoutVars>
          <dgm:chPref val="3"/>
        </dgm:presLayoutVars>
      </dgm:prSet>
      <dgm:spPr/>
    </dgm:pt>
    <dgm:pt modelId="{2A2C7541-7C7B-4583-811E-6BC2E2142523}" type="pres">
      <dgm:prSet presAssocID="{68B15CBA-5E57-4A30-A0AA-5A6063312689}" presName="hierChild3" presStyleCnt="0"/>
      <dgm:spPr/>
    </dgm:pt>
    <dgm:pt modelId="{9638276A-DA76-4699-B738-2E2AA99440F0}" type="pres">
      <dgm:prSet presAssocID="{97C64F83-F03C-43AA-8036-D3BBB3AC034B}" presName="Name10" presStyleLbl="parChTrans1D2" presStyleIdx="1" presStyleCnt="2"/>
      <dgm:spPr/>
    </dgm:pt>
    <dgm:pt modelId="{4CDA7AEB-3F95-4EBB-801C-3485FA09C14D}" type="pres">
      <dgm:prSet presAssocID="{DB0B5EF1-CFB0-4AB3-AFD1-4A59B168998E}" presName="hierRoot2" presStyleCnt="0"/>
      <dgm:spPr/>
    </dgm:pt>
    <dgm:pt modelId="{723009E6-0DD5-41B9-B385-9733E683BAE8}" type="pres">
      <dgm:prSet presAssocID="{DB0B5EF1-CFB0-4AB3-AFD1-4A59B168998E}" presName="composite2" presStyleCnt="0"/>
      <dgm:spPr/>
    </dgm:pt>
    <dgm:pt modelId="{702A3055-DC34-4A20-A41B-BBDB1F86B2A9}" type="pres">
      <dgm:prSet presAssocID="{DB0B5EF1-CFB0-4AB3-AFD1-4A59B168998E}" presName="background2" presStyleLbl="node2" presStyleIdx="1" presStyleCnt="2"/>
      <dgm:spPr/>
    </dgm:pt>
    <dgm:pt modelId="{8B152186-95EE-4CEC-B0BF-7344665FCBEE}" type="pres">
      <dgm:prSet presAssocID="{DB0B5EF1-CFB0-4AB3-AFD1-4A59B168998E}" presName="text2" presStyleLbl="fgAcc2" presStyleIdx="1" presStyleCnt="2" custScaleX="200582" custLinFactNeighborX="69008" custLinFactNeighborY="-3943">
        <dgm:presLayoutVars>
          <dgm:chPref val="3"/>
        </dgm:presLayoutVars>
      </dgm:prSet>
      <dgm:spPr/>
    </dgm:pt>
    <dgm:pt modelId="{A1462FE8-465F-4033-B009-4C627E96318A}" type="pres">
      <dgm:prSet presAssocID="{DB0B5EF1-CFB0-4AB3-AFD1-4A59B168998E}" presName="hierChild3" presStyleCnt="0"/>
      <dgm:spPr/>
    </dgm:pt>
    <dgm:pt modelId="{33533A72-7F7C-480E-A16D-4238CB9A3483}" type="pres">
      <dgm:prSet presAssocID="{EB25CEF5-C66A-4368-B18C-B4EF3BE2D113}" presName="Name17" presStyleLbl="parChTrans1D3" presStyleIdx="0" presStyleCnt="3"/>
      <dgm:spPr/>
    </dgm:pt>
    <dgm:pt modelId="{6274A4A0-CA0D-4EFC-8C48-2B790635546D}" type="pres">
      <dgm:prSet presAssocID="{2D4DC9D1-AC32-4EB7-A973-AAB209085C37}" presName="hierRoot3" presStyleCnt="0"/>
      <dgm:spPr/>
    </dgm:pt>
    <dgm:pt modelId="{487644E1-F46C-4753-A005-A970231EB00A}" type="pres">
      <dgm:prSet presAssocID="{2D4DC9D1-AC32-4EB7-A973-AAB209085C37}" presName="composite3" presStyleCnt="0"/>
      <dgm:spPr/>
    </dgm:pt>
    <dgm:pt modelId="{E459DBCE-1B9C-47D1-9760-A7C0633937F4}" type="pres">
      <dgm:prSet presAssocID="{2D4DC9D1-AC32-4EB7-A973-AAB209085C37}" presName="background3" presStyleLbl="node3" presStyleIdx="0" presStyleCnt="3"/>
      <dgm:spPr/>
    </dgm:pt>
    <dgm:pt modelId="{49D0436D-F97B-40A7-AAD8-EF3E1B5CD012}" type="pres">
      <dgm:prSet presAssocID="{2D4DC9D1-AC32-4EB7-A973-AAB209085C37}" presName="text3" presStyleLbl="fgAcc3" presStyleIdx="0" presStyleCnt="3" custScaleX="1727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514330C-2FB7-42FC-8AEB-1247D6410360}" type="pres">
      <dgm:prSet presAssocID="{2D4DC9D1-AC32-4EB7-A973-AAB209085C37}" presName="hierChild4" presStyleCnt="0"/>
      <dgm:spPr/>
    </dgm:pt>
    <dgm:pt modelId="{F49F1850-07E5-4337-BDA5-D5E7CB2F0D1A}" type="pres">
      <dgm:prSet presAssocID="{7D4024D7-279C-401C-B80F-2E7F30854355}" presName="Name17" presStyleLbl="parChTrans1D3" presStyleIdx="1" presStyleCnt="3"/>
      <dgm:spPr/>
    </dgm:pt>
    <dgm:pt modelId="{0068D5FB-0374-459C-B1C6-5D8320AC2813}" type="pres">
      <dgm:prSet presAssocID="{4AE62CFC-3FBE-4B4C-AB28-61B71C7A1636}" presName="hierRoot3" presStyleCnt="0"/>
      <dgm:spPr/>
    </dgm:pt>
    <dgm:pt modelId="{8129B5B1-E5B4-44EB-8D84-4FB34C58E2C4}" type="pres">
      <dgm:prSet presAssocID="{4AE62CFC-3FBE-4B4C-AB28-61B71C7A1636}" presName="composite3" presStyleCnt="0"/>
      <dgm:spPr/>
    </dgm:pt>
    <dgm:pt modelId="{CAD4B0E6-C729-45DE-8415-CE2ACB3FC5E2}" type="pres">
      <dgm:prSet presAssocID="{4AE62CFC-3FBE-4B4C-AB28-61B71C7A1636}" presName="background3" presStyleLbl="node3" presStyleIdx="1" presStyleCnt="3"/>
      <dgm:spPr/>
    </dgm:pt>
    <dgm:pt modelId="{C9047717-D2D5-4148-BDDB-D4AA68CB0E45}" type="pres">
      <dgm:prSet presAssocID="{4AE62CFC-3FBE-4B4C-AB28-61B71C7A1636}" presName="text3" presStyleLbl="fgAcc3" presStyleIdx="1" presStyleCnt="3" custScaleX="203714">
        <dgm:presLayoutVars>
          <dgm:chPref val="3"/>
        </dgm:presLayoutVars>
      </dgm:prSet>
      <dgm:spPr/>
    </dgm:pt>
    <dgm:pt modelId="{9956856F-E1C6-439B-9C39-C17B3761EE6B}" type="pres">
      <dgm:prSet presAssocID="{4AE62CFC-3FBE-4B4C-AB28-61B71C7A1636}" presName="hierChild4" presStyleCnt="0"/>
      <dgm:spPr/>
    </dgm:pt>
    <dgm:pt modelId="{8CB613AB-2935-4067-9F9E-CED17B2B5649}" type="pres">
      <dgm:prSet presAssocID="{C8DE8BEA-A9FF-4FB4-9CDD-8454B6EB8459}" presName="Name17" presStyleLbl="parChTrans1D3" presStyleIdx="2" presStyleCnt="3"/>
      <dgm:spPr/>
    </dgm:pt>
    <dgm:pt modelId="{E5A04100-1A26-4DE8-BE39-264DB067BBDA}" type="pres">
      <dgm:prSet presAssocID="{223B6D24-8D81-4FB2-860F-67232BFEE7A2}" presName="hierRoot3" presStyleCnt="0"/>
      <dgm:spPr/>
    </dgm:pt>
    <dgm:pt modelId="{4B25DB33-39C5-4003-A327-CC72A567570C}" type="pres">
      <dgm:prSet presAssocID="{223B6D24-8D81-4FB2-860F-67232BFEE7A2}" presName="composite3" presStyleCnt="0"/>
      <dgm:spPr/>
    </dgm:pt>
    <dgm:pt modelId="{ECE796EF-C91D-4068-B515-6C5397BE2C11}" type="pres">
      <dgm:prSet presAssocID="{223B6D24-8D81-4FB2-860F-67232BFEE7A2}" presName="background3" presStyleLbl="node3" presStyleIdx="2" presStyleCnt="3"/>
      <dgm:spPr/>
    </dgm:pt>
    <dgm:pt modelId="{98D31AD5-5194-4637-BBDE-78B763BEDD32}" type="pres">
      <dgm:prSet presAssocID="{223B6D24-8D81-4FB2-860F-67232BFEE7A2}" presName="text3" presStyleLbl="fgAcc3" presStyleIdx="2" presStyleCnt="3" custScaleX="207568">
        <dgm:presLayoutVars>
          <dgm:chPref val="3"/>
        </dgm:presLayoutVars>
      </dgm:prSet>
      <dgm:spPr/>
    </dgm:pt>
    <dgm:pt modelId="{B7710AB9-725E-4D49-9FC1-45AAEA58A09E}" type="pres">
      <dgm:prSet presAssocID="{223B6D24-8D81-4FB2-860F-67232BFEE7A2}" presName="hierChild4" presStyleCnt="0"/>
      <dgm:spPr/>
    </dgm:pt>
  </dgm:ptLst>
  <dgm:cxnLst>
    <dgm:cxn modelId="{BA02C37B-BAD5-4C9A-9639-89313DEE5681}" type="presOf" srcId="{EB25CEF5-C66A-4368-B18C-B4EF3BE2D113}" destId="{33533A72-7F7C-480E-A16D-4238CB9A3483}" srcOrd="0" destOrd="0" presId="urn:microsoft.com/office/officeart/2005/8/layout/hierarchy1"/>
    <dgm:cxn modelId="{43A74D3F-E8E9-40AC-BC28-2996EC3ADBE9}" type="presOf" srcId="{C8DE8BEA-A9FF-4FB4-9CDD-8454B6EB8459}" destId="{8CB613AB-2935-4067-9F9E-CED17B2B5649}" srcOrd="0" destOrd="0" presId="urn:microsoft.com/office/officeart/2005/8/layout/hierarchy1"/>
    <dgm:cxn modelId="{3610D309-8FE9-44C5-9E6C-BE8AD335808D}" srcId="{7CBF70A1-9995-43DB-897F-8F836692A0A1}" destId="{097CFA25-DEBE-47C8-BDF7-5DFB5F7EE755}" srcOrd="0" destOrd="0" parTransId="{E25C1999-4BDF-4DE9-97A7-811CFAD73067}" sibTransId="{10EC61EC-DBB9-43E9-BDE9-8DBDFF9E661E}"/>
    <dgm:cxn modelId="{E4F381DF-B22B-46A1-92B4-653F6354DCA7}" srcId="{097CFA25-DEBE-47C8-BDF7-5DFB5F7EE755}" destId="{DB0B5EF1-CFB0-4AB3-AFD1-4A59B168998E}" srcOrd="1" destOrd="0" parTransId="{97C64F83-F03C-43AA-8036-D3BBB3AC034B}" sibTransId="{8001CD62-7484-4F45-904D-173873683B4D}"/>
    <dgm:cxn modelId="{92EF8249-B08F-406D-AEF4-89BDD48009E3}" type="presOf" srcId="{7CBF70A1-9995-43DB-897F-8F836692A0A1}" destId="{FAE2E2FF-97C6-41E3-9E13-BCABA82165BE}" srcOrd="0" destOrd="0" presId="urn:microsoft.com/office/officeart/2005/8/layout/hierarchy1"/>
    <dgm:cxn modelId="{A9D05D8E-566A-4C46-987E-ABA10C3FE8F1}" type="presOf" srcId="{097CFA25-DEBE-47C8-BDF7-5DFB5F7EE755}" destId="{E54E51B2-1C98-47EE-9E69-9E48279F0209}" srcOrd="0" destOrd="0" presId="urn:microsoft.com/office/officeart/2005/8/layout/hierarchy1"/>
    <dgm:cxn modelId="{047C69E5-AF7D-4392-879F-61D29256F9E8}" type="presOf" srcId="{97C64F83-F03C-43AA-8036-D3BBB3AC034B}" destId="{9638276A-DA76-4699-B738-2E2AA99440F0}" srcOrd="0" destOrd="0" presId="urn:microsoft.com/office/officeart/2005/8/layout/hierarchy1"/>
    <dgm:cxn modelId="{8E94F447-7E45-4281-B284-C65DA2C977AC}" srcId="{DB0B5EF1-CFB0-4AB3-AFD1-4A59B168998E}" destId="{4AE62CFC-3FBE-4B4C-AB28-61B71C7A1636}" srcOrd="1" destOrd="0" parTransId="{7D4024D7-279C-401C-B80F-2E7F30854355}" sibTransId="{593E1EDB-A0B0-455C-8E90-5BDC4ECBC0DE}"/>
    <dgm:cxn modelId="{6AE2269D-916A-4F7A-9A6D-6C4E0B85E6C9}" type="presOf" srcId="{DB0B5EF1-CFB0-4AB3-AFD1-4A59B168998E}" destId="{8B152186-95EE-4CEC-B0BF-7344665FCBEE}" srcOrd="0" destOrd="0" presId="urn:microsoft.com/office/officeart/2005/8/layout/hierarchy1"/>
    <dgm:cxn modelId="{16CC543F-16BC-46DF-A584-1022935CF012}" type="presOf" srcId="{223B6D24-8D81-4FB2-860F-67232BFEE7A2}" destId="{98D31AD5-5194-4637-BBDE-78B763BEDD32}" srcOrd="0" destOrd="0" presId="urn:microsoft.com/office/officeart/2005/8/layout/hierarchy1"/>
    <dgm:cxn modelId="{E003E6CF-F36C-4143-BE8A-EE1E623E8218}" srcId="{DB0B5EF1-CFB0-4AB3-AFD1-4A59B168998E}" destId="{2D4DC9D1-AC32-4EB7-A973-AAB209085C37}" srcOrd="0" destOrd="0" parTransId="{EB25CEF5-C66A-4368-B18C-B4EF3BE2D113}" sibTransId="{925EB63C-1C7F-47A8-8DC2-A567D24206BA}"/>
    <dgm:cxn modelId="{8CDD3593-3327-4E10-9254-9B93FA64958F}" srcId="{097CFA25-DEBE-47C8-BDF7-5DFB5F7EE755}" destId="{68B15CBA-5E57-4A30-A0AA-5A6063312689}" srcOrd="0" destOrd="0" parTransId="{EE982CD9-C8A5-4664-8C9F-9E5370177DF1}" sibTransId="{393396AC-B96F-4CC5-8E4D-0E5564B2AD2F}"/>
    <dgm:cxn modelId="{B47D8A30-FF70-45A9-986D-FCF54DDF28B9}" type="presOf" srcId="{4AE62CFC-3FBE-4B4C-AB28-61B71C7A1636}" destId="{C9047717-D2D5-4148-BDDB-D4AA68CB0E45}" srcOrd="0" destOrd="0" presId="urn:microsoft.com/office/officeart/2005/8/layout/hierarchy1"/>
    <dgm:cxn modelId="{E1637858-9DFF-4EE4-84A0-88EA3A6B4EA9}" type="presOf" srcId="{68B15CBA-5E57-4A30-A0AA-5A6063312689}" destId="{68D65336-3EBD-4056-AE11-48905B1FDE9D}" srcOrd="0" destOrd="0" presId="urn:microsoft.com/office/officeart/2005/8/layout/hierarchy1"/>
    <dgm:cxn modelId="{8E1BFF0A-2026-460C-9EFA-E526D9742A42}" type="presOf" srcId="{2D4DC9D1-AC32-4EB7-A973-AAB209085C37}" destId="{49D0436D-F97B-40A7-AAD8-EF3E1B5CD012}" srcOrd="0" destOrd="0" presId="urn:microsoft.com/office/officeart/2005/8/layout/hierarchy1"/>
    <dgm:cxn modelId="{D9F11FA5-20C2-4503-8310-B254A70BB303}" srcId="{DB0B5EF1-CFB0-4AB3-AFD1-4A59B168998E}" destId="{223B6D24-8D81-4FB2-860F-67232BFEE7A2}" srcOrd="2" destOrd="0" parTransId="{C8DE8BEA-A9FF-4FB4-9CDD-8454B6EB8459}" sibTransId="{FBB39862-4F90-4BF2-9259-1A183C619178}"/>
    <dgm:cxn modelId="{C771A993-012F-4E2E-929C-9B34001DFD63}" type="presOf" srcId="{EE982CD9-C8A5-4664-8C9F-9E5370177DF1}" destId="{B666D2B6-6C2C-4938-87B4-36E950B7D6F7}" srcOrd="0" destOrd="0" presId="urn:microsoft.com/office/officeart/2005/8/layout/hierarchy1"/>
    <dgm:cxn modelId="{089C7EAB-7B84-4E57-9A1A-A68921C91A45}" type="presOf" srcId="{7D4024D7-279C-401C-B80F-2E7F30854355}" destId="{F49F1850-07E5-4337-BDA5-D5E7CB2F0D1A}" srcOrd="0" destOrd="0" presId="urn:microsoft.com/office/officeart/2005/8/layout/hierarchy1"/>
    <dgm:cxn modelId="{E9CD445F-625F-4A84-B873-4BD5C39C2F88}" type="presParOf" srcId="{FAE2E2FF-97C6-41E3-9E13-BCABA82165BE}" destId="{B6FCA103-03BD-4A64-8154-3C71084190F3}" srcOrd="0" destOrd="0" presId="urn:microsoft.com/office/officeart/2005/8/layout/hierarchy1"/>
    <dgm:cxn modelId="{28418E63-5199-4D02-A78E-108111636877}" type="presParOf" srcId="{B6FCA103-03BD-4A64-8154-3C71084190F3}" destId="{A9BB0A55-D0C3-4105-BAFB-215AB8506224}" srcOrd="0" destOrd="0" presId="urn:microsoft.com/office/officeart/2005/8/layout/hierarchy1"/>
    <dgm:cxn modelId="{B4E9A1DE-2EE4-4358-BB76-9FFB183644D3}" type="presParOf" srcId="{A9BB0A55-D0C3-4105-BAFB-215AB8506224}" destId="{5ADBDE7A-6736-4DF6-92CB-1CFF09E16154}" srcOrd="0" destOrd="0" presId="urn:microsoft.com/office/officeart/2005/8/layout/hierarchy1"/>
    <dgm:cxn modelId="{A9C71CD2-C9F2-43C7-83C9-2122BE7B89B2}" type="presParOf" srcId="{A9BB0A55-D0C3-4105-BAFB-215AB8506224}" destId="{E54E51B2-1C98-47EE-9E69-9E48279F0209}" srcOrd="1" destOrd="0" presId="urn:microsoft.com/office/officeart/2005/8/layout/hierarchy1"/>
    <dgm:cxn modelId="{07BDDC44-4255-4DB7-AF9D-43DB6E5A67B1}" type="presParOf" srcId="{B6FCA103-03BD-4A64-8154-3C71084190F3}" destId="{E9333731-C005-4FAE-B155-44D89E82CAD2}" srcOrd="1" destOrd="0" presId="urn:microsoft.com/office/officeart/2005/8/layout/hierarchy1"/>
    <dgm:cxn modelId="{E5D8DB60-E2EF-498E-9FE9-8EFFD8F00973}" type="presParOf" srcId="{E9333731-C005-4FAE-B155-44D89E82CAD2}" destId="{B666D2B6-6C2C-4938-87B4-36E950B7D6F7}" srcOrd="0" destOrd="0" presId="urn:microsoft.com/office/officeart/2005/8/layout/hierarchy1"/>
    <dgm:cxn modelId="{EED3ED35-9537-4B7B-BAD8-A31F4F1BAD49}" type="presParOf" srcId="{E9333731-C005-4FAE-B155-44D89E82CAD2}" destId="{7EBFAAE3-8A4D-4F25-AACF-B8114B7F11C5}" srcOrd="1" destOrd="0" presId="urn:microsoft.com/office/officeart/2005/8/layout/hierarchy1"/>
    <dgm:cxn modelId="{D35CD474-5EAE-40B1-BAD3-A08C61ED8577}" type="presParOf" srcId="{7EBFAAE3-8A4D-4F25-AACF-B8114B7F11C5}" destId="{FA2292A5-2AC7-4BB1-9138-C0EAE3870FB0}" srcOrd="0" destOrd="0" presId="urn:microsoft.com/office/officeart/2005/8/layout/hierarchy1"/>
    <dgm:cxn modelId="{14D845A2-7F48-473C-B1D0-2A1642DA840A}" type="presParOf" srcId="{FA2292A5-2AC7-4BB1-9138-C0EAE3870FB0}" destId="{F39DC6E4-ADC1-416A-89F0-C72219A26958}" srcOrd="0" destOrd="0" presId="urn:microsoft.com/office/officeart/2005/8/layout/hierarchy1"/>
    <dgm:cxn modelId="{A6A1C1ED-A1B8-4F5C-8F29-32BA75B948CB}" type="presParOf" srcId="{FA2292A5-2AC7-4BB1-9138-C0EAE3870FB0}" destId="{68D65336-3EBD-4056-AE11-48905B1FDE9D}" srcOrd="1" destOrd="0" presId="urn:microsoft.com/office/officeart/2005/8/layout/hierarchy1"/>
    <dgm:cxn modelId="{B174BF41-4A32-41C5-BA5E-9C7DD4781313}" type="presParOf" srcId="{7EBFAAE3-8A4D-4F25-AACF-B8114B7F11C5}" destId="{2A2C7541-7C7B-4583-811E-6BC2E2142523}" srcOrd="1" destOrd="0" presId="urn:microsoft.com/office/officeart/2005/8/layout/hierarchy1"/>
    <dgm:cxn modelId="{169C381F-BD4F-4451-B3DE-4188D3850FFF}" type="presParOf" srcId="{E9333731-C005-4FAE-B155-44D89E82CAD2}" destId="{9638276A-DA76-4699-B738-2E2AA99440F0}" srcOrd="2" destOrd="0" presId="urn:microsoft.com/office/officeart/2005/8/layout/hierarchy1"/>
    <dgm:cxn modelId="{E94E2735-30EA-4C92-AB96-4E8EA92DD4B4}" type="presParOf" srcId="{E9333731-C005-4FAE-B155-44D89E82CAD2}" destId="{4CDA7AEB-3F95-4EBB-801C-3485FA09C14D}" srcOrd="3" destOrd="0" presId="urn:microsoft.com/office/officeart/2005/8/layout/hierarchy1"/>
    <dgm:cxn modelId="{17625820-944A-443F-883E-2D2ED205C143}" type="presParOf" srcId="{4CDA7AEB-3F95-4EBB-801C-3485FA09C14D}" destId="{723009E6-0DD5-41B9-B385-9733E683BAE8}" srcOrd="0" destOrd="0" presId="urn:microsoft.com/office/officeart/2005/8/layout/hierarchy1"/>
    <dgm:cxn modelId="{0D11B570-452D-402B-BDAA-94465C847B94}" type="presParOf" srcId="{723009E6-0DD5-41B9-B385-9733E683BAE8}" destId="{702A3055-DC34-4A20-A41B-BBDB1F86B2A9}" srcOrd="0" destOrd="0" presId="urn:microsoft.com/office/officeart/2005/8/layout/hierarchy1"/>
    <dgm:cxn modelId="{02291420-9E98-486B-AC18-E9940024F2C2}" type="presParOf" srcId="{723009E6-0DD5-41B9-B385-9733E683BAE8}" destId="{8B152186-95EE-4CEC-B0BF-7344665FCBEE}" srcOrd="1" destOrd="0" presId="urn:microsoft.com/office/officeart/2005/8/layout/hierarchy1"/>
    <dgm:cxn modelId="{917AB188-3F29-49C2-B8B7-760AD535F02C}" type="presParOf" srcId="{4CDA7AEB-3F95-4EBB-801C-3485FA09C14D}" destId="{A1462FE8-465F-4033-B009-4C627E96318A}" srcOrd="1" destOrd="0" presId="urn:microsoft.com/office/officeart/2005/8/layout/hierarchy1"/>
    <dgm:cxn modelId="{2A4124E3-74A8-495A-8381-D9124E0F23C4}" type="presParOf" srcId="{A1462FE8-465F-4033-B009-4C627E96318A}" destId="{33533A72-7F7C-480E-A16D-4238CB9A3483}" srcOrd="0" destOrd="0" presId="urn:microsoft.com/office/officeart/2005/8/layout/hierarchy1"/>
    <dgm:cxn modelId="{B35E22C5-ABA3-409E-A4AD-0CF092A2C1A5}" type="presParOf" srcId="{A1462FE8-465F-4033-B009-4C627E96318A}" destId="{6274A4A0-CA0D-4EFC-8C48-2B790635546D}" srcOrd="1" destOrd="0" presId="urn:microsoft.com/office/officeart/2005/8/layout/hierarchy1"/>
    <dgm:cxn modelId="{CD4588FC-3B14-4CAA-B6DA-6212EF1534B7}" type="presParOf" srcId="{6274A4A0-CA0D-4EFC-8C48-2B790635546D}" destId="{487644E1-F46C-4753-A005-A970231EB00A}" srcOrd="0" destOrd="0" presId="urn:microsoft.com/office/officeart/2005/8/layout/hierarchy1"/>
    <dgm:cxn modelId="{A1A3A426-E897-4025-93D9-584BC0BD137F}" type="presParOf" srcId="{487644E1-F46C-4753-A005-A970231EB00A}" destId="{E459DBCE-1B9C-47D1-9760-A7C0633937F4}" srcOrd="0" destOrd="0" presId="urn:microsoft.com/office/officeart/2005/8/layout/hierarchy1"/>
    <dgm:cxn modelId="{F7C7DF94-4084-48E0-9AA2-E8588D01E951}" type="presParOf" srcId="{487644E1-F46C-4753-A005-A970231EB00A}" destId="{49D0436D-F97B-40A7-AAD8-EF3E1B5CD012}" srcOrd="1" destOrd="0" presId="urn:microsoft.com/office/officeart/2005/8/layout/hierarchy1"/>
    <dgm:cxn modelId="{FF7A6B04-4E33-48B8-B8D0-F24E313896E5}" type="presParOf" srcId="{6274A4A0-CA0D-4EFC-8C48-2B790635546D}" destId="{E514330C-2FB7-42FC-8AEB-1247D6410360}" srcOrd="1" destOrd="0" presId="urn:microsoft.com/office/officeart/2005/8/layout/hierarchy1"/>
    <dgm:cxn modelId="{0400EBDE-C6F7-47A6-BB83-FEC57BF9E97F}" type="presParOf" srcId="{A1462FE8-465F-4033-B009-4C627E96318A}" destId="{F49F1850-07E5-4337-BDA5-D5E7CB2F0D1A}" srcOrd="2" destOrd="0" presId="urn:microsoft.com/office/officeart/2005/8/layout/hierarchy1"/>
    <dgm:cxn modelId="{E7299EE3-11B9-41F5-B362-DB22D55E7E15}" type="presParOf" srcId="{A1462FE8-465F-4033-B009-4C627E96318A}" destId="{0068D5FB-0374-459C-B1C6-5D8320AC2813}" srcOrd="3" destOrd="0" presId="urn:microsoft.com/office/officeart/2005/8/layout/hierarchy1"/>
    <dgm:cxn modelId="{ADEDAA8A-63BF-4844-B5F8-4C2952E9AC87}" type="presParOf" srcId="{0068D5FB-0374-459C-B1C6-5D8320AC2813}" destId="{8129B5B1-E5B4-44EB-8D84-4FB34C58E2C4}" srcOrd="0" destOrd="0" presId="urn:microsoft.com/office/officeart/2005/8/layout/hierarchy1"/>
    <dgm:cxn modelId="{DA49E946-08E3-42AA-9F0B-DB740A6E4091}" type="presParOf" srcId="{8129B5B1-E5B4-44EB-8D84-4FB34C58E2C4}" destId="{CAD4B0E6-C729-45DE-8415-CE2ACB3FC5E2}" srcOrd="0" destOrd="0" presId="urn:microsoft.com/office/officeart/2005/8/layout/hierarchy1"/>
    <dgm:cxn modelId="{64E1CFAB-831E-426D-8768-9A40556021B5}" type="presParOf" srcId="{8129B5B1-E5B4-44EB-8D84-4FB34C58E2C4}" destId="{C9047717-D2D5-4148-BDDB-D4AA68CB0E45}" srcOrd="1" destOrd="0" presId="urn:microsoft.com/office/officeart/2005/8/layout/hierarchy1"/>
    <dgm:cxn modelId="{CDD80E57-1053-446A-A839-B8936BE2C8FA}" type="presParOf" srcId="{0068D5FB-0374-459C-B1C6-5D8320AC2813}" destId="{9956856F-E1C6-439B-9C39-C17B3761EE6B}" srcOrd="1" destOrd="0" presId="urn:microsoft.com/office/officeart/2005/8/layout/hierarchy1"/>
    <dgm:cxn modelId="{D5721CCE-5E06-4C0E-BA7F-662621E12FAF}" type="presParOf" srcId="{A1462FE8-465F-4033-B009-4C627E96318A}" destId="{8CB613AB-2935-4067-9F9E-CED17B2B5649}" srcOrd="4" destOrd="0" presId="urn:microsoft.com/office/officeart/2005/8/layout/hierarchy1"/>
    <dgm:cxn modelId="{AFA3BE2C-F7BE-40BC-8EBF-09D2A0A4D014}" type="presParOf" srcId="{A1462FE8-465F-4033-B009-4C627E96318A}" destId="{E5A04100-1A26-4DE8-BE39-264DB067BBDA}" srcOrd="5" destOrd="0" presId="urn:microsoft.com/office/officeart/2005/8/layout/hierarchy1"/>
    <dgm:cxn modelId="{D58BCDD8-0E02-489C-BBA4-F667C26BB22B}" type="presParOf" srcId="{E5A04100-1A26-4DE8-BE39-264DB067BBDA}" destId="{4B25DB33-39C5-4003-A327-CC72A567570C}" srcOrd="0" destOrd="0" presId="urn:microsoft.com/office/officeart/2005/8/layout/hierarchy1"/>
    <dgm:cxn modelId="{194D3F31-64E2-4335-9E7E-2BBAEB6AFEFD}" type="presParOf" srcId="{4B25DB33-39C5-4003-A327-CC72A567570C}" destId="{ECE796EF-C91D-4068-B515-6C5397BE2C11}" srcOrd="0" destOrd="0" presId="urn:microsoft.com/office/officeart/2005/8/layout/hierarchy1"/>
    <dgm:cxn modelId="{4EC48E07-51DB-4EB6-B319-0A99D05434F6}" type="presParOf" srcId="{4B25DB33-39C5-4003-A327-CC72A567570C}" destId="{98D31AD5-5194-4637-BBDE-78B763BEDD32}" srcOrd="1" destOrd="0" presId="urn:microsoft.com/office/officeart/2005/8/layout/hierarchy1"/>
    <dgm:cxn modelId="{FC318497-3E78-4136-9705-D01F2303A80C}" type="presParOf" srcId="{E5A04100-1A26-4DE8-BE39-264DB067BBDA}" destId="{B7710AB9-725E-4D49-9FC1-45AAEA58A09E}" srcOrd="1" destOrd="0" presId="urn:microsoft.com/office/officeart/2005/8/layout/hierarchy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8EF8CA-EC72-44AE-8FC7-4F3521020EEA}" type="doc">
      <dgm:prSet loTypeId="urn:microsoft.com/office/officeart/2005/8/layout/defaul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053BEB87-3446-4643-819D-15C87CDFC912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  <a:latin typeface="Georgia" pitchFamily="18" charset="0"/>
            </a:rPr>
            <a:t>за формою проведення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F94569E8-FBB3-4645-805A-15820380C161}" type="parTrans" cxnId="{9DDF0B91-EB0F-4A83-8DA5-848CE5549280}">
      <dgm:prSet/>
      <dgm:spPr/>
      <dgm:t>
        <a:bodyPr/>
        <a:lstStyle/>
        <a:p>
          <a:endParaRPr lang="uk-UA"/>
        </a:p>
      </dgm:t>
    </dgm:pt>
    <dgm:pt modelId="{80CF84E4-6CD6-4149-B860-7F71EA721F31}" type="sibTrans" cxnId="{9DDF0B91-EB0F-4A83-8DA5-848CE5549280}">
      <dgm:prSet/>
      <dgm:spPr/>
      <dgm:t>
        <a:bodyPr/>
        <a:lstStyle/>
        <a:p>
          <a:endParaRPr lang="uk-UA"/>
        </a:p>
      </dgm:t>
    </dgm:pt>
    <dgm:pt modelId="{6D6B4F2D-D904-4DB8-A93B-838A8A81E494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  <a:latin typeface="Georgia" pitchFamily="18" charset="0"/>
            </a:rPr>
            <a:t>за призначенням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D909230E-B822-4244-89A1-4CFB94ED55AD}" type="parTrans" cxnId="{32D05358-98D9-4804-A144-46B0109F9BC5}">
      <dgm:prSet/>
      <dgm:spPr/>
      <dgm:t>
        <a:bodyPr/>
        <a:lstStyle/>
        <a:p>
          <a:endParaRPr lang="uk-UA"/>
        </a:p>
      </dgm:t>
    </dgm:pt>
    <dgm:pt modelId="{8C40BBBE-057B-4388-BD3A-F496BA8AD40E}" type="sibTrans" cxnId="{32D05358-98D9-4804-A144-46B0109F9BC5}">
      <dgm:prSet/>
      <dgm:spPr/>
      <dgm:t>
        <a:bodyPr/>
        <a:lstStyle/>
        <a:p>
          <a:endParaRPr lang="uk-UA"/>
        </a:p>
      </dgm:t>
    </dgm:pt>
    <dgm:pt modelId="{B69E082B-DDA7-4811-8113-780FF0F5F5CD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  <a:latin typeface="Georgia" pitchFamily="18" charset="0"/>
            </a:rPr>
            <a:t>за дидактичною метою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16A419F8-B1F1-4D54-9A8B-6C3B9B2AE042}" type="parTrans" cxnId="{9CC970CD-1BC8-4D51-B5E2-0163ACC7E7EA}">
      <dgm:prSet/>
      <dgm:spPr/>
      <dgm:t>
        <a:bodyPr/>
        <a:lstStyle/>
        <a:p>
          <a:endParaRPr lang="uk-UA"/>
        </a:p>
      </dgm:t>
    </dgm:pt>
    <dgm:pt modelId="{EB3DB6F8-5DA8-4159-B28A-4400393F901D}" type="sibTrans" cxnId="{9CC970CD-1BC8-4D51-B5E2-0163ACC7E7EA}">
      <dgm:prSet/>
      <dgm:spPr/>
      <dgm:t>
        <a:bodyPr/>
        <a:lstStyle/>
        <a:p>
          <a:endParaRPr lang="uk-UA"/>
        </a:p>
      </dgm:t>
    </dgm:pt>
    <dgm:pt modelId="{0CD957AC-2E64-4B3B-8B72-B9E49E785075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  <a:latin typeface="Georgia" pitchFamily="18" charset="0"/>
            </a:rPr>
            <a:t>за рівнем пізнавальної діяльності студентів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1D0A4DC3-A52F-4FA5-94F7-116FAAD88CE2}" type="parTrans" cxnId="{2D61B22E-5EB3-4421-858E-8DC5884284C6}">
      <dgm:prSet/>
      <dgm:spPr/>
      <dgm:t>
        <a:bodyPr/>
        <a:lstStyle/>
        <a:p>
          <a:endParaRPr lang="uk-UA"/>
        </a:p>
      </dgm:t>
    </dgm:pt>
    <dgm:pt modelId="{0E6B238C-1CEE-40EE-83E4-893FE22F767D}" type="sibTrans" cxnId="{2D61B22E-5EB3-4421-858E-8DC5884284C6}">
      <dgm:prSet/>
      <dgm:spPr/>
      <dgm:t>
        <a:bodyPr/>
        <a:lstStyle/>
        <a:p>
          <a:endParaRPr lang="uk-UA"/>
        </a:p>
      </dgm:t>
    </dgm:pt>
    <dgm:pt modelId="{88C30446-A442-485C-B1AB-8619C377D812}" type="pres">
      <dgm:prSet presAssocID="{0E8EF8CA-EC72-44AE-8FC7-4F3521020EEA}" presName="diagram" presStyleCnt="0">
        <dgm:presLayoutVars>
          <dgm:dir/>
          <dgm:resizeHandles val="exact"/>
        </dgm:presLayoutVars>
      </dgm:prSet>
      <dgm:spPr/>
    </dgm:pt>
    <dgm:pt modelId="{4DC6A0F8-7129-4E0B-81C5-11CA3AD9B0CB}" type="pres">
      <dgm:prSet presAssocID="{053BEB87-3446-4643-819D-15C87CDFC9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5D07DA-9CCC-4514-8903-11EA6C88E5B7}" type="pres">
      <dgm:prSet presAssocID="{80CF84E4-6CD6-4149-B860-7F71EA721F31}" presName="sibTrans" presStyleCnt="0"/>
      <dgm:spPr/>
    </dgm:pt>
    <dgm:pt modelId="{8C2B4167-7BA8-46F4-BED2-5D78C35C3377}" type="pres">
      <dgm:prSet presAssocID="{6D6B4F2D-D904-4DB8-A93B-838A8A81E4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76ED66-807F-4F5C-88A8-85AF9BD08D20}" type="pres">
      <dgm:prSet presAssocID="{8C40BBBE-057B-4388-BD3A-F496BA8AD40E}" presName="sibTrans" presStyleCnt="0"/>
      <dgm:spPr/>
    </dgm:pt>
    <dgm:pt modelId="{31224D10-24CE-47A5-B777-C9869CBC5D68}" type="pres">
      <dgm:prSet presAssocID="{B69E082B-DDA7-4811-8113-780FF0F5F5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35C3B9-A1E1-4AE6-9598-B4EB550012FF}" type="pres">
      <dgm:prSet presAssocID="{EB3DB6F8-5DA8-4159-B28A-4400393F901D}" presName="sibTrans" presStyleCnt="0"/>
      <dgm:spPr/>
    </dgm:pt>
    <dgm:pt modelId="{F30EE652-DFF9-44B8-B29A-9F6133B3A467}" type="pres">
      <dgm:prSet presAssocID="{0CD957AC-2E64-4B3B-8B72-B9E49E7850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D61B22E-5EB3-4421-858E-8DC5884284C6}" srcId="{0E8EF8CA-EC72-44AE-8FC7-4F3521020EEA}" destId="{0CD957AC-2E64-4B3B-8B72-B9E49E785075}" srcOrd="3" destOrd="0" parTransId="{1D0A4DC3-A52F-4FA5-94F7-116FAAD88CE2}" sibTransId="{0E6B238C-1CEE-40EE-83E4-893FE22F767D}"/>
    <dgm:cxn modelId="{63B44CAB-2F3D-48AB-BD12-6AA59928769F}" type="presOf" srcId="{6D6B4F2D-D904-4DB8-A93B-838A8A81E494}" destId="{8C2B4167-7BA8-46F4-BED2-5D78C35C3377}" srcOrd="0" destOrd="0" presId="urn:microsoft.com/office/officeart/2005/8/layout/default"/>
    <dgm:cxn modelId="{07FAA639-3979-4A4D-9252-D78E2D414B4A}" type="presOf" srcId="{B69E082B-DDA7-4811-8113-780FF0F5F5CD}" destId="{31224D10-24CE-47A5-B777-C9869CBC5D68}" srcOrd="0" destOrd="0" presId="urn:microsoft.com/office/officeart/2005/8/layout/default"/>
    <dgm:cxn modelId="{FBF53B8A-67FB-4BE6-965D-93C21F2F92F5}" type="presOf" srcId="{0E8EF8CA-EC72-44AE-8FC7-4F3521020EEA}" destId="{88C30446-A442-485C-B1AB-8619C377D812}" srcOrd="0" destOrd="0" presId="urn:microsoft.com/office/officeart/2005/8/layout/default"/>
    <dgm:cxn modelId="{6168BDE7-A63C-43B9-95C7-ED7B2CED9DEC}" type="presOf" srcId="{0CD957AC-2E64-4B3B-8B72-B9E49E785075}" destId="{F30EE652-DFF9-44B8-B29A-9F6133B3A467}" srcOrd="0" destOrd="0" presId="urn:microsoft.com/office/officeart/2005/8/layout/default"/>
    <dgm:cxn modelId="{9CC970CD-1BC8-4D51-B5E2-0163ACC7E7EA}" srcId="{0E8EF8CA-EC72-44AE-8FC7-4F3521020EEA}" destId="{B69E082B-DDA7-4811-8113-780FF0F5F5CD}" srcOrd="2" destOrd="0" parTransId="{16A419F8-B1F1-4D54-9A8B-6C3B9B2AE042}" sibTransId="{EB3DB6F8-5DA8-4159-B28A-4400393F901D}"/>
    <dgm:cxn modelId="{9DDF0B91-EB0F-4A83-8DA5-848CE5549280}" srcId="{0E8EF8CA-EC72-44AE-8FC7-4F3521020EEA}" destId="{053BEB87-3446-4643-819D-15C87CDFC912}" srcOrd="0" destOrd="0" parTransId="{F94569E8-FBB3-4645-805A-15820380C161}" sibTransId="{80CF84E4-6CD6-4149-B860-7F71EA721F31}"/>
    <dgm:cxn modelId="{28594234-4640-453C-9981-41BF5CC3BB30}" type="presOf" srcId="{053BEB87-3446-4643-819D-15C87CDFC912}" destId="{4DC6A0F8-7129-4E0B-81C5-11CA3AD9B0CB}" srcOrd="0" destOrd="0" presId="urn:microsoft.com/office/officeart/2005/8/layout/default"/>
    <dgm:cxn modelId="{32D05358-98D9-4804-A144-46B0109F9BC5}" srcId="{0E8EF8CA-EC72-44AE-8FC7-4F3521020EEA}" destId="{6D6B4F2D-D904-4DB8-A93B-838A8A81E494}" srcOrd="1" destOrd="0" parTransId="{D909230E-B822-4244-89A1-4CFB94ED55AD}" sibTransId="{8C40BBBE-057B-4388-BD3A-F496BA8AD40E}"/>
    <dgm:cxn modelId="{62B81502-6EF0-4D73-9866-6189B3C8BD35}" type="presParOf" srcId="{88C30446-A442-485C-B1AB-8619C377D812}" destId="{4DC6A0F8-7129-4E0B-81C5-11CA3AD9B0CB}" srcOrd="0" destOrd="0" presId="urn:microsoft.com/office/officeart/2005/8/layout/default"/>
    <dgm:cxn modelId="{1B48448A-7FD5-4735-B569-12BF6B57A456}" type="presParOf" srcId="{88C30446-A442-485C-B1AB-8619C377D812}" destId="{165D07DA-9CCC-4514-8903-11EA6C88E5B7}" srcOrd="1" destOrd="0" presId="urn:microsoft.com/office/officeart/2005/8/layout/default"/>
    <dgm:cxn modelId="{99B70AF7-BD06-4B31-82AA-B04174F27F0D}" type="presParOf" srcId="{88C30446-A442-485C-B1AB-8619C377D812}" destId="{8C2B4167-7BA8-46F4-BED2-5D78C35C3377}" srcOrd="2" destOrd="0" presId="urn:microsoft.com/office/officeart/2005/8/layout/default"/>
    <dgm:cxn modelId="{93A28533-1555-4DA6-ABF1-B3C1F91DECE2}" type="presParOf" srcId="{88C30446-A442-485C-B1AB-8619C377D812}" destId="{0676ED66-807F-4F5C-88A8-85AF9BD08D20}" srcOrd="3" destOrd="0" presId="urn:microsoft.com/office/officeart/2005/8/layout/default"/>
    <dgm:cxn modelId="{C5EB3C68-458C-4602-ABD0-EADE6334F347}" type="presParOf" srcId="{88C30446-A442-485C-B1AB-8619C377D812}" destId="{31224D10-24CE-47A5-B777-C9869CBC5D68}" srcOrd="4" destOrd="0" presId="urn:microsoft.com/office/officeart/2005/8/layout/default"/>
    <dgm:cxn modelId="{5FDD941A-D153-415C-8C1C-DE354A16577A}" type="presParOf" srcId="{88C30446-A442-485C-B1AB-8619C377D812}" destId="{4535C3B9-A1E1-4AE6-9598-B4EB550012FF}" srcOrd="5" destOrd="0" presId="urn:microsoft.com/office/officeart/2005/8/layout/default"/>
    <dgm:cxn modelId="{C542C3C3-03C5-416C-A56C-537D1F479F1A}" type="presParOf" srcId="{88C30446-A442-485C-B1AB-8619C377D812}" destId="{F30EE652-DFF9-44B8-B29A-9F6133B3A467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72000-F132-487F-AE31-9F84D9E8D443}" type="doc">
      <dgm:prSet loTypeId="urn:microsoft.com/office/officeart/2005/8/layout/gear1" loCatId="relationship" qsTypeId="urn:microsoft.com/office/officeart/2005/8/quickstyle/simple5" qsCatId="simple" csTypeId="urn:microsoft.com/office/officeart/2005/8/colors/accent2_5" csCatId="accent2" phldr="1"/>
      <dgm:spPr/>
    </dgm:pt>
    <dgm:pt modelId="{DA66CB2B-514C-41D3-BC96-9D90DDE77910}">
      <dgm:prSet phldrT="[Текст]" custT="1"/>
      <dgm:spPr/>
      <dgm:t>
        <a:bodyPr/>
        <a:lstStyle/>
        <a:p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</a:rPr>
            <a:t>ЗАГАЛЬ-НОНАВ-ЧАЛЬНІ</a:t>
          </a:r>
          <a:endParaRPr lang="uk-UA" sz="20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2FD9CC5B-6CBE-4F60-8BF1-AF1AA2226482}" type="parTrans" cxnId="{C27ACEB0-19C2-4918-879B-08C7FA9D81B9}">
      <dgm:prSet/>
      <dgm:spPr/>
      <dgm:t>
        <a:bodyPr/>
        <a:lstStyle/>
        <a:p>
          <a:endParaRPr lang="uk-UA"/>
        </a:p>
      </dgm:t>
    </dgm:pt>
    <dgm:pt modelId="{10166764-FBF9-4EC3-8485-31D7A334E9CA}" type="sibTrans" cxnId="{C27ACEB0-19C2-4918-879B-08C7FA9D81B9}">
      <dgm:prSet/>
      <dgm:spPr/>
      <dgm:t>
        <a:bodyPr/>
        <a:lstStyle/>
        <a:p>
          <a:endParaRPr lang="uk-UA"/>
        </a:p>
      </dgm:t>
    </dgm:pt>
    <dgm:pt modelId="{4BFB2F13-D8A5-487E-8542-712306CDAAAC}">
      <dgm:prSet phldrT="[Текст]" custT="1"/>
      <dgm:spPr/>
      <dgm:t>
        <a:bodyPr/>
        <a:lstStyle/>
        <a:p>
          <a:r>
            <a:rPr lang="uk-UA" sz="2000" b="1" i="1" u="none" baseline="0" dirty="0" smtClean="0">
              <a:solidFill>
                <a:schemeClr val="tx1"/>
              </a:solidFill>
              <a:latin typeface="Georgia" pitchFamily="18" charset="0"/>
            </a:rPr>
            <a:t>СПЕ-ЦІА-ЛЬНІ</a:t>
          </a:r>
          <a:endParaRPr lang="uk-UA" sz="2000" i="1" u="none" dirty="0"/>
        </a:p>
      </dgm:t>
    </dgm:pt>
    <dgm:pt modelId="{BDD4E2D4-5FC2-432F-89A0-4733F1799B97}" type="parTrans" cxnId="{7C5DD1E9-3B73-4761-AEB4-8B7C2B7C06E8}">
      <dgm:prSet/>
      <dgm:spPr/>
      <dgm:t>
        <a:bodyPr/>
        <a:lstStyle/>
        <a:p>
          <a:endParaRPr lang="uk-UA"/>
        </a:p>
      </dgm:t>
    </dgm:pt>
    <dgm:pt modelId="{9F3C4DBA-9327-4F95-8F9E-A0596DFAD4D7}" type="sibTrans" cxnId="{7C5DD1E9-3B73-4761-AEB4-8B7C2B7C06E8}">
      <dgm:prSet/>
      <dgm:spPr/>
      <dgm:t>
        <a:bodyPr/>
        <a:lstStyle/>
        <a:p>
          <a:endParaRPr lang="uk-UA"/>
        </a:p>
      </dgm:t>
    </dgm:pt>
    <dgm:pt modelId="{73C20A0D-F110-4394-9B18-6AACD1D80E8F}" type="pres">
      <dgm:prSet presAssocID="{E4972000-F132-487F-AE31-9F84D9E8D44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7F97337-7D37-41CA-B7A3-5F4CC0BCDBE9}" type="pres">
      <dgm:prSet presAssocID="{DA66CB2B-514C-41D3-BC96-9D90DDE77910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92E47B-6A66-48BB-A5BC-B728A3830CBF}" type="pres">
      <dgm:prSet presAssocID="{DA66CB2B-514C-41D3-BC96-9D90DDE77910}" presName="gear1srcNode" presStyleLbl="node1" presStyleIdx="0" presStyleCnt="2"/>
      <dgm:spPr/>
    </dgm:pt>
    <dgm:pt modelId="{A5458E7C-9539-46E5-BB94-EBF70E747C75}" type="pres">
      <dgm:prSet presAssocID="{DA66CB2B-514C-41D3-BC96-9D90DDE77910}" presName="gear1dstNode" presStyleLbl="node1" presStyleIdx="0" presStyleCnt="2"/>
      <dgm:spPr/>
    </dgm:pt>
    <dgm:pt modelId="{1F9DEF88-3745-42DD-8D0D-32E597A5600F}" type="pres">
      <dgm:prSet presAssocID="{4BFB2F13-D8A5-487E-8542-712306CDAAAC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28A322-8F2E-45D7-B8E1-A75D649AC6BF}" type="pres">
      <dgm:prSet presAssocID="{4BFB2F13-D8A5-487E-8542-712306CDAAAC}" presName="gear2srcNode" presStyleLbl="node1" presStyleIdx="1" presStyleCnt="2"/>
      <dgm:spPr/>
    </dgm:pt>
    <dgm:pt modelId="{201AB262-F7E4-4DD0-8348-F3409340D450}" type="pres">
      <dgm:prSet presAssocID="{4BFB2F13-D8A5-487E-8542-712306CDAAAC}" presName="gear2dstNode" presStyleLbl="node1" presStyleIdx="1" presStyleCnt="2"/>
      <dgm:spPr/>
    </dgm:pt>
    <dgm:pt modelId="{261A129E-F8B9-4A60-ABFE-0CF13F17069E}" type="pres">
      <dgm:prSet presAssocID="{10166764-FBF9-4EC3-8485-31D7A334E9CA}" presName="connector1" presStyleLbl="sibTrans2D1" presStyleIdx="0" presStyleCnt="2"/>
      <dgm:spPr/>
    </dgm:pt>
    <dgm:pt modelId="{50453CC7-9B9D-46FB-B2E3-E404BE3AC604}" type="pres">
      <dgm:prSet presAssocID="{9F3C4DBA-9327-4F95-8F9E-A0596DFAD4D7}" presName="connector2" presStyleLbl="sibTrans2D1" presStyleIdx="1" presStyleCnt="2"/>
      <dgm:spPr/>
    </dgm:pt>
  </dgm:ptLst>
  <dgm:cxnLst>
    <dgm:cxn modelId="{5435C130-6093-4715-AE01-A538B6550CFB}" type="presOf" srcId="{4BFB2F13-D8A5-487E-8542-712306CDAAAC}" destId="{201AB262-F7E4-4DD0-8348-F3409340D450}" srcOrd="2" destOrd="0" presId="urn:microsoft.com/office/officeart/2005/8/layout/gear1"/>
    <dgm:cxn modelId="{25770C3D-D566-49AE-9126-553638D18DC6}" type="presOf" srcId="{4BFB2F13-D8A5-487E-8542-712306CDAAAC}" destId="{DC28A322-8F2E-45D7-B8E1-A75D649AC6BF}" srcOrd="1" destOrd="0" presId="urn:microsoft.com/office/officeart/2005/8/layout/gear1"/>
    <dgm:cxn modelId="{8FAB4316-35C7-4253-A687-1F08045706FE}" type="presOf" srcId="{E4972000-F132-487F-AE31-9F84D9E8D443}" destId="{73C20A0D-F110-4394-9B18-6AACD1D80E8F}" srcOrd="0" destOrd="0" presId="urn:microsoft.com/office/officeart/2005/8/layout/gear1"/>
    <dgm:cxn modelId="{F4144A65-0779-4C1F-9ADA-6E722120217B}" type="presOf" srcId="{9F3C4DBA-9327-4F95-8F9E-A0596DFAD4D7}" destId="{50453CC7-9B9D-46FB-B2E3-E404BE3AC604}" srcOrd="0" destOrd="0" presId="urn:microsoft.com/office/officeart/2005/8/layout/gear1"/>
    <dgm:cxn modelId="{CC63ED07-3150-45B9-868B-3455227B9DED}" type="presOf" srcId="{DA66CB2B-514C-41D3-BC96-9D90DDE77910}" destId="{C292E47B-6A66-48BB-A5BC-B728A3830CBF}" srcOrd="1" destOrd="0" presId="urn:microsoft.com/office/officeart/2005/8/layout/gear1"/>
    <dgm:cxn modelId="{D5B17C43-FFF4-418F-9C05-A0BB74192744}" type="presOf" srcId="{DA66CB2B-514C-41D3-BC96-9D90DDE77910}" destId="{A5458E7C-9539-46E5-BB94-EBF70E747C75}" srcOrd="2" destOrd="0" presId="urn:microsoft.com/office/officeart/2005/8/layout/gear1"/>
    <dgm:cxn modelId="{040D1D2D-015C-4F8B-8F37-92ED2F9FAB5A}" type="presOf" srcId="{10166764-FBF9-4EC3-8485-31D7A334E9CA}" destId="{261A129E-F8B9-4A60-ABFE-0CF13F17069E}" srcOrd="0" destOrd="0" presId="urn:microsoft.com/office/officeart/2005/8/layout/gear1"/>
    <dgm:cxn modelId="{C27ACEB0-19C2-4918-879B-08C7FA9D81B9}" srcId="{E4972000-F132-487F-AE31-9F84D9E8D443}" destId="{DA66CB2B-514C-41D3-BC96-9D90DDE77910}" srcOrd="0" destOrd="0" parTransId="{2FD9CC5B-6CBE-4F60-8BF1-AF1AA2226482}" sibTransId="{10166764-FBF9-4EC3-8485-31D7A334E9CA}"/>
    <dgm:cxn modelId="{C0411FBA-FCE7-43C3-8DC2-36E6FDE0271B}" type="presOf" srcId="{4BFB2F13-D8A5-487E-8542-712306CDAAAC}" destId="{1F9DEF88-3745-42DD-8D0D-32E597A5600F}" srcOrd="0" destOrd="0" presId="urn:microsoft.com/office/officeart/2005/8/layout/gear1"/>
    <dgm:cxn modelId="{7C5DD1E9-3B73-4761-AEB4-8B7C2B7C06E8}" srcId="{E4972000-F132-487F-AE31-9F84D9E8D443}" destId="{4BFB2F13-D8A5-487E-8542-712306CDAAAC}" srcOrd="1" destOrd="0" parTransId="{BDD4E2D4-5FC2-432F-89A0-4733F1799B97}" sibTransId="{9F3C4DBA-9327-4F95-8F9E-A0596DFAD4D7}"/>
    <dgm:cxn modelId="{65AEBD33-029D-40F2-B0EE-D31E5F8A30A0}" type="presOf" srcId="{DA66CB2B-514C-41D3-BC96-9D90DDE77910}" destId="{B7F97337-7D37-41CA-B7A3-5F4CC0BCDBE9}" srcOrd="0" destOrd="0" presId="urn:microsoft.com/office/officeart/2005/8/layout/gear1"/>
    <dgm:cxn modelId="{1E2A874A-0A82-4A9C-B3D8-BE7371FA5CB1}" type="presParOf" srcId="{73C20A0D-F110-4394-9B18-6AACD1D80E8F}" destId="{B7F97337-7D37-41CA-B7A3-5F4CC0BCDBE9}" srcOrd="0" destOrd="0" presId="urn:microsoft.com/office/officeart/2005/8/layout/gear1"/>
    <dgm:cxn modelId="{37D6D17B-480F-4647-8C8F-502603BD3B33}" type="presParOf" srcId="{73C20A0D-F110-4394-9B18-6AACD1D80E8F}" destId="{C292E47B-6A66-48BB-A5BC-B728A3830CBF}" srcOrd="1" destOrd="0" presId="urn:microsoft.com/office/officeart/2005/8/layout/gear1"/>
    <dgm:cxn modelId="{650FA831-0AF0-4F1B-863D-08170CBE47BC}" type="presParOf" srcId="{73C20A0D-F110-4394-9B18-6AACD1D80E8F}" destId="{A5458E7C-9539-46E5-BB94-EBF70E747C75}" srcOrd="2" destOrd="0" presId="urn:microsoft.com/office/officeart/2005/8/layout/gear1"/>
    <dgm:cxn modelId="{211C6676-8A96-4A58-B0C6-83B664F71ACF}" type="presParOf" srcId="{73C20A0D-F110-4394-9B18-6AACD1D80E8F}" destId="{1F9DEF88-3745-42DD-8D0D-32E597A5600F}" srcOrd="3" destOrd="0" presId="urn:microsoft.com/office/officeart/2005/8/layout/gear1"/>
    <dgm:cxn modelId="{C534201B-C74E-4351-8547-12F14BD24DCD}" type="presParOf" srcId="{73C20A0D-F110-4394-9B18-6AACD1D80E8F}" destId="{DC28A322-8F2E-45D7-B8E1-A75D649AC6BF}" srcOrd="4" destOrd="0" presId="urn:microsoft.com/office/officeart/2005/8/layout/gear1"/>
    <dgm:cxn modelId="{E1ACD8EF-9F6C-40C7-8F76-4DBF14096848}" type="presParOf" srcId="{73C20A0D-F110-4394-9B18-6AACD1D80E8F}" destId="{201AB262-F7E4-4DD0-8348-F3409340D450}" srcOrd="5" destOrd="0" presId="urn:microsoft.com/office/officeart/2005/8/layout/gear1"/>
    <dgm:cxn modelId="{0942999C-09EB-443F-B649-CB94EE76E540}" type="presParOf" srcId="{73C20A0D-F110-4394-9B18-6AACD1D80E8F}" destId="{261A129E-F8B9-4A60-ABFE-0CF13F17069E}" srcOrd="6" destOrd="0" presId="urn:microsoft.com/office/officeart/2005/8/layout/gear1"/>
    <dgm:cxn modelId="{E0F38FA4-2580-4137-B0DF-35348D6B6B77}" type="presParOf" srcId="{73C20A0D-F110-4394-9B18-6AACD1D80E8F}" destId="{50453CC7-9B9D-46FB-B2E3-E404BE3AC604}" srcOrd="7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4C3CDB-9788-4ED7-8139-387A81D865F0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DF788A45-5684-4BFA-AA97-E02F7BC3F8EE}">
      <dgm:prSet phldrT="[Текст]" custT="1"/>
      <dgm:spPr/>
      <dgm:t>
        <a:bodyPr/>
        <a:lstStyle/>
        <a:p>
          <a:r>
            <a:rPr lang="uk-UA" sz="2000" b="1" baseline="0" dirty="0" smtClean="0">
              <a:solidFill>
                <a:schemeClr val="tx1"/>
              </a:solidFill>
              <a:latin typeface="Georgia" pitchFamily="18" charset="0"/>
            </a:rPr>
            <a:t>ІНДИВІ-ДУАЛЬ-НА</a:t>
          </a:r>
          <a:endParaRPr lang="uk-UA" sz="20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43AFDFBA-098D-4300-BFC1-232D51D5DAA1}" type="parTrans" cxnId="{F4D6370E-E31E-40BA-8851-64C44F3A9440}">
      <dgm:prSet/>
      <dgm:spPr/>
      <dgm:t>
        <a:bodyPr/>
        <a:lstStyle/>
        <a:p>
          <a:endParaRPr lang="uk-UA"/>
        </a:p>
      </dgm:t>
    </dgm:pt>
    <dgm:pt modelId="{66632B73-62C4-4CBE-835F-A39D4053193D}" type="sibTrans" cxnId="{F4D6370E-E31E-40BA-8851-64C44F3A9440}">
      <dgm:prSet/>
      <dgm:spPr/>
      <dgm:t>
        <a:bodyPr/>
        <a:lstStyle/>
        <a:p>
          <a:endParaRPr lang="uk-UA"/>
        </a:p>
      </dgm:t>
    </dgm:pt>
    <dgm:pt modelId="{EAF0B892-03BB-4426-BF55-E7BCDE41E42F}">
      <dgm:prSet phldrT="[Текст]" custT="1"/>
      <dgm:spPr/>
      <dgm:t>
        <a:bodyPr/>
        <a:lstStyle/>
        <a:p>
          <a:r>
            <a:rPr lang="uk-UA" sz="2000" b="1" baseline="0" dirty="0" smtClean="0">
              <a:solidFill>
                <a:schemeClr val="tx1"/>
              </a:solidFill>
              <a:latin typeface="Georgia" pitchFamily="18" charset="0"/>
            </a:rPr>
            <a:t>ГРУПОВА</a:t>
          </a:r>
          <a:endParaRPr lang="uk-UA" sz="20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8D577DD9-5640-40D9-8DA7-0AA4B2C193F6}" type="parTrans" cxnId="{50D0ED7E-D448-4248-9D3D-1165A956245A}">
      <dgm:prSet/>
      <dgm:spPr/>
      <dgm:t>
        <a:bodyPr/>
        <a:lstStyle/>
        <a:p>
          <a:endParaRPr lang="uk-UA"/>
        </a:p>
      </dgm:t>
    </dgm:pt>
    <dgm:pt modelId="{119F8EA8-BA06-456C-95B1-639F3D345CC5}" type="sibTrans" cxnId="{50D0ED7E-D448-4248-9D3D-1165A956245A}">
      <dgm:prSet/>
      <dgm:spPr/>
      <dgm:t>
        <a:bodyPr/>
        <a:lstStyle/>
        <a:p>
          <a:endParaRPr lang="uk-UA"/>
        </a:p>
      </dgm:t>
    </dgm:pt>
    <dgm:pt modelId="{E9AA74AB-0516-49B6-9968-856A138109DA}">
      <dgm:prSet phldrT="[Текст]" custT="1"/>
      <dgm:spPr/>
      <dgm:t>
        <a:bodyPr/>
        <a:lstStyle/>
        <a:p>
          <a:r>
            <a:rPr lang="uk-UA" sz="2000" b="1" baseline="0" dirty="0" smtClean="0">
              <a:solidFill>
                <a:schemeClr val="tx1"/>
              </a:solidFill>
              <a:latin typeface="Georgia" pitchFamily="18" charset="0"/>
            </a:rPr>
            <a:t>ФРОН-ТАЛЬНА</a:t>
          </a:r>
          <a:endParaRPr lang="uk-UA" sz="20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76348B60-875D-43AE-B807-5FFCE8B1751C}" type="parTrans" cxnId="{EBC22F1D-9BCE-4C21-8316-FEC1757B5DA1}">
      <dgm:prSet/>
      <dgm:spPr/>
      <dgm:t>
        <a:bodyPr/>
        <a:lstStyle/>
        <a:p>
          <a:endParaRPr lang="uk-UA"/>
        </a:p>
      </dgm:t>
    </dgm:pt>
    <dgm:pt modelId="{C9511895-022D-4DF1-B299-ADEE4C279309}" type="sibTrans" cxnId="{EBC22F1D-9BCE-4C21-8316-FEC1757B5DA1}">
      <dgm:prSet/>
      <dgm:spPr/>
      <dgm:t>
        <a:bodyPr/>
        <a:lstStyle/>
        <a:p>
          <a:endParaRPr lang="uk-UA"/>
        </a:p>
      </dgm:t>
    </dgm:pt>
    <dgm:pt modelId="{446C5CC4-D7DF-4AEC-A836-EB8FE1EFB6C8}" type="pres">
      <dgm:prSet presAssocID="{2A4C3CDB-9788-4ED7-8139-387A81D865F0}" presName="compositeShape" presStyleCnt="0">
        <dgm:presLayoutVars>
          <dgm:chMax val="7"/>
          <dgm:dir/>
          <dgm:resizeHandles val="exact"/>
        </dgm:presLayoutVars>
      </dgm:prSet>
      <dgm:spPr/>
    </dgm:pt>
    <dgm:pt modelId="{F701D1CB-7EA7-45F7-BABC-76DC3C017DE9}" type="pres">
      <dgm:prSet presAssocID="{2A4C3CDB-9788-4ED7-8139-387A81D865F0}" presName="wedge1" presStyleLbl="node1" presStyleIdx="0" presStyleCnt="3"/>
      <dgm:spPr/>
      <dgm:t>
        <a:bodyPr/>
        <a:lstStyle/>
        <a:p>
          <a:endParaRPr lang="uk-UA"/>
        </a:p>
      </dgm:t>
    </dgm:pt>
    <dgm:pt modelId="{F9517F80-89E0-4B98-A1EC-FF1CEBC2B152}" type="pres">
      <dgm:prSet presAssocID="{2A4C3CDB-9788-4ED7-8139-387A81D865F0}" presName="dummy1a" presStyleCnt="0"/>
      <dgm:spPr/>
    </dgm:pt>
    <dgm:pt modelId="{A3CAA60A-BD85-412C-9CD9-1F2E65C8E186}" type="pres">
      <dgm:prSet presAssocID="{2A4C3CDB-9788-4ED7-8139-387A81D865F0}" presName="dummy1b" presStyleCnt="0"/>
      <dgm:spPr/>
    </dgm:pt>
    <dgm:pt modelId="{D418C0FE-817B-47A7-B6D3-BBDA0F5BAC3E}" type="pres">
      <dgm:prSet presAssocID="{2A4C3CDB-9788-4ED7-8139-387A81D865F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DB3570-0F5C-49B2-9388-E3702F783F96}" type="pres">
      <dgm:prSet presAssocID="{2A4C3CDB-9788-4ED7-8139-387A81D865F0}" presName="wedge2" presStyleLbl="node1" presStyleIdx="1" presStyleCnt="3"/>
      <dgm:spPr/>
    </dgm:pt>
    <dgm:pt modelId="{79963546-9C81-4B6B-9C52-B22550415E9F}" type="pres">
      <dgm:prSet presAssocID="{2A4C3CDB-9788-4ED7-8139-387A81D865F0}" presName="dummy2a" presStyleCnt="0"/>
      <dgm:spPr/>
    </dgm:pt>
    <dgm:pt modelId="{DEBF163F-E145-45B8-B51C-37C662C5EAAE}" type="pres">
      <dgm:prSet presAssocID="{2A4C3CDB-9788-4ED7-8139-387A81D865F0}" presName="dummy2b" presStyleCnt="0"/>
      <dgm:spPr/>
    </dgm:pt>
    <dgm:pt modelId="{8A6CBBE9-CACF-40AA-8D11-18C5BB5F5951}" type="pres">
      <dgm:prSet presAssocID="{2A4C3CDB-9788-4ED7-8139-387A81D865F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9BBB545-C89D-4EA8-BA9B-7FF110802390}" type="pres">
      <dgm:prSet presAssocID="{2A4C3CDB-9788-4ED7-8139-387A81D865F0}" presName="wedge3" presStyleLbl="node1" presStyleIdx="2" presStyleCnt="3"/>
      <dgm:spPr/>
    </dgm:pt>
    <dgm:pt modelId="{71261B8C-F89A-45F8-8835-E4E0EFF4EFF6}" type="pres">
      <dgm:prSet presAssocID="{2A4C3CDB-9788-4ED7-8139-387A81D865F0}" presName="dummy3a" presStyleCnt="0"/>
      <dgm:spPr/>
    </dgm:pt>
    <dgm:pt modelId="{460BE552-190E-4FB3-A6DD-371DC75779D4}" type="pres">
      <dgm:prSet presAssocID="{2A4C3CDB-9788-4ED7-8139-387A81D865F0}" presName="dummy3b" presStyleCnt="0"/>
      <dgm:spPr/>
    </dgm:pt>
    <dgm:pt modelId="{79E2377A-61FE-4AC9-A6A9-000654F59B9A}" type="pres">
      <dgm:prSet presAssocID="{2A4C3CDB-9788-4ED7-8139-387A81D865F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6AFEAF9-D8EA-4C2E-B8E5-1A29DB8A1BF4}" type="pres">
      <dgm:prSet presAssocID="{66632B73-62C4-4CBE-835F-A39D4053193D}" presName="arrowWedge1" presStyleLbl="fgSibTrans2D1" presStyleIdx="0" presStyleCnt="3"/>
      <dgm:spPr/>
    </dgm:pt>
    <dgm:pt modelId="{A1B78877-8EE9-495F-9CE1-BE25A4D4C343}" type="pres">
      <dgm:prSet presAssocID="{119F8EA8-BA06-456C-95B1-639F3D345CC5}" presName="arrowWedge2" presStyleLbl="fgSibTrans2D1" presStyleIdx="1" presStyleCnt="3"/>
      <dgm:spPr/>
    </dgm:pt>
    <dgm:pt modelId="{93C2D536-5874-42DA-A74D-F83FB775B605}" type="pres">
      <dgm:prSet presAssocID="{C9511895-022D-4DF1-B299-ADEE4C279309}" presName="arrowWedge3" presStyleLbl="fgSibTrans2D1" presStyleIdx="2" presStyleCnt="3"/>
      <dgm:spPr/>
    </dgm:pt>
  </dgm:ptLst>
  <dgm:cxnLst>
    <dgm:cxn modelId="{EBC22F1D-9BCE-4C21-8316-FEC1757B5DA1}" srcId="{2A4C3CDB-9788-4ED7-8139-387A81D865F0}" destId="{E9AA74AB-0516-49B6-9968-856A138109DA}" srcOrd="2" destOrd="0" parTransId="{76348B60-875D-43AE-B807-5FFCE8B1751C}" sibTransId="{C9511895-022D-4DF1-B299-ADEE4C279309}"/>
    <dgm:cxn modelId="{2FAEDCA6-3A2C-4D1C-8EF5-8AA01611F9A8}" type="presOf" srcId="{EAF0B892-03BB-4426-BF55-E7BCDE41E42F}" destId="{8A6CBBE9-CACF-40AA-8D11-18C5BB5F5951}" srcOrd="1" destOrd="0" presId="urn:microsoft.com/office/officeart/2005/8/layout/cycle8"/>
    <dgm:cxn modelId="{0C72F316-2504-44DB-89AA-3997F6F7AC8B}" type="presOf" srcId="{EAF0B892-03BB-4426-BF55-E7BCDE41E42F}" destId="{7CDB3570-0F5C-49B2-9388-E3702F783F96}" srcOrd="0" destOrd="0" presId="urn:microsoft.com/office/officeart/2005/8/layout/cycle8"/>
    <dgm:cxn modelId="{9D046FA3-ECE2-4CD1-B8D7-4E0F1002DDBD}" type="presOf" srcId="{E9AA74AB-0516-49B6-9968-856A138109DA}" destId="{79E2377A-61FE-4AC9-A6A9-000654F59B9A}" srcOrd="1" destOrd="0" presId="urn:microsoft.com/office/officeart/2005/8/layout/cycle8"/>
    <dgm:cxn modelId="{FE921874-3AEC-4BDE-8A30-661DB5E2183B}" type="presOf" srcId="{DF788A45-5684-4BFA-AA97-E02F7BC3F8EE}" destId="{D418C0FE-817B-47A7-B6D3-BBDA0F5BAC3E}" srcOrd="1" destOrd="0" presId="urn:microsoft.com/office/officeart/2005/8/layout/cycle8"/>
    <dgm:cxn modelId="{BB6C5ACE-61AB-44A4-AF74-F7561FA1B520}" type="presOf" srcId="{E9AA74AB-0516-49B6-9968-856A138109DA}" destId="{29BBB545-C89D-4EA8-BA9B-7FF110802390}" srcOrd="0" destOrd="0" presId="urn:microsoft.com/office/officeart/2005/8/layout/cycle8"/>
    <dgm:cxn modelId="{B09C86F3-9E1D-46CE-816D-17C5B9C97128}" type="presOf" srcId="{DF788A45-5684-4BFA-AA97-E02F7BC3F8EE}" destId="{F701D1CB-7EA7-45F7-BABC-76DC3C017DE9}" srcOrd="0" destOrd="0" presId="urn:microsoft.com/office/officeart/2005/8/layout/cycle8"/>
    <dgm:cxn modelId="{50D0ED7E-D448-4248-9D3D-1165A956245A}" srcId="{2A4C3CDB-9788-4ED7-8139-387A81D865F0}" destId="{EAF0B892-03BB-4426-BF55-E7BCDE41E42F}" srcOrd="1" destOrd="0" parTransId="{8D577DD9-5640-40D9-8DA7-0AA4B2C193F6}" sibTransId="{119F8EA8-BA06-456C-95B1-639F3D345CC5}"/>
    <dgm:cxn modelId="{F4D6370E-E31E-40BA-8851-64C44F3A9440}" srcId="{2A4C3CDB-9788-4ED7-8139-387A81D865F0}" destId="{DF788A45-5684-4BFA-AA97-E02F7BC3F8EE}" srcOrd="0" destOrd="0" parTransId="{43AFDFBA-098D-4300-BFC1-232D51D5DAA1}" sibTransId="{66632B73-62C4-4CBE-835F-A39D4053193D}"/>
    <dgm:cxn modelId="{1C9D1A1D-7A15-43C2-A43B-74A11223EF2C}" type="presOf" srcId="{2A4C3CDB-9788-4ED7-8139-387A81D865F0}" destId="{446C5CC4-D7DF-4AEC-A836-EB8FE1EFB6C8}" srcOrd="0" destOrd="0" presId="urn:microsoft.com/office/officeart/2005/8/layout/cycle8"/>
    <dgm:cxn modelId="{B492624F-B126-4E18-8391-2C0AAEC19525}" type="presParOf" srcId="{446C5CC4-D7DF-4AEC-A836-EB8FE1EFB6C8}" destId="{F701D1CB-7EA7-45F7-BABC-76DC3C017DE9}" srcOrd="0" destOrd="0" presId="urn:microsoft.com/office/officeart/2005/8/layout/cycle8"/>
    <dgm:cxn modelId="{73D9537E-B538-4B23-AD6F-9B5BD5E6426A}" type="presParOf" srcId="{446C5CC4-D7DF-4AEC-A836-EB8FE1EFB6C8}" destId="{F9517F80-89E0-4B98-A1EC-FF1CEBC2B152}" srcOrd="1" destOrd="0" presId="urn:microsoft.com/office/officeart/2005/8/layout/cycle8"/>
    <dgm:cxn modelId="{74C6E738-C4F4-4FE1-B4AC-110042EBC1ED}" type="presParOf" srcId="{446C5CC4-D7DF-4AEC-A836-EB8FE1EFB6C8}" destId="{A3CAA60A-BD85-412C-9CD9-1F2E65C8E186}" srcOrd="2" destOrd="0" presId="urn:microsoft.com/office/officeart/2005/8/layout/cycle8"/>
    <dgm:cxn modelId="{79B76A5F-748B-4AC5-BB27-500CC3171786}" type="presParOf" srcId="{446C5CC4-D7DF-4AEC-A836-EB8FE1EFB6C8}" destId="{D418C0FE-817B-47A7-B6D3-BBDA0F5BAC3E}" srcOrd="3" destOrd="0" presId="urn:microsoft.com/office/officeart/2005/8/layout/cycle8"/>
    <dgm:cxn modelId="{D17472B5-716E-467B-86FF-F0D3224AE38C}" type="presParOf" srcId="{446C5CC4-D7DF-4AEC-A836-EB8FE1EFB6C8}" destId="{7CDB3570-0F5C-49B2-9388-E3702F783F96}" srcOrd="4" destOrd="0" presId="urn:microsoft.com/office/officeart/2005/8/layout/cycle8"/>
    <dgm:cxn modelId="{C29B86E7-D5FE-4209-9BC3-C6E742E9A401}" type="presParOf" srcId="{446C5CC4-D7DF-4AEC-A836-EB8FE1EFB6C8}" destId="{79963546-9C81-4B6B-9C52-B22550415E9F}" srcOrd="5" destOrd="0" presId="urn:microsoft.com/office/officeart/2005/8/layout/cycle8"/>
    <dgm:cxn modelId="{4A61D464-88B9-423D-A34B-630DDB5F6339}" type="presParOf" srcId="{446C5CC4-D7DF-4AEC-A836-EB8FE1EFB6C8}" destId="{DEBF163F-E145-45B8-B51C-37C662C5EAAE}" srcOrd="6" destOrd="0" presId="urn:microsoft.com/office/officeart/2005/8/layout/cycle8"/>
    <dgm:cxn modelId="{871ACC46-16D9-49C0-BF5B-B86457662DC4}" type="presParOf" srcId="{446C5CC4-D7DF-4AEC-A836-EB8FE1EFB6C8}" destId="{8A6CBBE9-CACF-40AA-8D11-18C5BB5F5951}" srcOrd="7" destOrd="0" presId="urn:microsoft.com/office/officeart/2005/8/layout/cycle8"/>
    <dgm:cxn modelId="{A3A126B4-E998-4150-8BAB-5D8DB9513FC5}" type="presParOf" srcId="{446C5CC4-D7DF-4AEC-A836-EB8FE1EFB6C8}" destId="{29BBB545-C89D-4EA8-BA9B-7FF110802390}" srcOrd="8" destOrd="0" presId="urn:microsoft.com/office/officeart/2005/8/layout/cycle8"/>
    <dgm:cxn modelId="{FDA9FE51-D9A2-455F-B82D-8D0341A6B4E2}" type="presParOf" srcId="{446C5CC4-D7DF-4AEC-A836-EB8FE1EFB6C8}" destId="{71261B8C-F89A-45F8-8835-E4E0EFF4EFF6}" srcOrd="9" destOrd="0" presId="urn:microsoft.com/office/officeart/2005/8/layout/cycle8"/>
    <dgm:cxn modelId="{4622C509-C350-42B4-BFD3-94BCE119EBF4}" type="presParOf" srcId="{446C5CC4-D7DF-4AEC-A836-EB8FE1EFB6C8}" destId="{460BE552-190E-4FB3-A6DD-371DC75779D4}" srcOrd="10" destOrd="0" presId="urn:microsoft.com/office/officeart/2005/8/layout/cycle8"/>
    <dgm:cxn modelId="{C3626189-CF99-46A8-A751-673222AB3A64}" type="presParOf" srcId="{446C5CC4-D7DF-4AEC-A836-EB8FE1EFB6C8}" destId="{79E2377A-61FE-4AC9-A6A9-000654F59B9A}" srcOrd="11" destOrd="0" presId="urn:microsoft.com/office/officeart/2005/8/layout/cycle8"/>
    <dgm:cxn modelId="{61C8E563-4AEF-4663-9841-5F8272909718}" type="presParOf" srcId="{446C5CC4-D7DF-4AEC-A836-EB8FE1EFB6C8}" destId="{76AFEAF9-D8EA-4C2E-B8E5-1A29DB8A1BF4}" srcOrd="12" destOrd="0" presId="urn:microsoft.com/office/officeart/2005/8/layout/cycle8"/>
    <dgm:cxn modelId="{6D461970-2EDB-4D5F-9661-8FC565BF0444}" type="presParOf" srcId="{446C5CC4-D7DF-4AEC-A836-EB8FE1EFB6C8}" destId="{A1B78877-8EE9-495F-9CE1-BE25A4D4C343}" srcOrd="13" destOrd="0" presId="urn:microsoft.com/office/officeart/2005/8/layout/cycle8"/>
    <dgm:cxn modelId="{D78317B8-E5FE-4DCD-8AB7-980866FD14D7}" type="presParOf" srcId="{446C5CC4-D7DF-4AEC-A836-EB8FE1EFB6C8}" destId="{93C2D536-5874-42DA-A74D-F83FB775B605}" srcOrd="14" destOrd="0" presId="urn:microsoft.com/office/officeart/2005/8/layout/cycle8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75C5C3-784D-4E5C-897D-039D2CA84C12}" type="doc">
      <dgm:prSet loTypeId="urn:microsoft.com/office/officeart/2005/8/layout/pList2" loCatId="list" qsTypeId="urn:microsoft.com/office/officeart/2005/8/quickstyle/simple5" qsCatId="simple" csTypeId="urn:microsoft.com/office/officeart/2005/8/colors/accent2_1" csCatId="accent2" phldr="1"/>
      <dgm:spPr/>
    </dgm:pt>
    <dgm:pt modelId="{4718D4C8-1E60-43FC-ADE8-146DD2E85077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tx1"/>
              </a:solidFill>
              <a:latin typeface="Georgia" pitchFamily="18" charset="0"/>
            </a:rPr>
            <a:t>СПОСТЕРЕ-ЖЕННЯ</a:t>
          </a:r>
          <a:endParaRPr lang="uk-UA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D1B68CF5-2725-4B06-A574-21E8CAE903A0}" type="parTrans" cxnId="{DCD4DD18-88CA-4C27-9411-CCC15FBDDDB8}">
      <dgm:prSet/>
      <dgm:spPr/>
      <dgm:t>
        <a:bodyPr/>
        <a:lstStyle/>
        <a:p>
          <a:endParaRPr lang="uk-UA"/>
        </a:p>
      </dgm:t>
    </dgm:pt>
    <dgm:pt modelId="{39F54F72-EFD8-49B6-A79D-0F60721356E7}" type="sibTrans" cxnId="{DCD4DD18-88CA-4C27-9411-CCC15FBDDDB8}">
      <dgm:prSet/>
      <dgm:spPr/>
      <dgm:t>
        <a:bodyPr/>
        <a:lstStyle/>
        <a:p>
          <a:endParaRPr lang="uk-UA"/>
        </a:p>
      </dgm:t>
    </dgm:pt>
    <dgm:pt modelId="{04605B61-39D6-4D4C-BEBE-4DE61DF238F7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tx1"/>
              </a:solidFill>
              <a:latin typeface="Georgia" pitchFamily="18" charset="0"/>
            </a:rPr>
            <a:t>ЛАБОРАТОР-НІ ДОСЛІДИ</a:t>
          </a:r>
          <a:endParaRPr lang="uk-UA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A5DD846E-01E5-4635-9FA7-E5AC21707F8D}" type="parTrans" cxnId="{F2A60A3D-F7FC-47E6-B956-215793A5CDA3}">
      <dgm:prSet/>
      <dgm:spPr/>
      <dgm:t>
        <a:bodyPr/>
        <a:lstStyle/>
        <a:p>
          <a:endParaRPr lang="uk-UA"/>
        </a:p>
      </dgm:t>
    </dgm:pt>
    <dgm:pt modelId="{DF2B0363-ACE7-497A-9BD3-B8B629F71C52}" type="sibTrans" cxnId="{F2A60A3D-F7FC-47E6-B956-215793A5CDA3}">
      <dgm:prSet/>
      <dgm:spPr/>
      <dgm:t>
        <a:bodyPr/>
        <a:lstStyle/>
        <a:p>
          <a:endParaRPr lang="uk-UA"/>
        </a:p>
      </dgm:t>
    </dgm:pt>
    <dgm:pt modelId="{2C370ABD-FC6C-43B0-A25A-4FD2E68C371E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tx1"/>
              </a:solidFill>
              <a:latin typeface="Georgia" pitchFamily="18" charset="0"/>
            </a:rPr>
            <a:t>ЕКСПЕРИ-МЕНТ</a:t>
          </a:r>
          <a:endParaRPr lang="uk-UA" sz="2000" b="1" dirty="0">
            <a:solidFill>
              <a:schemeClr val="tx1"/>
            </a:solidFill>
            <a:latin typeface="Georgia" pitchFamily="18" charset="0"/>
          </a:endParaRPr>
        </a:p>
      </dgm:t>
    </dgm:pt>
    <dgm:pt modelId="{11864B79-4E04-4E11-A1AC-0B88A9EB5924}" type="parTrans" cxnId="{7A8911CF-0C8B-4057-8D80-7AFF00B95AB5}">
      <dgm:prSet/>
      <dgm:spPr/>
      <dgm:t>
        <a:bodyPr/>
        <a:lstStyle/>
        <a:p>
          <a:endParaRPr lang="uk-UA"/>
        </a:p>
      </dgm:t>
    </dgm:pt>
    <dgm:pt modelId="{BC20573E-1885-4355-A23F-9165B07EA7E4}" type="sibTrans" cxnId="{7A8911CF-0C8B-4057-8D80-7AFF00B95AB5}">
      <dgm:prSet/>
      <dgm:spPr/>
      <dgm:t>
        <a:bodyPr/>
        <a:lstStyle/>
        <a:p>
          <a:endParaRPr lang="uk-UA"/>
        </a:p>
      </dgm:t>
    </dgm:pt>
    <dgm:pt modelId="{9EE42DDA-AE8B-49F5-BDE4-4B525C9FFDCE}" type="pres">
      <dgm:prSet presAssocID="{2F75C5C3-784D-4E5C-897D-039D2CA84C12}" presName="Name0" presStyleCnt="0">
        <dgm:presLayoutVars>
          <dgm:dir/>
          <dgm:resizeHandles val="exact"/>
        </dgm:presLayoutVars>
      </dgm:prSet>
      <dgm:spPr/>
    </dgm:pt>
    <dgm:pt modelId="{8AF93EA1-162D-4BC9-B9D8-999ABE0D2B28}" type="pres">
      <dgm:prSet presAssocID="{2F75C5C3-784D-4E5C-897D-039D2CA84C12}" presName="bkgdShp" presStyleLbl="alignAccFollowNode1" presStyleIdx="0" presStyleCnt="1"/>
      <dgm:spPr/>
    </dgm:pt>
    <dgm:pt modelId="{778BC9C7-F525-4211-B0AE-E0ECD3BD83D2}" type="pres">
      <dgm:prSet presAssocID="{2F75C5C3-784D-4E5C-897D-039D2CA84C12}" presName="linComp" presStyleCnt="0"/>
      <dgm:spPr/>
    </dgm:pt>
    <dgm:pt modelId="{6D0E6518-B083-44C0-823D-783C1DFFDFC5}" type="pres">
      <dgm:prSet presAssocID="{4718D4C8-1E60-43FC-ADE8-146DD2E85077}" presName="compNode" presStyleCnt="0"/>
      <dgm:spPr/>
    </dgm:pt>
    <dgm:pt modelId="{C99A158D-6BCE-42CE-90D1-1CEE602B7C63}" type="pres">
      <dgm:prSet presAssocID="{4718D4C8-1E60-43FC-ADE8-146DD2E850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922474-CBCD-475F-BC9F-8E131B9DF41D}" type="pres">
      <dgm:prSet presAssocID="{4718D4C8-1E60-43FC-ADE8-146DD2E85077}" presName="invisiNode" presStyleLbl="node1" presStyleIdx="0" presStyleCnt="3"/>
      <dgm:spPr/>
    </dgm:pt>
    <dgm:pt modelId="{A35B0809-57FF-42B8-94A9-B776C81412CC}" type="pres">
      <dgm:prSet presAssocID="{4718D4C8-1E60-43FC-ADE8-146DD2E85077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6F4751-98D9-46FD-8736-369ADBA61131}" type="pres">
      <dgm:prSet presAssocID="{39F54F72-EFD8-49B6-A79D-0F60721356E7}" presName="sibTrans" presStyleLbl="sibTrans2D1" presStyleIdx="0" presStyleCnt="0"/>
      <dgm:spPr/>
    </dgm:pt>
    <dgm:pt modelId="{7AB50E31-C556-463C-A5D3-BA365F0B46E5}" type="pres">
      <dgm:prSet presAssocID="{04605B61-39D6-4D4C-BEBE-4DE61DF238F7}" presName="compNode" presStyleCnt="0"/>
      <dgm:spPr/>
    </dgm:pt>
    <dgm:pt modelId="{B81062F6-AE9A-4878-9EF5-9C5420A9E846}" type="pres">
      <dgm:prSet presAssocID="{04605B61-39D6-4D4C-BEBE-4DE61DF238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1F2A94-97FB-4787-B1DC-A55A55813F24}" type="pres">
      <dgm:prSet presAssocID="{04605B61-39D6-4D4C-BEBE-4DE61DF238F7}" presName="invisiNode" presStyleLbl="node1" presStyleIdx="1" presStyleCnt="3"/>
      <dgm:spPr/>
    </dgm:pt>
    <dgm:pt modelId="{6FABB3B7-F89C-4EFB-8D7D-6D2CA7C5F082}" type="pres">
      <dgm:prSet presAssocID="{04605B61-39D6-4D4C-BEBE-4DE61DF238F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96BF281-EA0D-4259-986C-C8A92C7C8B8C}" type="pres">
      <dgm:prSet presAssocID="{DF2B0363-ACE7-497A-9BD3-B8B629F71C52}" presName="sibTrans" presStyleLbl="sibTrans2D1" presStyleIdx="0" presStyleCnt="0"/>
      <dgm:spPr/>
    </dgm:pt>
    <dgm:pt modelId="{41607C6B-FD45-4B6A-833C-26AA247E4E42}" type="pres">
      <dgm:prSet presAssocID="{2C370ABD-FC6C-43B0-A25A-4FD2E68C371E}" presName="compNode" presStyleCnt="0"/>
      <dgm:spPr/>
    </dgm:pt>
    <dgm:pt modelId="{F617ED31-E0FD-43FA-915B-88BF46FE93B4}" type="pres">
      <dgm:prSet presAssocID="{2C370ABD-FC6C-43B0-A25A-4FD2E68C37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5DF4420-BB4B-42F7-BB1C-DE8404E43556}" type="pres">
      <dgm:prSet presAssocID="{2C370ABD-FC6C-43B0-A25A-4FD2E68C371E}" presName="invisiNode" presStyleLbl="node1" presStyleIdx="2" presStyleCnt="3"/>
      <dgm:spPr/>
    </dgm:pt>
    <dgm:pt modelId="{14AC0A5E-25E5-4747-9292-CAA276D4A220}" type="pres">
      <dgm:prSet presAssocID="{2C370ABD-FC6C-43B0-A25A-4FD2E68C371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B9688F9-2073-47D5-A717-3A86043DD986}" type="presOf" srcId="{2C370ABD-FC6C-43B0-A25A-4FD2E68C371E}" destId="{F617ED31-E0FD-43FA-915B-88BF46FE93B4}" srcOrd="0" destOrd="0" presId="urn:microsoft.com/office/officeart/2005/8/layout/pList2"/>
    <dgm:cxn modelId="{F2A60A3D-F7FC-47E6-B956-215793A5CDA3}" srcId="{2F75C5C3-784D-4E5C-897D-039D2CA84C12}" destId="{04605B61-39D6-4D4C-BEBE-4DE61DF238F7}" srcOrd="1" destOrd="0" parTransId="{A5DD846E-01E5-4635-9FA7-E5AC21707F8D}" sibTransId="{DF2B0363-ACE7-497A-9BD3-B8B629F71C52}"/>
    <dgm:cxn modelId="{FF855612-A13E-48AF-B340-2A1C3B24E4B3}" type="presOf" srcId="{04605B61-39D6-4D4C-BEBE-4DE61DF238F7}" destId="{B81062F6-AE9A-4878-9EF5-9C5420A9E846}" srcOrd="0" destOrd="0" presId="urn:microsoft.com/office/officeart/2005/8/layout/pList2"/>
    <dgm:cxn modelId="{FD74B25D-317D-4C6D-A86E-283479D033B9}" type="presOf" srcId="{DF2B0363-ACE7-497A-9BD3-B8B629F71C52}" destId="{796BF281-EA0D-4259-986C-C8A92C7C8B8C}" srcOrd="0" destOrd="0" presId="urn:microsoft.com/office/officeart/2005/8/layout/pList2"/>
    <dgm:cxn modelId="{DCD4DD18-88CA-4C27-9411-CCC15FBDDDB8}" srcId="{2F75C5C3-784D-4E5C-897D-039D2CA84C12}" destId="{4718D4C8-1E60-43FC-ADE8-146DD2E85077}" srcOrd="0" destOrd="0" parTransId="{D1B68CF5-2725-4B06-A574-21E8CAE903A0}" sibTransId="{39F54F72-EFD8-49B6-A79D-0F60721356E7}"/>
    <dgm:cxn modelId="{A5AF2F21-C127-4F0F-B0B9-BDA6EB831DD9}" type="presOf" srcId="{4718D4C8-1E60-43FC-ADE8-146DD2E85077}" destId="{C99A158D-6BCE-42CE-90D1-1CEE602B7C63}" srcOrd="0" destOrd="0" presId="urn:microsoft.com/office/officeart/2005/8/layout/pList2"/>
    <dgm:cxn modelId="{7CB462D7-E164-4B42-915E-BE34E6D7E1EE}" type="presOf" srcId="{2F75C5C3-784D-4E5C-897D-039D2CA84C12}" destId="{9EE42DDA-AE8B-49F5-BDE4-4B525C9FFDCE}" srcOrd="0" destOrd="0" presId="urn:microsoft.com/office/officeart/2005/8/layout/pList2"/>
    <dgm:cxn modelId="{62761849-A765-44D9-A222-8675672750A5}" type="presOf" srcId="{39F54F72-EFD8-49B6-A79D-0F60721356E7}" destId="{2D6F4751-98D9-46FD-8736-369ADBA61131}" srcOrd="0" destOrd="0" presId="urn:microsoft.com/office/officeart/2005/8/layout/pList2"/>
    <dgm:cxn modelId="{7A8911CF-0C8B-4057-8D80-7AFF00B95AB5}" srcId="{2F75C5C3-784D-4E5C-897D-039D2CA84C12}" destId="{2C370ABD-FC6C-43B0-A25A-4FD2E68C371E}" srcOrd="2" destOrd="0" parTransId="{11864B79-4E04-4E11-A1AC-0B88A9EB5924}" sibTransId="{BC20573E-1885-4355-A23F-9165B07EA7E4}"/>
    <dgm:cxn modelId="{2A7823F6-8F56-44D5-A3C4-FA8C20315EE8}" type="presParOf" srcId="{9EE42DDA-AE8B-49F5-BDE4-4B525C9FFDCE}" destId="{8AF93EA1-162D-4BC9-B9D8-999ABE0D2B28}" srcOrd="0" destOrd="0" presId="urn:microsoft.com/office/officeart/2005/8/layout/pList2"/>
    <dgm:cxn modelId="{D77EF6D6-9CC9-4A5C-A098-FB29B9700CDF}" type="presParOf" srcId="{9EE42DDA-AE8B-49F5-BDE4-4B525C9FFDCE}" destId="{778BC9C7-F525-4211-B0AE-E0ECD3BD83D2}" srcOrd="1" destOrd="0" presId="urn:microsoft.com/office/officeart/2005/8/layout/pList2"/>
    <dgm:cxn modelId="{769EB677-70A4-4559-9FB9-2F1C1FA3E647}" type="presParOf" srcId="{778BC9C7-F525-4211-B0AE-E0ECD3BD83D2}" destId="{6D0E6518-B083-44C0-823D-783C1DFFDFC5}" srcOrd="0" destOrd="0" presId="urn:microsoft.com/office/officeart/2005/8/layout/pList2"/>
    <dgm:cxn modelId="{C2347F2C-973B-448F-9766-872C4F0C3EC6}" type="presParOf" srcId="{6D0E6518-B083-44C0-823D-783C1DFFDFC5}" destId="{C99A158D-6BCE-42CE-90D1-1CEE602B7C63}" srcOrd="0" destOrd="0" presId="urn:microsoft.com/office/officeart/2005/8/layout/pList2"/>
    <dgm:cxn modelId="{069B269F-83D8-44E6-AF52-51F569866DF2}" type="presParOf" srcId="{6D0E6518-B083-44C0-823D-783C1DFFDFC5}" destId="{CD922474-CBCD-475F-BC9F-8E131B9DF41D}" srcOrd="1" destOrd="0" presId="urn:microsoft.com/office/officeart/2005/8/layout/pList2"/>
    <dgm:cxn modelId="{81716EEF-73C8-49AE-8354-1399CB0F0004}" type="presParOf" srcId="{6D0E6518-B083-44C0-823D-783C1DFFDFC5}" destId="{A35B0809-57FF-42B8-94A9-B776C81412CC}" srcOrd="2" destOrd="0" presId="urn:microsoft.com/office/officeart/2005/8/layout/pList2"/>
    <dgm:cxn modelId="{0B0EB5C0-56F0-49A4-A1A7-6FE577DC28BB}" type="presParOf" srcId="{778BC9C7-F525-4211-B0AE-E0ECD3BD83D2}" destId="{2D6F4751-98D9-46FD-8736-369ADBA61131}" srcOrd="1" destOrd="0" presId="urn:microsoft.com/office/officeart/2005/8/layout/pList2"/>
    <dgm:cxn modelId="{BE73FF92-A1A8-438E-8F8A-E8729BFD68D3}" type="presParOf" srcId="{778BC9C7-F525-4211-B0AE-E0ECD3BD83D2}" destId="{7AB50E31-C556-463C-A5D3-BA365F0B46E5}" srcOrd="2" destOrd="0" presId="urn:microsoft.com/office/officeart/2005/8/layout/pList2"/>
    <dgm:cxn modelId="{DFD32445-7136-402A-B4EA-6877EABCC43B}" type="presParOf" srcId="{7AB50E31-C556-463C-A5D3-BA365F0B46E5}" destId="{B81062F6-AE9A-4878-9EF5-9C5420A9E846}" srcOrd="0" destOrd="0" presId="urn:microsoft.com/office/officeart/2005/8/layout/pList2"/>
    <dgm:cxn modelId="{E73D9C50-DC07-4C5C-8079-D8DD6AA85B51}" type="presParOf" srcId="{7AB50E31-C556-463C-A5D3-BA365F0B46E5}" destId="{291F2A94-97FB-4787-B1DC-A55A55813F24}" srcOrd="1" destOrd="0" presId="urn:microsoft.com/office/officeart/2005/8/layout/pList2"/>
    <dgm:cxn modelId="{BC450FB3-75C5-46E2-A89D-565E49E8165C}" type="presParOf" srcId="{7AB50E31-C556-463C-A5D3-BA365F0B46E5}" destId="{6FABB3B7-F89C-4EFB-8D7D-6D2CA7C5F082}" srcOrd="2" destOrd="0" presId="urn:microsoft.com/office/officeart/2005/8/layout/pList2"/>
    <dgm:cxn modelId="{6020C6CE-22EE-4A34-95A6-C8E7C3C07A44}" type="presParOf" srcId="{778BC9C7-F525-4211-B0AE-E0ECD3BD83D2}" destId="{796BF281-EA0D-4259-986C-C8A92C7C8B8C}" srcOrd="3" destOrd="0" presId="urn:microsoft.com/office/officeart/2005/8/layout/pList2"/>
    <dgm:cxn modelId="{0971F871-DC6F-4E6D-AF46-356F531B487E}" type="presParOf" srcId="{778BC9C7-F525-4211-B0AE-E0ECD3BD83D2}" destId="{41607C6B-FD45-4B6A-833C-26AA247E4E42}" srcOrd="4" destOrd="0" presId="urn:microsoft.com/office/officeart/2005/8/layout/pList2"/>
    <dgm:cxn modelId="{16025838-CD08-41EF-922B-310D43C2BB90}" type="presParOf" srcId="{41607C6B-FD45-4B6A-833C-26AA247E4E42}" destId="{F617ED31-E0FD-43FA-915B-88BF46FE93B4}" srcOrd="0" destOrd="0" presId="urn:microsoft.com/office/officeart/2005/8/layout/pList2"/>
    <dgm:cxn modelId="{3CCD801D-6FCB-44C3-ABDD-A0720A60425A}" type="presParOf" srcId="{41607C6B-FD45-4B6A-833C-26AA247E4E42}" destId="{95DF4420-BB4B-42F7-BB1C-DE8404E43556}" srcOrd="1" destOrd="0" presId="urn:microsoft.com/office/officeart/2005/8/layout/pList2"/>
    <dgm:cxn modelId="{61E1112E-DABF-4106-A8A0-B1DFAA52964E}" type="presParOf" srcId="{41607C6B-FD45-4B6A-833C-26AA247E4E42}" destId="{14AC0A5E-25E5-4747-9292-CAA276D4A220}" srcOrd="2" destOrd="0" presId="urn:microsoft.com/office/officeart/2005/8/layout/p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360112-C1C1-464B-B992-7AAD18508769}" type="doc">
      <dgm:prSet loTypeId="urn:microsoft.com/office/officeart/2005/8/layout/process5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1CFFD2E3-FFC7-4772-ACC5-8EF125FC62F5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Georgia" pitchFamily="18" charset="0"/>
            </a:rPr>
            <a:t>ФОРМУЛЮВА-ННЯ ТЕМИ</a:t>
          </a:r>
          <a:endParaRPr lang="uk-UA" sz="14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8F368FAD-FF01-4BC8-8030-94C7C1865275}" type="parTrans" cxnId="{72716937-334C-41C1-96C0-B384F46CBDE8}">
      <dgm:prSet/>
      <dgm:spPr/>
      <dgm:t>
        <a:bodyPr/>
        <a:lstStyle/>
        <a:p>
          <a:endParaRPr lang="uk-UA"/>
        </a:p>
      </dgm:t>
    </dgm:pt>
    <dgm:pt modelId="{583EAE7E-95C6-47F6-97DC-92DAD43F9F7A}" type="sibTrans" cxnId="{72716937-334C-41C1-96C0-B384F46CBDE8}">
      <dgm:prSet/>
      <dgm:spPr/>
      <dgm:t>
        <a:bodyPr/>
        <a:lstStyle/>
        <a:p>
          <a:endParaRPr lang="uk-UA"/>
        </a:p>
      </dgm:t>
    </dgm:pt>
    <dgm:pt modelId="{D329C785-CF3F-40FF-8979-9EFB91CF42FB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Georgia" pitchFamily="18" charset="0"/>
            </a:rPr>
            <a:t>ВИЗНАЧЕННЯ МЕТИ І ЗАВДАННЯ</a:t>
          </a:r>
          <a:endParaRPr lang="uk-UA" sz="14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FC4CEA92-FDC2-4E19-9D01-6F47186C7444}" type="parTrans" cxnId="{C6EE751F-04C2-4103-9711-DFAC71394DC7}">
      <dgm:prSet/>
      <dgm:spPr/>
      <dgm:t>
        <a:bodyPr/>
        <a:lstStyle/>
        <a:p>
          <a:endParaRPr lang="uk-UA"/>
        </a:p>
      </dgm:t>
    </dgm:pt>
    <dgm:pt modelId="{CBD44EEF-5434-4003-9B34-C81532C1220B}" type="sibTrans" cxnId="{C6EE751F-04C2-4103-9711-DFAC71394DC7}">
      <dgm:prSet/>
      <dgm:spPr/>
      <dgm:t>
        <a:bodyPr/>
        <a:lstStyle/>
        <a:p>
          <a:endParaRPr lang="uk-UA"/>
        </a:p>
      </dgm:t>
    </dgm:pt>
    <dgm:pt modelId="{5F407627-DDB3-460A-A89F-CB914712C310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Georgia" pitchFamily="18" charset="0"/>
            </a:rPr>
            <a:t>ПРОВЕДЕННЯ ІНСТРУКТАЖІВ</a:t>
          </a:r>
          <a:endParaRPr lang="uk-UA" sz="14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A30AC977-BB48-4EDF-B9DF-3D7309F21CBA}" type="parTrans" cxnId="{F91A4CAC-D152-47F7-B9AB-0DC62265FD57}">
      <dgm:prSet/>
      <dgm:spPr/>
      <dgm:t>
        <a:bodyPr/>
        <a:lstStyle/>
        <a:p>
          <a:endParaRPr lang="uk-UA"/>
        </a:p>
      </dgm:t>
    </dgm:pt>
    <dgm:pt modelId="{37C65646-B530-45EB-8599-5B7E9B8B7994}" type="sibTrans" cxnId="{F91A4CAC-D152-47F7-B9AB-0DC62265FD57}">
      <dgm:prSet/>
      <dgm:spPr/>
      <dgm:t>
        <a:bodyPr/>
        <a:lstStyle/>
        <a:p>
          <a:endParaRPr lang="uk-UA"/>
        </a:p>
      </dgm:t>
    </dgm:pt>
    <dgm:pt modelId="{C996BAB4-8FF6-41B1-A8A9-A13213961E8E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Georgia" pitchFamily="18" charset="0"/>
            </a:rPr>
            <a:t>ВИКОНАННЯ УЧНЯМИ ЗАВДАНЬ</a:t>
          </a:r>
          <a:endParaRPr lang="uk-UA" sz="14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5D7727C7-64B9-49E3-A69F-07FCC269C52F}" type="parTrans" cxnId="{CF924FDF-4AC6-4409-9D60-0ED4641DC96A}">
      <dgm:prSet/>
      <dgm:spPr/>
      <dgm:t>
        <a:bodyPr/>
        <a:lstStyle/>
        <a:p>
          <a:endParaRPr lang="uk-UA"/>
        </a:p>
      </dgm:t>
    </dgm:pt>
    <dgm:pt modelId="{0FB46477-2304-4083-A136-D519F3DCD8AC}" type="sibTrans" cxnId="{CF924FDF-4AC6-4409-9D60-0ED4641DC96A}">
      <dgm:prSet/>
      <dgm:spPr/>
      <dgm:t>
        <a:bodyPr/>
        <a:lstStyle/>
        <a:p>
          <a:endParaRPr lang="uk-UA"/>
        </a:p>
      </dgm:t>
    </dgm:pt>
    <dgm:pt modelId="{8F84A570-222A-42B4-A2B6-98C69043463D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Georgia" pitchFamily="18" charset="0"/>
            </a:rPr>
            <a:t>ЗВІТ ЗА РЕЗУЛЬТА-ТАМИ</a:t>
          </a:r>
          <a:endParaRPr lang="uk-UA" sz="14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7DD35992-6DF0-4FA3-B187-E8A4B28AA291}" type="parTrans" cxnId="{00DB1C86-5C1D-49F1-A77C-CFBA24DE9AE6}">
      <dgm:prSet/>
      <dgm:spPr/>
      <dgm:t>
        <a:bodyPr/>
        <a:lstStyle/>
        <a:p>
          <a:endParaRPr lang="uk-UA"/>
        </a:p>
      </dgm:t>
    </dgm:pt>
    <dgm:pt modelId="{3D7BB48D-FE75-457D-8917-D0DC09D9674C}" type="sibTrans" cxnId="{00DB1C86-5C1D-49F1-A77C-CFBA24DE9AE6}">
      <dgm:prSet/>
      <dgm:spPr/>
      <dgm:t>
        <a:bodyPr/>
        <a:lstStyle/>
        <a:p>
          <a:endParaRPr lang="uk-UA"/>
        </a:p>
      </dgm:t>
    </dgm:pt>
    <dgm:pt modelId="{DB422C34-7B4C-4024-B91A-F4453C03270D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Georgia" pitchFamily="18" charset="0"/>
            </a:rPr>
            <a:t>ОФОРМЛЕННЯ РЕЗУЛЬТАТІВ</a:t>
          </a:r>
          <a:endParaRPr lang="uk-UA" sz="14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B4393A29-B0A4-4E06-96A1-2EECA080A48B}" type="parTrans" cxnId="{B467346C-8BFA-40A7-B17B-3969FA6561A9}">
      <dgm:prSet/>
      <dgm:spPr/>
      <dgm:t>
        <a:bodyPr/>
        <a:lstStyle/>
        <a:p>
          <a:endParaRPr lang="uk-UA"/>
        </a:p>
      </dgm:t>
    </dgm:pt>
    <dgm:pt modelId="{7DE2C7E4-23EA-4EF1-9E34-938881817751}" type="sibTrans" cxnId="{B467346C-8BFA-40A7-B17B-3969FA6561A9}">
      <dgm:prSet/>
      <dgm:spPr/>
      <dgm:t>
        <a:bodyPr/>
        <a:lstStyle/>
        <a:p>
          <a:endParaRPr lang="uk-UA"/>
        </a:p>
      </dgm:t>
    </dgm:pt>
    <dgm:pt modelId="{318E565C-05C6-4897-A78D-E6EE44DF3322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400" b="1" i="1" baseline="0" dirty="0" smtClean="0">
              <a:solidFill>
                <a:schemeClr val="tx1"/>
              </a:solidFill>
              <a:latin typeface="Georgia" pitchFamily="18" charset="0"/>
            </a:rPr>
            <a:t>ОЦІНЮВАННЯ</a:t>
          </a:r>
          <a:endParaRPr lang="uk-UA" sz="14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6718FDE7-9C29-4C17-BCC0-F42F68FA61D5}" type="parTrans" cxnId="{4D4A31EF-25A9-44CA-B869-DC9CF162CDBB}">
      <dgm:prSet/>
      <dgm:spPr/>
      <dgm:t>
        <a:bodyPr/>
        <a:lstStyle/>
        <a:p>
          <a:endParaRPr lang="uk-UA"/>
        </a:p>
      </dgm:t>
    </dgm:pt>
    <dgm:pt modelId="{C82DC578-A231-4B44-96BD-8C512E8B647B}" type="sibTrans" cxnId="{4D4A31EF-25A9-44CA-B869-DC9CF162CDBB}">
      <dgm:prSet/>
      <dgm:spPr/>
      <dgm:t>
        <a:bodyPr/>
        <a:lstStyle/>
        <a:p>
          <a:endParaRPr lang="uk-UA"/>
        </a:p>
      </dgm:t>
    </dgm:pt>
    <dgm:pt modelId="{B5E4B0AA-C38F-4A19-8FCA-6734E1E47D06}" type="pres">
      <dgm:prSet presAssocID="{39360112-C1C1-464B-B992-7AAD18508769}" presName="diagram" presStyleCnt="0">
        <dgm:presLayoutVars>
          <dgm:dir/>
          <dgm:resizeHandles val="exact"/>
        </dgm:presLayoutVars>
      </dgm:prSet>
      <dgm:spPr/>
    </dgm:pt>
    <dgm:pt modelId="{728E4332-3DAC-4438-A3BC-946B4DAA058D}" type="pres">
      <dgm:prSet presAssocID="{1CFFD2E3-FFC7-4772-ACC5-8EF125FC62F5}" presName="node" presStyleLbl="node1" presStyleIdx="0" presStyleCnt="7">
        <dgm:presLayoutVars>
          <dgm:bulletEnabled val="1"/>
        </dgm:presLayoutVars>
      </dgm:prSet>
      <dgm:spPr/>
    </dgm:pt>
    <dgm:pt modelId="{332336B6-3C55-4DA7-8E23-662F2ADE281E}" type="pres">
      <dgm:prSet presAssocID="{583EAE7E-95C6-47F6-97DC-92DAD43F9F7A}" presName="sibTrans" presStyleLbl="sibTrans2D1" presStyleIdx="0" presStyleCnt="6"/>
      <dgm:spPr/>
    </dgm:pt>
    <dgm:pt modelId="{2CF8F1A0-61F5-4DC3-AA1A-A7F4A18E22A3}" type="pres">
      <dgm:prSet presAssocID="{583EAE7E-95C6-47F6-97DC-92DAD43F9F7A}" presName="connectorText" presStyleLbl="sibTrans2D1" presStyleIdx="0" presStyleCnt="6"/>
      <dgm:spPr/>
    </dgm:pt>
    <dgm:pt modelId="{D9B54FE1-0472-4393-AE8F-F54260BCC37F}" type="pres">
      <dgm:prSet presAssocID="{D329C785-CF3F-40FF-8979-9EFB91CF42FB}" presName="node" presStyleLbl="node1" presStyleIdx="1" presStyleCnt="7">
        <dgm:presLayoutVars>
          <dgm:bulletEnabled val="1"/>
        </dgm:presLayoutVars>
      </dgm:prSet>
      <dgm:spPr/>
    </dgm:pt>
    <dgm:pt modelId="{CAB28AB0-6F78-467B-9376-004E5D6369EE}" type="pres">
      <dgm:prSet presAssocID="{CBD44EEF-5434-4003-9B34-C81532C1220B}" presName="sibTrans" presStyleLbl="sibTrans2D1" presStyleIdx="1" presStyleCnt="6"/>
      <dgm:spPr/>
    </dgm:pt>
    <dgm:pt modelId="{F9D4DF88-78CF-4679-BB36-F8708B2F7C4A}" type="pres">
      <dgm:prSet presAssocID="{CBD44EEF-5434-4003-9B34-C81532C1220B}" presName="connectorText" presStyleLbl="sibTrans2D1" presStyleIdx="1" presStyleCnt="6"/>
      <dgm:spPr/>
    </dgm:pt>
    <dgm:pt modelId="{190685F4-B222-48BF-93BE-40CBBE239FA1}" type="pres">
      <dgm:prSet presAssocID="{5F407627-DDB3-460A-A89F-CB914712C310}" presName="node" presStyleLbl="node1" presStyleIdx="2" presStyleCnt="7">
        <dgm:presLayoutVars>
          <dgm:bulletEnabled val="1"/>
        </dgm:presLayoutVars>
      </dgm:prSet>
      <dgm:spPr/>
    </dgm:pt>
    <dgm:pt modelId="{BE204B44-348F-40EC-90CA-3FC677E35DF1}" type="pres">
      <dgm:prSet presAssocID="{37C65646-B530-45EB-8599-5B7E9B8B7994}" presName="sibTrans" presStyleLbl="sibTrans2D1" presStyleIdx="2" presStyleCnt="6"/>
      <dgm:spPr/>
    </dgm:pt>
    <dgm:pt modelId="{A42AAD7A-80FA-4F1C-87A7-9113EFB99745}" type="pres">
      <dgm:prSet presAssocID="{37C65646-B530-45EB-8599-5B7E9B8B7994}" presName="connectorText" presStyleLbl="sibTrans2D1" presStyleIdx="2" presStyleCnt="6"/>
      <dgm:spPr/>
    </dgm:pt>
    <dgm:pt modelId="{2DD801C8-1619-4562-B771-057F7A9B4618}" type="pres">
      <dgm:prSet presAssocID="{C996BAB4-8FF6-41B1-A8A9-A13213961E8E}" presName="node" presStyleLbl="node1" presStyleIdx="3" presStyleCnt="7">
        <dgm:presLayoutVars>
          <dgm:bulletEnabled val="1"/>
        </dgm:presLayoutVars>
      </dgm:prSet>
      <dgm:spPr/>
    </dgm:pt>
    <dgm:pt modelId="{43BCA247-0149-4C21-AFA6-A89346DB196E}" type="pres">
      <dgm:prSet presAssocID="{0FB46477-2304-4083-A136-D519F3DCD8AC}" presName="sibTrans" presStyleLbl="sibTrans2D1" presStyleIdx="3" presStyleCnt="6"/>
      <dgm:spPr/>
    </dgm:pt>
    <dgm:pt modelId="{EF649A4C-F694-4849-8E1F-E5F128C840EA}" type="pres">
      <dgm:prSet presAssocID="{0FB46477-2304-4083-A136-D519F3DCD8AC}" presName="connectorText" presStyleLbl="sibTrans2D1" presStyleIdx="3" presStyleCnt="6"/>
      <dgm:spPr/>
    </dgm:pt>
    <dgm:pt modelId="{574950CB-25DD-4CE7-86AC-9607CFCF1EAC}" type="pres">
      <dgm:prSet presAssocID="{8F84A570-222A-42B4-A2B6-98C69043463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70D023-A799-4C81-A1AD-116A6BA65D99}" type="pres">
      <dgm:prSet presAssocID="{3D7BB48D-FE75-457D-8917-D0DC09D9674C}" presName="sibTrans" presStyleLbl="sibTrans2D1" presStyleIdx="4" presStyleCnt="6"/>
      <dgm:spPr/>
    </dgm:pt>
    <dgm:pt modelId="{A430A9B5-DBDF-4DBB-B6E1-FB83BD5220E9}" type="pres">
      <dgm:prSet presAssocID="{3D7BB48D-FE75-457D-8917-D0DC09D9674C}" presName="connectorText" presStyleLbl="sibTrans2D1" presStyleIdx="4" presStyleCnt="6"/>
      <dgm:spPr/>
    </dgm:pt>
    <dgm:pt modelId="{4E341A3C-5375-4067-B5BA-6419F0A6874E}" type="pres">
      <dgm:prSet presAssocID="{DB422C34-7B4C-4024-B91A-F4453C03270D}" presName="node" presStyleLbl="node1" presStyleIdx="5" presStyleCnt="7">
        <dgm:presLayoutVars>
          <dgm:bulletEnabled val="1"/>
        </dgm:presLayoutVars>
      </dgm:prSet>
      <dgm:spPr/>
    </dgm:pt>
    <dgm:pt modelId="{73AD5AC9-841F-4956-985D-ABBC60F1B503}" type="pres">
      <dgm:prSet presAssocID="{7DE2C7E4-23EA-4EF1-9E34-938881817751}" presName="sibTrans" presStyleLbl="sibTrans2D1" presStyleIdx="5" presStyleCnt="6"/>
      <dgm:spPr/>
    </dgm:pt>
    <dgm:pt modelId="{D28C1FB1-8566-44AC-9A96-4F8622576EF0}" type="pres">
      <dgm:prSet presAssocID="{7DE2C7E4-23EA-4EF1-9E34-938881817751}" presName="connectorText" presStyleLbl="sibTrans2D1" presStyleIdx="5" presStyleCnt="6"/>
      <dgm:spPr/>
    </dgm:pt>
    <dgm:pt modelId="{F93D26B9-E91B-4079-9BE3-CB98B328C0DE}" type="pres">
      <dgm:prSet presAssocID="{318E565C-05C6-4897-A78D-E6EE44DF332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EF24787-E089-4CD0-8641-886AC67EA98B}" type="presOf" srcId="{318E565C-05C6-4897-A78D-E6EE44DF3322}" destId="{F93D26B9-E91B-4079-9BE3-CB98B328C0DE}" srcOrd="0" destOrd="0" presId="urn:microsoft.com/office/officeart/2005/8/layout/process5"/>
    <dgm:cxn modelId="{72716937-334C-41C1-96C0-B384F46CBDE8}" srcId="{39360112-C1C1-464B-B992-7AAD18508769}" destId="{1CFFD2E3-FFC7-4772-ACC5-8EF125FC62F5}" srcOrd="0" destOrd="0" parTransId="{8F368FAD-FF01-4BC8-8030-94C7C1865275}" sibTransId="{583EAE7E-95C6-47F6-97DC-92DAD43F9F7A}"/>
    <dgm:cxn modelId="{C6EE751F-04C2-4103-9711-DFAC71394DC7}" srcId="{39360112-C1C1-464B-B992-7AAD18508769}" destId="{D329C785-CF3F-40FF-8979-9EFB91CF42FB}" srcOrd="1" destOrd="0" parTransId="{FC4CEA92-FDC2-4E19-9D01-6F47186C7444}" sibTransId="{CBD44EEF-5434-4003-9B34-C81532C1220B}"/>
    <dgm:cxn modelId="{0C5CD40C-ECAD-428E-87E2-1F1325116FD8}" type="presOf" srcId="{0FB46477-2304-4083-A136-D519F3DCD8AC}" destId="{43BCA247-0149-4C21-AFA6-A89346DB196E}" srcOrd="0" destOrd="0" presId="urn:microsoft.com/office/officeart/2005/8/layout/process5"/>
    <dgm:cxn modelId="{377B7AF1-D5B4-48D8-BAEF-4DB38C03792A}" type="presOf" srcId="{7DE2C7E4-23EA-4EF1-9E34-938881817751}" destId="{D28C1FB1-8566-44AC-9A96-4F8622576EF0}" srcOrd="1" destOrd="0" presId="urn:microsoft.com/office/officeart/2005/8/layout/process5"/>
    <dgm:cxn modelId="{9DA28E56-54E4-4468-93EF-A77042AEE181}" type="presOf" srcId="{CBD44EEF-5434-4003-9B34-C81532C1220B}" destId="{CAB28AB0-6F78-467B-9376-004E5D6369EE}" srcOrd="0" destOrd="0" presId="urn:microsoft.com/office/officeart/2005/8/layout/process5"/>
    <dgm:cxn modelId="{571890BC-FDA8-44C1-9432-408A5B778B3D}" type="presOf" srcId="{C996BAB4-8FF6-41B1-A8A9-A13213961E8E}" destId="{2DD801C8-1619-4562-B771-057F7A9B4618}" srcOrd="0" destOrd="0" presId="urn:microsoft.com/office/officeart/2005/8/layout/process5"/>
    <dgm:cxn modelId="{00DB1C86-5C1D-49F1-A77C-CFBA24DE9AE6}" srcId="{39360112-C1C1-464B-B992-7AAD18508769}" destId="{8F84A570-222A-42B4-A2B6-98C69043463D}" srcOrd="4" destOrd="0" parTransId="{7DD35992-6DF0-4FA3-B187-E8A4B28AA291}" sibTransId="{3D7BB48D-FE75-457D-8917-D0DC09D9674C}"/>
    <dgm:cxn modelId="{B7783ECE-99AD-450C-8311-127538A03458}" type="presOf" srcId="{39360112-C1C1-464B-B992-7AAD18508769}" destId="{B5E4B0AA-C38F-4A19-8FCA-6734E1E47D06}" srcOrd="0" destOrd="0" presId="urn:microsoft.com/office/officeart/2005/8/layout/process5"/>
    <dgm:cxn modelId="{C337D956-66E3-442F-B8E7-823576DAEC0A}" type="presOf" srcId="{3D7BB48D-FE75-457D-8917-D0DC09D9674C}" destId="{A770D023-A799-4C81-A1AD-116A6BA65D99}" srcOrd="0" destOrd="0" presId="urn:microsoft.com/office/officeart/2005/8/layout/process5"/>
    <dgm:cxn modelId="{F91A4CAC-D152-47F7-B9AB-0DC62265FD57}" srcId="{39360112-C1C1-464B-B992-7AAD18508769}" destId="{5F407627-DDB3-460A-A89F-CB914712C310}" srcOrd="2" destOrd="0" parTransId="{A30AC977-BB48-4EDF-B9DF-3D7309F21CBA}" sibTransId="{37C65646-B530-45EB-8599-5B7E9B8B7994}"/>
    <dgm:cxn modelId="{4D4A31EF-25A9-44CA-B869-DC9CF162CDBB}" srcId="{39360112-C1C1-464B-B992-7AAD18508769}" destId="{318E565C-05C6-4897-A78D-E6EE44DF3322}" srcOrd="6" destOrd="0" parTransId="{6718FDE7-9C29-4C17-BCC0-F42F68FA61D5}" sibTransId="{C82DC578-A231-4B44-96BD-8C512E8B647B}"/>
    <dgm:cxn modelId="{D6B35B2A-8663-43B7-8E16-42E4E3048CD3}" type="presOf" srcId="{1CFFD2E3-FFC7-4772-ACC5-8EF125FC62F5}" destId="{728E4332-3DAC-4438-A3BC-946B4DAA058D}" srcOrd="0" destOrd="0" presId="urn:microsoft.com/office/officeart/2005/8/layout/process5"/>
    <dgm:cxn modelId="{3A48982B-384F-4503-9B35-270C75E2F79D}" type="presOf" srcId="{583EAE7E-95C6-47F6-97DC-92DAD43F9F7A}" destId="{2CF8F1A0-61F5-4DC3-AA1A-A7F4A18E22A3}" srcOrd="1" destOrd="0" presId="urn:microsoft.com/office/officeart/2005/8/layout/process5"/>
    <dgm:cxn modelId="{B8D9BC16-7E47-4F14-8C00-CD598492AFC8}" type="presOf" srcId="{CBD44EEF-5434-4003-9B34-C81532C1220B}" destId="{F9D4DF88-78CF-4679-BB36-F8708B2F7C4A}" srcOrd="1" destOrd="0" presId="urn:microsoft.com/office/officeart/2005/8/layout/process5"/>
    <dgm:cxn modelId="{078F352A-447F-4DB9-9B24-283EE04352EB}" type="presOf" srcId="{7DE2C7E4-23EA-4EF1-9E34-938881817751}" destId="{73AD5AC9-841F-4956-985D-ABBC60F1B503}" srcOrd="0" destOrd="0" presId="urn:microsoft.com/office/officeart/2005/8/layout/process5"/>
    <dgm:cxn modelId="{1ED281A9-CB8F-4BD2-AF46-EB6A0D0D6A22}" type="presOf" srcId="{3D7BB48D-FE75-457D-8917-D0DC09D9674C}" destId="{A430A9B5-DBDF-4DBB-B6E1-FB83BD5220E9}" srcOrd="1" destOrd="0" presId="urn:microsoft.com/office/officeart/2005/8/layout/process5"/>
    <dgm:cxn modelId="{36CDA1AA-8BEA-4399-BCBF-BC5B5732C8BC}" type="presOf" srcId="{DB422C34-7B4C-4024-B91A-F4453C03270D}" destId="{4E341A3C-5375-4067-B5BA-6419F0A6874E}" srcOrd="0" destOrd="0" presId="urn:microsoft.com/office/officeart/2005/8/layout/process5"/>
    <dgm:cxn modelId="{8FE2E2B5-C0C3-4030-AE2C-5DD6319B4E7B}" type="presOf" srcId="{37C65646-B530-45EB-8599-5B7E9B8B7994}" destId="{A42AAD7A-80FA-4F1C-87A7-9113EFB99745}" srcOrd="1" destOrd="0" presId="urn:microsoft.com/office/officeart/2005/8/layout/process5"/>
    <dgm:cxn modelId="{CF924FDF-4AC6-4409-9D60-0ED4641DC96A}" srcId="{39360112-C1C1-464B-B992-7AAD18508769}" destId="{C996BAB4-8FF6-41B1-A8A9-A13213961E8E}" srcOrd="3" destOrd="0" parTransId="{5D7727C7-64B9-49E3-A69F-07FCC269C52F}" sibTransId="{0FB46477-2304-4083-A136-D519F3DCD8AC}"/>
    <dgm:cxn modelId="{8914EF2E-10D0-4EAE-BB37-B36567EA7EEF}" type="presOf" srcId="{8F84A570-222A-42B4-A2B6-98C69043463D}" destId="{574950CB-25DD-4CE7-86AC-9607CFCF1EAC}" srcOrd="0" destOrd="0" presId="urn:microsoft.com/office/officeart/2005/8/layout/process5"/>
    <dgm:cxn modelId="{01137281-9D49-4B68-B8F4-FB3B471AA05F}" type="presOf" srcId="{37C65646-B530-45EB-8599-5B7E9B8B7994}" destId="{BE204B44-348F-40EC-90CA-3FC677E35DF1}" srcOrd="0" destOrd="0" presId="urn:microsoft.com/office/officeart/2005/8/layout/process5"/>
    <dgm:cxn modelId="{B058F1BD-F727-42C1-9B94-3C1C2CCCE06F}" type="presOf" srcId="{583EAE7E-95C6-47F6-97DC-92DAD43F9F7A}" destId="{332336B6-3C55-4DA7-8E23-662F2ADE281E}" srcOrd="0" destOrd="0" presId="urn:microsoft.com/office/officeart/2005/8/layout/process5"/>
    <dgm:cxn modelId="{224BD9E7-7D3B-413E-80F0-B79CB8ADAD53}" type="presOf" srcId="{5F407627-DDB3-460A-A89F-CB914712C310}" destId="{190685F4-B222-48BF-93BE-40CBBE239FA1}" srcOrd="0" destOrd="0" presId="urn:microsoft.com/office/officeart/2005/8/layout/process5"/>
    <dgm:cxn modelId="{164C2171-8A34-4B76-9798-5F5EC95AA249}" type="presOf" srcId="{D329C785-CF3F-40FF-8979-9EFB91CF42FB}" destId="{D9B54FE1-0472-4393-AE8F-F54260BCC37F}" srcOrd="0" destOrd="0" presId="urn:microsoft.com/office/officeart/2005/8/layout/process5"/>
    <dgm:cxn modelId="{B467346C-8BFA-40A7-B17B-3969FA6561A9}" srcId="{39360112-C1C1-464B-B992-7AAD18508769}" destId="{DB422C34-7B4C-4024-B91A-F4453C03270D}" srcOrd="5" destOrd="0" parTransId="{B4393A29-B0A4-4E06-96A1-2EECA080A48B}" sibTransId="{7DE2C7E4-23EA-4EF1-9E34-938881817751}"/>
    <dgm:cxn modelId="{8FAE2235-1FC8-404E-BC8A-AD6ACFCD3787}" type="presOf" srcId="{0FB46477-2304-4083-A136-D519F3DCD8AC}" destId="{EF649A4C-F694-4849-8E1F-E5F128C840EA}" srcOrd="1" destOrd="0" presId="urn:microsoft.com/office/officeart/2005/8/layout/process5"/>
    <dgm:cxn modelId="{DFE069CE-80FF-4D80-8F75-0EFAE39E0E2B}" type="presParOf" srcId="{B5E4B0AA-C38F-4A19-8FCA-6734E1E47D06}" destId="{728E4332-3DAC-4438-A3BC-946B4DAA058D}" srcOrd="0" destOrd="0" presId="urn:microsoft.com/office/officeart/2005/8/layout/process5"/>
    <dgm:cxn modelId="{1DD592EB-CE77-4354-88AA-D1B79C2CC817}" type="presParOf" srcId="{B5E4B0AA-C38F-4A19-8FCA-6734E1E47D06}" destId="{332336B6-3C55-4DA7-8E23-662F2ADE281E}" srcOrd="1" destOrd="0" presId="urn:microsoft.com/office/officeart/2005/8/layout/process5"/>
    <dgm:cxn modelId="{01CD1F77-D4EF-41EE-9D4D-5BAB216D424B}" type="presParOf" srcId="{332336B6-3C55-4DA7-8E23-662F2ADE281E}" destId="{2CF8F1A0-61F5-4DC3-AA1A-A7F4A18E22A3}" srcOrd="0" destOrd="0" presId="urn:microsoft.com/office/officeart/2005/8/layout/process5"/>
    <dgm:cxn modelId="{97F7E4F5-3473-4C77-91C0-77B5EBC55959}" type="presParOf" srcId="{B5E4B0AA-C38F-4A19-8FCA-6734E1E47D06}" destId="{D9B54FE1-0472-4393-AE8F-F54260BCC37F}" srcOrd="2" destOrd="0" presId="urn:microsoft.com/office/officeart/2005/8/layout/process5"/>
    <dgm:cxn modelId="{8F77F4D4-1D81-436A-B5B0-30CCEB9199BA}" type="presParOf" srcId="{B5E4B0AA-C38F-4A19-8FCA-6734E1E47D06}" destId="{CAB28AB0-6F78-467B-9376-004E5D6369EE}" srcOrd="3" destOrd="0" presId="urn:microsoft.com/office/officeart/2005/8/layout/process5"/>
    <dgm:cxn modelId="{0D889E4E-F1D5-4C71-A8AE-292B3630344D}" type="presParOf" srcId="{CAB28AB0-6F78-467B-9376-004E5D6369EE}" destId="{F9D4DF88-78CF-4679-BB36-F8708B2F7C4A}" srcOrd="0" destOrd="0" presId="urn:microsoft.com/office/officeart/2005/8/layout/process5"/>
    <dgm:cxn modelId="{943B6F23-C91F-4CB9-868F-B45EA368A544}" type="presParOf" srcId="{B5E4B0AA-C38F-4A19-8FCA-6734E1E47D06}" destId="{190685F4-B222-48BF-93BE-40CBBE239FA1}" srcOrd="4" destOrd="0" presId="urn:microsoft.com/office/officeart/2005/8/layout/process5"/>
    <dgm:cxn modelId="{5FBD3617-02FB-4A07-8DED-8EAD5F186FE0}" type="presParOf" srcId="{B5E4B0AA-C38F-4A19-8FCA-6734E1E47D06}" destId="{BE204B44-348F-40EC-90CA-3FC677E35DF1}" srcOrd="5" destOrd="0" presId="urn:microsoft.com/office/officeart/2005/8/layout/process5"/>
    <dgm:cxn modelId="{14BCE0E9-BB41-45D5-9F91-08E0244B25ED}" type="presParOf" srcId="{BE204B44-348F-40EC-90CA-3FC677E35DF1}" destId="{A42AAD7A-80FA-4F1C-87A7-9113EFB99745}" srcOrd="0" destOrd="0" presId="urn:microsoft.com/office/officeart/2005/8/layout/process5"/>
    <dgm:cxn modelId="{926A0E76-A97D-4F38-9FDE-F927924100AA}" type="presParOf" srcId="{B5E4B0AA-C38F-4A19-8FCA-6734E1E47D06}" destId="{2DD801C8-1619-4562-B771-057F7A9B4618}" srcOrd="6" destOrd="0" presId="urn:microsoft.com/office/officeart/2005/8/layout/process5"/>
    <dgm:cxn modelId="{F9820C05-B48C-4DF3-8ED0-2394469D9F5F}" type="presParOf" srcId="{B5E4B0AA-C38F-4A19-8FCA-6734E1E47D06}" destId="{43BCA247-0149-4C21-AFA6-A89346DB196E}" srcOrd="7" destOrd="0" presId="urn:microsoft.com/office/officeart/2005/8/layout/process5"/>
    <dgm:cxn modelId="{BD41027A-6593-4D80-90B9-DFFD3F3D8821}" type="presParOf" srcId="{43BCA247-0149-4C21-AFA6-A89346DB196E}" destId="{EF649A4C-F694-4849-8E1F-E5F128C840EA}" srcOrd="0" destOrd="0" presId="urn:microsoft.com/office/officeart/2005/8/layout/process5"/>
    <dgm:cxn modelId="{9B5E5CB2-696E-4560-AEBA-69D2C66D3FB5}" type="presParOf" srcId="{B5E4B0AA-C38F-4A19-8FCA-6734E1E47D06}" destId="{574950CB-25DD-4CE7-86AC-9607CFCF1EAC}" srcOrd="8" destOrd="0" presId="urn:microsoft.com/office/officeart/2005/8/layout/process5"/>
    <dgm:cxn modelId="{35B03375-89DF-46CD-908D-FB80753CCAE9}" type="presParOf" srcId="{B5E4B0AA-C38F-4A19-8FCA-6734E1E47D06}" destId="{A770D023-A799-4C81-A1AD-116A6BA65D99}" srcOrd="9" destOrd="0" presId="urn:microsoft.com/office/officeart/2005/8/layout/process5"/>
    <dgm:cxn modelId="{D429D10F-B444-4305-A551-384092CF9D81}" type="presParOf" srcId="{A770D023-A799-4C81-A1AD-116A6BA65D99}" destId="{A430A9B5-DBDF-4DBB-B6E1-FB83BD5220E9}" srcOrd="0" destOrd="0" presId="urn:microsoft.com/office/officeart/2005/8/layout/process5"/>
    <dgm:cxn modelId="{6C0078B4-9698-43E9-8D01-D0664AC244FE}" type="presParOf" srcId="{B5E4B0AA-C38F-4A19-8FCA-6734E1E47D06}" destId="{4E341A3C-5375-4067-B5BA-6419F0A6874E}" srcOrd="10" destOrd="0" presId="urn:microsoft.com/office/officeart/2005/8/layout/process5"/>
    <dgm:cxn modelId="{D826B367-C00D-4DCD-9268-57596CC8BD96}" type="presParOf" srcId="{B5E4B0AA-C38F-4A19-8FCA-6734E1E47D06}" destId="{73AD5AC9-841F-4956-985D-ABBC60F1B503}" srcOrd="11" destOrd="0" presId="urn:microsoft.com/office/officeart/2005/8/layout/process5"/>
    <dgm:cxn modelId="{7AE4B5AF-8258-4888-AC55-C47A1077920D}" type="presParOf" srcId="{73AD5AC9-841F-4956-985D-ABBC60F1B503}" destId="{D28C1FB1-8566-44AC-9A96-4F8622576EF0}" srcOrd="0" destOrd="0" presId="urn:microsoft.com/office/officeart/2005/8/layout/process5"/>
    <dgm:cxn modelId="{9249F51E-72A9-4867-973F-9100CD478DA4}" type="presParOf" srcId="{B5E4B0AA-C38F-4A19-8FCA-6734E1E47D06}" destId="{F93D26B9-E91B-4079-9BE3-CB98B328C0DE}" srcOrd="12" destOrd="0" presId="urn:microsoft.com/office/officeart/2005/8/layout/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1E5637-0F0B-4EA8-9F44-626B2B2B4B51}" type="doc">
      <dgm:prSet loTypeId="urn:microsoft.com/office/officeart/2005/8/layout/pyramid2" loCatId="list" qsTypeId="urn:microsoft.com/office/officeart/2005/8/quickstyle/simple5" qsCatId="simple" csTypeId="urn:microsoft.com/office/officeart/2005/8/colors/accent2_3" csCatId="accent2" phldr="1"/>
      <dgm:spPr/>
    </dgm:pt>
    <dgm:pt modelId="{1E7E22FD-C9CF-4730-A47F-3D1C8722013E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репродуктивні</a:t>
          </a:r>
          <a:endParaRPr lang="uk-UA" sz="2400" b="1" i="1" dirty="0">
            <a:latin typeface="Georgia" pitchFamily="18" charset="0"/>
          </a:endParaRPr>
        </a:p>
      </dgm:t>
    </dgm:pt>
    <dgm:pt modelId="{9D5C0F3C-F092-483D-ACCB-6E4E87D1D128}" type="parTrans" cxnId="{09E98919-E666-4B8D-8A30-87C8638E6EFD}">
      <dgm:prSet/>
      <dgm:spPr/>
      <dgm:t>
        <a:bodyPr/>
        <a:lstStyle/>
        <a:p>
          <a:endParaRPr lang="uk-UA"/>
        </a:p>
      </dgm:t>
    </dgm:pt>
    <dgm:pt modelId="{49F538D5-921A-47C5-AC5E-F59B0E54D64F}" type="sibTrans" cxnId="{09E98919-E666-4B8D-8A30-87C8638E6EFD}">
      <dgm:prSet/>
      <dgm:spPr/>
      <dgm:t>
        <a:bodyPr/>
        <a:lstStyle/>
        <a:p>
          <a:endParaRPr lang="uk-UA"/>
        </a:p>
      </dgm:t>
    </dgm:pt>
    <dgm:pt modelId="{5D66D67C-C007-4E7B-99E9-2C546452161F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частково-пошукові</a:t>
          </a:r>
          <a:endParaRPr lang="uk-UA" sz="2400" b="1" i="1" dirty="0">
            <a:latin typeface="Georgia" pitchFamily="18" charset="0"/>
          </a:endParaRPr>
        </a:p>
      </dgm:t>
    </dgm:pt>
    <dgm:pt modelId="{AFB99904-8777-4629-AEED-33CA3B6581FD}" type="parTrans" cxnId="{7D9AFFCB-CE03-48E6-B982-40AF5C985287}">
      <dgm:prSet/>
      <dgm:spPr/>
      <dgm:t>
        <a:bodyPr/>
        <a:lstStyle/>
        <a:p>
          <a:endParaRPr lang="uk-UA"/>
        </a:p>
      </dgm:t>
    </dgm:pt>
    <dgm:pt modelId="{4EEDEA2B-D38C-43BF-89EE-C0E7B0DF3768}" type="sibTrans" cxnId="{7D9AFFCB-CE03-48E6-B982-40AF5C985287}">
      <dgm:prSet/>
      <dgm:spPr/>
      <dgm:t>
        <a:bodyPr/>
        <a:lstStyle/>
        <a:p>
          <a:endParaRPr lang="uk-UA"/>
        </a:p>
      </dgm:t>
    </dgm:pt>
    <dgm:pt modelId="{8156190D-66D5-44DB-8BBF-8A160DB28BBB}">
      <dgm:prSet phldrT="[Текст]" custT="1"/>
      <dgm:spPr/>
      <dgm:t>
        <a:bodyPr/>
        <a:lstStyle/>
        <a:p>
          <a:r>
            <a:rPr lang="uk-UA" sz="2400" b="1" i="1" dirty="0" smtClean="0">
              <a:latin typeface="Georgia" pitchFamily="18" charset="0"/>
            </a:rPr>
            <a:t>пошукові</a:t>
          </a:r>
          <a:endParaRPr lang="uk-UA" sz="2400" b="1" i="1" dirty="0">
            <a:latin typeface="Georgia" pitchFamily="18" charset="0"/>
          </a:endParaRPr>
        </a:p>
      </dgm:t>
    </dgm:pt>
    <dgm:pt modelId="{F8F3F3B1-4F4C-4E5F-A444-7D5E9C4DB4C1}" type="parTrans" cxnId="{EC304257-38DB-4BFA-8EB4-1440FA5AB9AF}">
      <dgm:prSet/>
      <dgm:spPr/>
      <dgm:t>
        <a:bodyPr/>
        <a:lstStyle/>
        <a:p>
          <a:endParaRPr lang="uk-UA"/>
        </a:p>
      </dgm:t>
    </dgm:pt>
    <dgm:pt modelId="{22686129-04BE-404B-9419-3B8D9E13193F}" type="sibTrans" cxnId="{EC304257-38DB-4BFA-8EB4-1440FA5AB9AF}">
      <dgm:prSet/>
      <dgm:spPr/>
      <dgm:t>
        <a:bodyPr/>
        <a:lstStyle/>
        <a:p>
          <a:endParaRPr lang="uk-UA"/>
        </a:p>
      </dgm:t>
    </dgm:pt>
    <dgm:pt modelId="{52660168-CA6D-4647-9CAD-35CB55A40187}" type="pres">
      <dgm:prSet presAssocID="{AA1E5637-0F0B-4EA8-9F44-626B2B2B4B51}" presName="compositeShape" presStyleCnt="0">
        <dgm:presLayoutVars>
          <dgm:dir/>
          <dgm:resizeHandles/>
        </dgm:presLayoutVars>
      </dgm:prSet>
      <dgm:spPr/>
    </dgm:pt>
    <dgm:pt modelId="{DCBB9075-05B5-4217-913F-4EC2E7D2790F}" type="pres">
      <dgm:prSet presAssocID="{AA1E5637-0F0B-4EA8-9F44-626B2B2B4B51}" presName="pyramid" presStyleLbl="node1" presStyleIdx="0" presStyleCnt="1" custLinFactNeighborX="677" custLinFactNeighborY="947"/>
      <dgm:spPr>
        <a:solidFill>
          <a:schemeClr val="accent2"/>
        </a:solidFill>
      </dgm:spPr>
    </dgm:pt>
    <dgm:pt modelId="{A49A7CB2-C9DB-422C-8ECD-3DDD73D4EDAA}" type="pres">
      <dgm:prSet presAssocID="{AA1E5637-0F0B-4EA8-9F44-626B2B2B4B51}" presName="theList" presStyleCnt="0"/>
      <dgm:spPr/>
    </dgm:pt>
    <dgm:pt modelId="{10F1E9CA-20A0-4DA6-A33F-73448D0BBFA2}" type="pres">
      <dgm:prSet presAssocID="{1E7E22FD-C9CF-4730-A47F-3D1C8722013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D3944D-8A88-4BF4-A671-941D03DCD2A1}" type="pres">
      <dgm:prSet presAssocID="{1E7E22FD-C9CF-4730-A47F-3D1C8722013E}" presName="aSpace" presStyleCnt="0"/>
      <dgm:spPr/>
    </dgm:pt>
    <dgm:pt modelId="{D3E52AC2-674E-4FEF-BE40-02DF0172B96B}" type="pres">
      <dgm:prSet presAssocID="{5D66D67C-C007-4E7B-99E9-2C546452161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D9E8EF-C0EA-49AB-8591-B0D2E619070D}" type="pres">
      <dgm:prSet presAssocID="{5D66D67C-C007-4E7B-99E9-2C546452161F}" presName="aSpace" presStyleCnt="0"/>
      <dgm:spPr/>
    </dgm:pt>
    <dgm:pt modelId="{FF8EC18A-3C6C-4953-AB2D-6D836E83D342}" type="pres">
      <dgm:prSet presAssocID="{8156190D-66D5-44DB-8BBF-8A160DB28BB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646135-E2BC-4819-B8EA-65C07C85B8B2}" type="pres">
      <dgm:prSet presAssocID="{8156190D-66D5-44DB-8BBF-8A160DB28BBB}" presName="aSpace" presStyleCnt="0"/>
      <dgm:spPr/>
    </dgm:pt>
  </dgm:ptLst>
  <dgm:cxnLst>
    <dgm:cxn modelId="{7D9AFFCB-CE03-48E6-B982-40AF5C985287}" srcId="{AA1E5637-0F0B-4EA8-9F44-626B2B2B4B51}" destId="{5D66D67C-C007-4E7B-99E9-2C546452161F}" srcOrd="1" destOrd="0" parTransId="{AFB99904-8777-4629-AEED-33CA3B6581FD}" sibTransId="{4EEDEA2B-D38C-43BF-89EE-C0E7B0DF3768}"/>
    <dgm:cxn modelId="{0A1FAE0D-25AD-4DEB-8B8D-5C5425135D64}" type="presOf" srcId="{AA1E5637-0F0B-4EA8-9F44-626B2B2B4B51}" destId="{52660168-CA6D-4647-9CAD-35CB55A40187}" srcOrd="0" destOrd="0" presId="urn:microsoft.com/office/officeart/2005/8/layout/pyramid2"/>
    <dgm:cxn modelId="{EC304257-38DB-4BFA-8EB4-1440FA5AB9AF}" srcId="{AA1E5637-0F0B-4EA8-9F44-626B2B2B4B51}" destId="{8156190D-66D5-44DB-8BBF-8A160DB28BBB}" srcOrd="2" destOrd="0" parTransId="{F8F3F3B1-4F4C-4E5F-A444-7D5E9C4DB4C1}" sibTransId="{22686129-04BE-404B-9419-3B8D9E13193F}"/>
    <dgm:cxn modelId="{0B67E9F8-8D50-4CB6-8722-24208B77C202}" type="presOf" srcId="{8156190D-66D5-44DB-8BBF-8A160DB28BBB}" destId="{FF8EC18A-3C6C-4953-AB2D-6D836E83D342}" srcOrd="0" destOrd="0" presId="urn:microsoft.com/office/officeart/2005/8/layout/pyramid2"/>
    <dgm:cxn modelId="{678483CF-C815-45C9-BEBC-8F826FE64B45}" type="presOf" srcId="{1E7E22FD-C9CF-4730-A47F-3D1C8722013E}" destId="{10F1E9CA-20A0-4DA6-A33F-73448D0BBFA2}" srcOrd="0" destOrd="0" presId="urn:microsoft.com/office/officeart/2005/8/layout/pyramid2"/>
    <dgm:cxn modelId="{09E98919-E666-4B8D-8A30-87C8638E6EFD}" srcId="{AA1E5637-0F0B-4EA8-9F44-626B2B2B4B51}" destId="{1E7E22FD-C9CF-4730-A47F-3D1C8722013E}" srcOrd="0" destOrd="0" parTransId="{9D5C0F3C-F092-483D-ACCB-6E4E87D1D128}" sibTransId="{49F538D5-921A-47C5-AC5E-F59B0E54D64F}"/>
    <dgm:cxn modelId="{6CCB7467-9FD8-4BE7-958C-94C412B91131}" type="presOf" srcId="{5D66D67C-C007-4E7B-99E9-2C546452161F}" destId="{D3E52AC2-674E-4FEF-BE40-02DF0172B96B}" srcOrd="0" destOrd="0" presId="urn:microsoft.com/office/officeart/2005/8/layout/pyramid2"/>
    <dgm:cxn modelId="{D3FB21D9-271F-4010-B094-CF77BAF8E234}" type="presParOf" srcId="{52660168-CA6D-4647-9CAD-35CB55A40187}" destId="{DCBB9075-05B5-4217-913F-4EC2E7D2790F}" srcOrd="0" destOrd="0" presId="urn:microsoft.com/office/officeart/2005/8/layout/pyramid2"/>
    <dgm:cxn modelId="{6561D241-1169-4645-819B-8E3E1194AB3F}" type="presParOf" srcId="{52660168-CA6D-4647-9CAD-35CB55A40187}" destId="{A49A7CB2-C9DB-422C-8ECD-3DDD73D4EDAA}" srcOrd="1" destOrd="0" presId="urn:microsoft.com/office/officeart/2005/8/layout/pyramid2"/>
    <dgm:cxn modelId="{7B7F0777-7149-4537-9483-B2AD73C195C7}" type="presParOf" srcId="{A49A7CB2-C9DB-422C-8ECD-3DDD73D4EDAA}" destId="{10F1E9CA-20A0-4DA6-A33F-73448D0BBFA2}" srcOrd="0" destOrd="0" presId="urn:microsoft.com/office/officeart/2005/8/layout/pyramid2"/>
    <dgm:cxn modelId="{528BCE79-4844-4F53-8C4B-9DC4D4441B82}" type="presParOf" srcId="{A49A7CB2-C9DB-422C-8ECD-3DDD73D4EDAA}" destId="{68D3944D-8A88-4BF4-A671-941D03DCD2A1}" srcOrd="1" destOrd="0" presId="urn:microsoft.com/office/officeart/2005/8/layout/pyramid2"/>
    <dgm:cxn modelId="{C13FA181-A7DE-4407-AC22-B001E3196F04}" type="presParOf" srcId="{A49A7CB2-C9DB-422C-8ECD-3DDD73D4EDAA}" destId="{D3E52AC2-674E-4FEF-BE40-02DF0172B96B}" srcOrd="2" destOrd="0" presId="urn:microsoft.com/office/officeart/2005/8/layout/pyramid2"/>
    <dgm:cxn modelId="{43D90E1A-0AAB-47C1-A9FF-0C8F16E55FD1}" type="presParOf" srcId="{A49A7CB2-C9DB-422C-8ECD-3DDD73D4EDAA}" destId="{F3D9E8EF-C0EA-49AB-8591-B0D2E619070D}" srcOrd="3" destOrd="0" presId="urn:microsoft.com/office/officeart/2005/8/layout/pyramid2"/>
    <dgm:cxn modelId="{DC40DA9F-B096-4B10-ABC6-4B27807B2C1A}" type="presParOf" srcId="{A49A7CB2-C9DB-422C-8ECD-3DDD73D4EDAA}" destId="{FF8EC18A-3C6C-4953-AB2D-6D836E83D342}" srcOrd="4" destOrd="0" presId="urn:microsoft.com/office/officeart/2005/8/layout/pyramid2"/>
    <dgm:cxn modelId="{F35FD90F-2932-4DCB-A8C5-D19AC3B93343}" type="presParOf" srcId="{A49A7CB2-C9DB-422C-8ECD-3DDD73D4EDAA}" destId="{2F646135-E2BC-4819-B8EA-65C07C85B8B2}" srcOrd="5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F35631-6740-44D2-8AA7-D123E34EA8F0}" type="doc">
      <dgm:prSet loTypeId="urn:microsoft.com/office/officeart/2005/8/layout/cycle6" loCatId="relationship" qsTypeId="urn:microsoft.com/office/officeart/2005/8/quickstyle/simple5" qsCatId="simple" csTypeId="urn:microsoft.com/office/officeart/2005/8/colors/accent2_4" csCatId="accent2" phldr="1"/>
      <dgm:spPr/>
    </dgm:pt>
    <dgm:pt modelId="{B394E067-F9B7-4429-BBA6-45FFF68C7B2E}">
      <dgm:prSet phldrT="[Текст]" custT="1"/>
      <dgm:spPr/>
      <dgm:t>
        <a:bodyPr/>
        <a:lstStyle/>
        <a:p>
          <a:r>
            <a:rPr lang="uk-UA" sz="2400" b="1" i="1" baseline="0" dirty="0" smtClean="0">
              <a:solidFill>
                <a:schemeClr val="tx1"/>
              </a:solidFill>
              <a:latin typeface="Georgia" pitchFamily="18" charset="0"/>
            </a:rPr>
            <a:t>Підготовка студентів</a:t>
          </a:r>
          <a:endParaRPr lang="uk-UA" sz="24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5387F11D-6F67-4039-8CE5-881DE9FF123F}" type="parTrans" cxnId="{0AEE2E52-2420-4237-BBC5-C41FC126B806}">
      <dgm:prSet/>
      <dgm:spPr/>
      <dgm:t>
        <a:bodyPr/>
        <a:lstStyle/>
        <a:p>
          <a:endParaRPr lang="uk-UA"/>
        </a:p>
      </dgm:t>
    </dgm:pt>
    <dgm:pt modelId="{71CFE120-5A8C-4344-9588-28CAEA0CE0A2}" type="sibTrans" cxnId="{0AEE2E52-2420-4237-BBC5-C41FC126B806}">
      <dgm:prSet/>
      <dgm:spPr/>
      <dgm:t>
        <a:bodyPr/>
        <a:lstStyle/>
        <a:p>
          <a:endParaRPr lang="uk-UA"/>
        </a:p>
      </dgm:t>
    </dgm:pt>
    <dgm:pt modelId="{3E72CF56-C6F1-4D6A-8DA0-12640238FA17}">
      <dgm:prSet phldrT="[Текст]" custT="1"/>
      <dgm:spPr/>
      <dgm:t>
        <a:bodyPr/>
        <a:lstStyle/>
        <a:p>
          <a:r>
            <a:rPr lang="uk-UA" sz="2400" b="1" i="1" baseline="0" dirty="0" smtClean="0">
              <a:solidFill>
                <a:schemeClr val="tx1"/>
              </a:solidFill>
              <a:latin typeface="Georgia" pitchFamily="18" charset="0"/>
            </a:rPr>
            <a:t>Матеріально-технічне оснащення</a:t>
          </a:r>
          <a:endParaRPr lang="uk-UA" sz="24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A3F8AA99-51D0-4264-9537-B021E08BEB92}" type="parTrans" cxnId="{D6970A20-C544-44C3-B5FA-F12B2D13D878}">
      <dgm:prSet/>
      <dgm:spPr/>
      <dgm:t>
        <a:bodyPr/>
        <a:lstStyle/>
        <a:p>
          <a:endParaRPr lang="uk-UA"/>
        </a:p>
      </dgm:t>
    </dgm:pt>
    <dgm:pt modelId="{9573534E-464E-4A43-A3DE-735CD2BC3EAE}" type="sibTrans" cxnId="{D6970A20-C544-44C3-B5FA-F12B2D13D878}">
      <dgm:prSet/>
      <dgm:spPr/>
      <dgm:t>
        <a:bodyPr/>
        <a:lstStyle/>
        <a:p>
          <a:endParaRPr lang="uk-UA"/>
        </a:p>
      </dgm:t>
    </dgm:pt>
    <dgm:pt modelId="{2CD2EE3D-62EC-43B7-85B4-743EB2D26010}">
      <dgm:prSet phldrT="[Текст]" custT="1"/>
      <dgm:spPr/>
      <dgm:t>
        <a:bodyPr/>
        <a:lstStyle/>
        <a:p>
          <a:r>
            <a:rPr lang="uk-UA" sz="2400" b="1" i="1" baseline="0" dirty="0" smtClean="0">
              <a:solidFill>
                <a:schemeClr val="tx1"/>
              </a:solidFill>
              <a:latin typeface="Georgia" pitchFamily="18" charset="0"/>
            </a:rPr>
            <a:t>Методичне забезпечення</a:t>
          </a:r>
          <a:endParaRPr lang="uk-UA" sz="2400" b="1" i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4056B47C-282D-4E8A-8ADF-8AD0593E0C3C}" type="parTrans" cxnId="{E816D9A4-CA1C-4F08-B805-D6896BE7491F}">
      <dgm:prSet/>
      <dgm:spPr/>
      <dgm:t>
        <a:bodyPr/>
        <a:lstStyle/>
        <a:p>
          <a:endParaRPr lang="uk-UA"/>
        </a:p>
      </dgm:t>
    </dgm:pt>
    <dgm:pt modelId="{7932F310-C4E3-4904-AB7A-9E6040BC9E6A}" type="sibTrans" cxnId="{E816D9A4-CA1C-4F08-B805-D6896BE7491F}">
      <dgm:prSet/>
      <dgm:spPr/>
      <dgm:t>
        <a:bodyPr/>
        <a:lstStyle/>
        <a:p>
          <a:endParaRPr lang="uk-UA"/>
        </a:p>
      </dgm:t>
    </dgm:pt>
    <dgm:pt modelId="{6063E342-5809-4FF2-8B76-897DE04A9489}" type="pres">
      <dgm:prSet presAssocID="{2AF35631-6740-44D2-8AA7-D123E34EA8F0}" presName="cycle" presStyleCnt="0">
        <dgm:presLayoutVars>
          <dgm:dir/>
          <dgm:resizeHandles val="exact"/>
        </dgm:presLayoutVars>
      </dgm:prSet>
      <dgm:spPr/>
    </dgm:pt>
    <dgm:pt modelId="{1613ACE2-8C71-4E2A-BE94-8B7AC4D675CE}" type="pres">
      <dgm:prSet presAssocID="{B394E067-F9B7-4429-BBA6-45FFF68C7B2E}" presName="node" presStyleLbl="node1" presStyleIdx="0" presStyleCnt="3" custScaleX="131287">
        <dgm:presLayoutVars>
          <dgm:bulletEnabled val="1"/>
        </dgm:presLayoutVars>
      </dgm:prSet>
      <dgm:spPr/>
    </dgm:pt>
    <dgm:pt modelId="{A704C95D-882C-4909-A5A4-6131EB37FD39}" type="pres">
      <dgm:prSet presAssocID="{B394E067-F9B7-4429-BBA6-45FFF68C7B2E}" presName="spNode" presStyleCnt="0"/>
      <dgm:spPr/>
    </dgm:pt>
    <dgm:pt modelId="{FF72C159-D877-4AAF-83CF-CB285860E718}" type="pres">
      <dgm:prSet presAssocID="{71CFE120-5A8C-4344-9588-28CAEA0CE0A2}" presName="sibTrans" presStyleLbl="sibTrans1D1" presStyleIdx="0" presStyleCnt="3"/>
      <dgm:spPr/>
    </dgm:pt>
    <dgm:pt modelId="{87370871-113C-4CFC-9D19-9DD815097C23}" type="pres">
      <dgm:prSet presAssocID="{3E72CF56-C6F1-4D6A-8DA0-12640238FA17}" presName="node" presStyleLbl="node1" presStyleIdx="1" presStyleCnt="3" custScaleX="140030" custRadScaleRad="96479" custRadScaleInc="-36879">
        <dgm:presLayoutVars>
          <dgm:bulletEnabled val="1"/>
        </dgm:presLayoutVars>
      </dgm:prSet>
      <dgm:spPr/>
    </dgm:pt>
    <dgm:pt modelId="{F4B11548-488E-4081-B78A-2E57E56B65D4}" type="pres">
      <dgm:prSet presAssocID="{3E72CF56-C6F1-4D6A-8DA0-12640238FA17}" presName="spNode" presStyleCnt="0"/>
      <dgm:spPr/>
    </dgm:pt>
    <dgm:pt modelId="{25340844-620D-49B8-B350-A7B49D4AC1C3}" type="pres">
      <dgm:prSet presAssocID="{9573534E-464E-4A43-A3DE-735CD2BC3EAE}" presName="sibTrans" presStyleLbl="sibTrans1D1" presStyleIdx="1" presStyleCnt="3"/>
      <dgm:spPr/>
    </dgm:pt>
    <dgm:pt modelId="{BD73FA84-1089-42C8-B54E-328DB153BA3A}" type="pres">
      <dgm:prSet presAssocID="{2CD2EE3D-62EC-43B7-85B4-743EB2D26010}" presName="node" presStyleLbl="node1" presStyleIdx="2" presStyleCnt="3" custScaleX="125040" custRadScaleRad="112602" custRadScaleInc="42442">
        <dgm:presLayoutVars>
          <dgm:bulletEnabled val="1"/>
        </dgm:presLayoutVars>
      </dgm:prSet>
      <dgm:spPr/>
    </dgm:pt>
    <dgm:pt modelId="{7AD28AD2-C71D-4604-BCCE-40ADD8A9C1EC}" type="pres">
      <dgm:prSet presAssocID="{2CD2EE3D-62EC-43B7-85B4-743EB2D26010}" presName="spNode" presStyleCnt="0"/>
      <dgm:spPr/>
    </dgm:pt>
    <dgm:pt modelId="{ED69A3DB-6D62-4D55-B9C9-C091D6DBB921}" type="pres">
      <dgm:prSet presAssocID="{7932F310-C4E3-4904-AB7A-9E6040BC9E6A}" presName="sibTrans" presStyleLbl="sibTrans1D1" presStyleIdx="2" presStyleCnt="3"/>
      <dgm:spPr/>
    </dgm:pt>
  </dgm:ptLst>
  <dgm:cxnLst>
    <dgm:cxn modelId="{D6970A20-C544-44C3-B5FA-F12B2D13D878}" srcId="{2AF35631-6740-44D2-8AA7-D123E34EA8F0}" destId="{3E72CF56-C6F1-4D6A-8DA0-12640238FA17}" srcOrd="1" destOrd="0" parTransId="{A3F8AA99-51D0-4264-9537-B021E08BEB92}" sibTransId="{9573534E-464E-4A43-A3DE-735CD2BC3EAE}"/>
    <dgm:cxn modelId="{572C4DDF-C7F8-42FF-8F62-EC272CA6A12D}" type="presOf" srcId="{3E72CF56-C6F1-4D6A-8DA0-12640238FA17}" destId="{87370871-113C-4CFC-9D19-9DD815097C23}" srcOrd="0" destOrd="0" presId="urn:microsoft.com/office/officeart/2005/8/layout/cycle6"/>
    <dgm:cxn modelId="{72E9FCA8-6E46-4792-89FF-48B6B8B90089}" type="presOf" srcId="{2CD2EE3D-62EC-43B7-85B4-743EB2D26010}" destId="{BD73FA84-1089-42C8-B54E-328DB153BA3A}" srcOrd="0" destOrd="0" presId="urn:microsoft.com/office/officeart/2005/8/layout/cycle6"/>
    <dgm:cxn modelId="{E816D9A4-CA1C-4F08-B805-D6896BE7491F}" srcId="{2AF35631-6740-44D2-8AA7-D123E34EA8F0}" destId="{2CD2EE3D-62EC-43B7-85B4-743EB2D26010}" srcOrd="2" destOrd="0" parTransId="{4056B47C-282D-4E8A-8ADF-8AD0593E0C3C}" sibTransId="{7932F310-C4E3-4904-AB7A-9E6040BC9E6A}"/>
    <dgm:cxn modelId="{68474B28-6CD1-40F6-ADFE-DB30FB9BCD7B}" type="presOf" srcId="{7932F310-C4E3-4904-AB7A-9E6040BC9E6A}" destId="{ED69A3DB-6D62-4D55-B9C9-C091D6DBB921}" srcOrd="0" destOrd="0" presId="urn:microsoft.com/office/officeart/2005/8/layout/cycle6"/>
    <dgm:cxn modelId="{0AEE2E52-2420-4237-BBC5-C41FC126B806}" srcId="{2AF35631-6740-44D2-8AA7-D123E34EA8F0}" destId="{B394E067-F9B7-4429-BBA6-45FFF68C7B2E}" srcOrd="0" destOrd="0" parTransId="{5387F11D-6F67-4039-8CE5-881DE9FF123F}" sibTransId="{71CFE120-5A8C-4344-9588-28CAEA0CE0A2}"/>
    <dgm:cxn modelId="{4CD3E618-DA18-43DE-81E3-85CC909A12F8}" type="presOf" srcId="{B394E067-F9B7-4429-BBA6-45FFF68C7B2E}" destId="{1613ACE2-8C71-4E2A-BE94-8B7AC4D675CE}" srcOrd="0" destOrd="0" presId="urn:microsoft.com/office/officeart/2005/8/layout/cycle6"/>
    <dgm:cxn modelId="{6FD2987F-3FD3-4ECD-8AA1-1038C25DC29D}" type="presOf" srcId="{71CFE120-5A8C-4344-9588-28CAEA0CE0A2}" destId="{FF72C159-D877-4AAF-83CF-CB285860E718}" srcOrd="0" destOrd="0" presId="urn:microsoft.com/office/officeart/2005/8/layout/cycle6"/>
    <dgm:cxn modelId="{F2A0ACF7-C734-4B3A-8A36-3C1AD8E64F58}" type="presOf" srcId="{2AF35631-6740-44D2-8AA7-D123E34EA8F0}" destId="{6063E342-5809-4FF2-8B76-897DE04A9489}" srcOrd="0" destOrd="0" presId="urn:microsoft.com/office/officeart/2005/8/layout/cycle6"/>
    <dgm:cxn modelId="{FFBD4C11-BBFC-471E-A99D-AB1D01B9F892}" type="presOf" srcId="{9573534E-464E-4A43-A3DE-735CD2BC3EAE}" destId="{25340844-620D-49B8-B350-A7B49D4AC1C3}" srcOrd="0" destOrd="0" presId="urn:microsoft.com/office/officeart/2005/8/layout/cycle6"/>
    <dgm:cxn modelId="{ADC13B21-2B38-4F3B-B611-19A018DC197A}" type="presParOf" srcId="{6063E342-5809-4FF2-8B76-897DE04A9489}" destId="{1613ACE2-8C71-4E2A-BE94-8B7AC4D675CE}" srcOrd="0" destOrd="0" presId="urn:microsoft.com/office/officeart/2005/8/layout/cycle6"/>
    <dgm:cxn modelId="{76B30909-ED13-43ED-8A22-447D26AFB814}" type="presParOf" srcId="{6063E342-5809-4FF2-8B76-897DE04A9489}" destId="{A704C95D-882C-4909-A5A4-6131EB37FD39}" srcOrd="1" destOrd="0" presId="urn:microsoft.com/office/officeart/2005/8/layout/cycle6"/>
    <dgm:cxn modelId="{3DA33A44-6631-4E65-A3AA-1816E3232207}" type="presParOf" srcId="{6063E342-5809-4FF2-8B76-897DE04A9489}" destId="{FF72C159-D877-4AAF-83CF-CB285860E718}" srcOrd="2" destOrd="0" presId="urn:microsoft.com/office/officeart/2005/8/layout/cycle6"/>
    <dgm:cxn modelId="{D42197A7-EDDF-4169-8499-A6547C5F83EF}" type="presParOf" srcId="{6063E342-5809-4FF2-8B76-897DE04A9489}" destId="{87370871-113C-4CFC-9D19-9DD815097C23}" srcOrd="3" destOrd="0" presId="urn:microsoft.com/office/officeart/2005/8/layout/cycle6"/>
    <dgm:cxn modelId="{76BB2060-3026-4108-8360-2831993DF4EA}" type="presParOf" srcId="{6063E342-5809-4FF2-8B76-897DE04A9489}" destId="{F4B11548-488E-4081-B78A-2E57E56B65D4}" srcOrd="4" destOrd="0" presId="urn:microsoft.com/office/officeart/2005/8/layout/cycle6"/>
    <dgm:cxn modelId="{DFE14B3B-EE73-4DCA-AD2D-87852D370FF6}" type="presParOf" srcId="{6063E342-5809-4FF2-8B76-897DE04A9489}" destId="{25340844-620D-49B8-B350-A7B49D4AC1C3}" srcOrd="5" destOrd="0" presId="urn:microsoft.com/office/officeart/2005/8/layout/cycle6"/>
    <dgm:cxn modelId="{ED946D4D-2541-465F-B891-C182745E5121}" type="presParOf" srcId="{6063E342-5809-4FF2-8B76-897DE04A9489}" destId="{BD73FA84-1089-42C8-B54E-328DB153BA3A}" srcOrd="6" destOrd="0" presId="urn:microsoft.com/office/officeart/2005/8/layout/cycle6"/>
    <dgm:cxn modelId="{F5F541A2-F709-4C64-B9AE-CF75334A22FD}" type="presParOf" srcId="{6063E342-5809-4FF2-8B76-897DE04A9489}" destId="{7AD28AD2-C71D-4604-BCCE-40ADD8A9C1EC}" srcOrd="7" destOrd="0" presId="urn:microsoft.com/office/officeart/2005/8/layout/cycle6"/>
    <dgm:cxn modelId="{78D6A5C4-5981-4645-92D9-1CD6CAABCDBF}" type="presParOf" srcId="{6063E342-5809-4FF2-8B76-897DE04A9489}" destId="{ED69A3DB-6D62-4D55-B9C9-C091D6DBB921}" srcOrd="8" destOrd="0" presId="urn:microsoft.com/office/officeart/2005/8/layout/cycle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D4ADFF-C5A7-4D93-9932-80BC3ECBFDB7}" type="doc">
      <dgm:prSet loTypeId="urn:microsoft.com/office/officeart/2005/8/layout/process5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D75FF830-73FB-4276-9E44-B1537F2701AD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  <a:latin typeface="Georgia" pitchFamily="18" charset="0"/>
            </a:rPr>
            <a:t>ПОВІДОМЛЕННЯ ТЕМИ </a:t>
          </a:r>
          <a:endParaRPr lang="uk-UA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D3179EE3-1979-4935-9211-30FF06C4C99D}" type="parTrans" cxnId="{8F90E863-5825-493C-A7CC-E3B2FFDB7235}">
      <dgm:prSet/>
      <dgm:spPr/>
      <dgm:t>
        <a:bodyPr/>
        <a:lstStyle/>
        <a:p>
          <a:endParaRPr lang="uk-UA"/>
        </a:p>
      </dgm:t>
    </dgm:pt>
    <dgm:pt modelId="{FFCC917D-21A7-4993-A699-5BE912634DBD}" type="sibTrans" cxnId="{8F90E863-5825-493C-A7CC-E3B2FFDB7235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5DDDD2D3-CEBE-4DB4-BC8F-EF892FD0CF6D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  <a:latin typeface="Georgia" pitchFamily="18" charset="0"/>
            </a:rPr>
            <a:t>ФОРМУЛЮВАННЯ МЕТИ </a:t>
          </a:r>
          <a:endParaRPr lang="uk-UA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5302BCDE-F162-4358-A544-F84EC19EB0CC}" type="parTrans" cxnId="{D37F5F03-A0E9-4863-BAAE-2A4432CDD075}">
      <dgm:prSet/>
      <dgm:spPr/>
      <dgm:t>
        <a:bodyPr/>
        <a:lstStyle/>
        <a:p>
          <a:endParaRPr lang="uk-UA"/>
        </a:p>
      </dgm:t>
    </dgm:pt>
    <dgm:pt modelId="{383C5BC7-CC31-4A0D-BC24-F4764A66DCA6}" type="sibTrans" cxnId="{D37F5F03-A0E9-4863-BAAE-2A4432CDD075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3384F324-79C6-40DE-9945-73B790240B49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  <a:latin typeface="Georgia" pitchFamily="18" charset="0"/>
            </a:rPr>
            <a:t>ПОПЕРЕДНІЙ КОНТРОЛЬ ЗНАНЬ </a:t>
          </a:r>
          <a:endParaRPr lang="uk-UA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56E5F5E2-0E9C-47DD-80A4-94D801527748}" type="parTrans" cxnId="{5507D1D7-2816-4A2B-9D8B-7E7EB8C0914E}">
      <dgm:prSet/>
      <dgm:spPr/>
      <dgm:t>
        <a:bodyPr/>
        <a:lstStyle/>
        <a:p>
          <a:endParaRPr lang="uk-UA"/>
        </a:p>
      </dgm:t>
    </dgm:pt>
    <dgm:pt modelId="{26A517B4-2C01-415B-A59C-4786945F5B38}" type="sibTrans" cxnId="{5507D1D7-2816-4A2B-9D8B-7E7EB8C0914E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F3702D23-C1D0-4D35-82AA-FAA6DA8082C3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  <a:latin typeface="Georgia" pitchFamily="18" charset="0"/>
            </a:rPr>
            <a:t>ПОСТАНОВКА ЗАГАЛЬНОЇ ПРОБЛЕМИ</a:t>
          </a:r>
          <a:endParaRPr lang="uk-UA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043050A2-A5F4-4752-AA11-83287DA06874}" type="parTrans" cxnId="{EC3E0DA6-73CD-4D8F-8A37-6923BF2B98C6}">
      <dgm:prSet/>
      <dgm:spPr/>
      <dgm:t>
        <a:bodyPr/>
        <a:lstStyle/>
        <a:p>
          <a:endParaRPr lang="uk-UA"/>
        </a:p>
      </dgm:t>
    </dgm:pt>
    <dgm:pt modelId="{151B35DA-0D9A-4662-B689-5BDA55532A4C}" type="sibTrans" cxnId="{EC3E0DA6-73CD-4D8F-8A37-6923BF2B98C6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153EAC38-800A-4221-9139-8F700958D6E2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ВИКОНАННЯ ЛАБОРАТОРНОЇ РОБОТИ</a:t>
          </a:r>
          <a:endParaRPr lang="uk-UA" sz="14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2723CE6C-868F-4088-9F3F-D50F6C1A5349}" type="parTrans" cxnId="{FF3BC04E-1158-462A-9E10-17EC79582387}">
      <dgm:prSet/>
      <dgm:spPr/>
      <dgm:t>
        <a:bodyPr/>
        <a:lstStyle/>
        <a:p>
          <a:endParaRPr lang="uk-UA"/>
        </a:p>
      </dgm:t>
    </dgm:pt>
    <dgm:pt modelId="{E4727A4A-EC75-4B28-BC7D-8D8C9E85198B}" type="sibTrans" cxnId="{FF3BC04E-1158-462A-9E10-17EC79582387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B4DB0081-5A5B-41C3-A1C0-8C0B33E71EA6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  <a:latin typeface="Georgia" pitchFamily="18" charset="0"/>
            </a:rPr>
            <a:t>ОРГАНІЗАЦІЯ ЗВОРОТНОГО ЗВ’ЯЗКУ</a:t>
          </a:r>
          <a:endParaRPr lang="uk-UA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04A81836-4DF3-4544-8D54-6B5E928C256A}" type="parTrans" cxnId="{1D8EFB70-E7C3-4358-81EF-89DDFFB537BD}">
      <dgm:prSet/>
      <dgm:spPr/>
      <dgm:t>
        <a:bodyPr/>
        <a:lstStyle/>
        <a:p>
          <a:endParaRPr lang="uk-UA"/>
        </a:p>
      </dgm:t>
    </dgm:pt>
    <dgm:pt modelId="{BA320354-9855-4BED-A929-D24DDD3EBE96}" type="sibTrans" cxnId="{1D8EFB70-E7C3-4358-81EF-89DDFFB537BD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6B738AA5-733C-47F1-BE85-9DC4924D4E32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  <a:latin typeface="Georgia" pitchFamily="18" charset="0"/>
            </a:rPr>
            <a:t>ОЦІНЮВАННЯ ВМІНЬ</a:t>
          </a:r>
          <a:endParaRPr lang="uk-UA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4C9FED82-ECB7-4672-9033-4AF292D3EC38}" type="parTrans" cxnId="{02653B11-4058-41B6-9509-D86A00152CFB}">
      <dgm:prSet/>
      <dgm:spPr/>
      <dgm:t>
        <a:bodyPr/>
        <a:lstStyle/>
        <a:p>
          <a:endParaRPr lang="uk-UA"/>
        </a:p>
      </dgm:t>
    </dgm:pt>
    <dgm:pt modelId="{54A3C8F3-D51A-4DA7-8993-FAFE9D70B32D}" type="sibTrans" cxnId="{02653B11-4058-41B6-9509-D86A00152CFB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34B65BF3-39E0-48A6-BF8E-83B9AE2D8D5F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  <a:latin typeface="Georgia" pitchFamily="18" charset="0"/>
            </a:rPr>
            <a:t>УЗАГАЛЬНЕННЯ ЗНАНЬ</a:t>
          </a:r>
          <a:endParaRPr lang="uk-UA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CD1AE45E-51A7-4B51-BB86-71ED6B180F22}" type="parTrans" cxnId="{61F29E07-5E78-467B-AC1F-98F2D0E3B50D}">
      <dgm:prSet/>
      <dgm:spPr/>
      <dgm:t>
        <a:bodyPr/>
        <a:lstStyle/>
        <a:p>
          <a:endParaRPr lang="uk-UA"/>
        </a:p>
      </dgm:t>
    </dgm:pt>
    <dgm:pt modelId="{DAA9D46F-A1DD-4DC9-9B99-9E6BD02193CB}" type="sibTrans" cxnId="{61F29E07-5E78-467B-AC1F-98F2D0E3B50D}">
      <dgm:prSet/>
      <dgm:spPr>
        <a:ln>
          <a:solidFill>
            <a:srgbClr val="C00000"/>
          </a:solidFill>
        </a:ln>
      </dgm:spPr>
      <dgm:t>
        <a:bodyPr/>
        <a:lstStyle/>
        <a:p>
          <a:endParaRPr lang="uk-UA"/>
        </a:p>
      </dgm:t>
    </dgm:pt>
    <dgm:pt modelId="{ABEF3238-4EDB-4AD4-9776-E99DB7558CE3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tx1"/>
              </a:solidFill>
              <a:latin typeface="Georgia" pitchFamily="18" charset="0"/>
            </a:rPr>
            <a:t>ІНСТРУКТАЖ ДОМАШНЬОГО ЗАВДАННЯ </a:t>
          </a:r>
          <a:endParaRPr lang="uk-UA" sz="14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23C1BB66-73AB-49DB-9A7A-E4BAF055E0AC}" type="parTrans" cxnId="{07B80B5F-1274-4EE4-A3B0-D61CC1E631E7}">
      <dgm:prSet/>
      <dgm:spPr/>
      <dgm:t>
        <a:bodyPr/>
        <a:lstStyle/>
        <a:p>
          <a:endParaRPr lang="uk-UA"/>
        </a:p>
      </dgm:t>
    </dgm:pt>
    <dgm:pt modelId="{EAF3671E-EF7B-46E2-A699-C98A76A43EBD}" type="sibTrans" cxnId="{07B80B5F-1274-4EE4-A3B0-D61CC1E631E7}">
      <dgm:prSet/>
      <dgm:spPr/>
      <dgm:t>
        <a:bodyPr/>
        <a:lstStyle/>
        <a:p>
          <a:endParaRPr lang="uk-UA"/>
        </a:p>
      </dgm:t>
    </dgm:pt>
    <dgm:pt modelId="{06E1F64D-2010-4AFF-8B35-6134F3DC3EDC}" type="pres">
      <dgm:prSet presAssocID="{85D4ADFF-C5A7-4D93-9932-80BC3ECBFDB7}" presName="diagram" presStyleCnt="0">
        <dgm:presLayoutVars>
          <dgm:dir/>
          <dgm:resizeHandles val="exact"/>
        </dgm:presLayoutVars>
      </dgm:prSet>
      <dgm:spPr/>
    </dgm:pt>
    <dgm:pt modelId="{07BCDF21-A2E1-4B6B-9FAD-22FD7FB51ECE}" type="pres">
      <dgm:prSet presAssocID="{D75FF830-73FB-4276-9E44-B1537F2701AD}" presName="node" presStyleLbl="node1" presStyleIdx="0" presStyleCnt="9" custScaleX="1226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9EEB52-B5D6-4B35-96BF-81344B6EF58B}" type="pres">
      <dgm:prSet presAssocID="{FFCC917D-21A7-4993-A699-5BE912634DBD}" presName="sibTrans" presStyleLbl="sibTrans2D1" presStyleIdx="0" presStyleCnt="8"/>
      <dgm:spPr/>
    </dgm:pt>
    <dgm:pt modelId="{11CA6236-077F-4F06-9BA4-F9DD892019C2}" type="pres">
      <dgm:prSet presAssocID="{FFCC917D-21A7-4993-A699-5BE912634DBD}" presName="connectorText" presStyleLbl="sibTrans2D1" presStyleIdx="0" presStyleCnt="8"/>
      <dgm:spPr/>
    </dgm:pt>
    <dgm:pt modelId="{14946F01-75A2-4ADE-B038-1C0C75DBA85A}" type="pres">
      <dgm:prSet presAssocID="{5DDDD2D3-CEBE-4DB4-BC8F-EF892FD0CF6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B86A04-53A1-4369-B94B-85CBD8664267}" type="pres">
      <dgm:prSet presAssocID="{383C5BC7-CC31-4A0D-BC24-F4764A66DCA6}" presName="sibTrans" presStyleLbl="sibTrans2D1" presStyleIdx="1" presStyleCnt="8"/>
      <dgm:spPr/>
    </dgm:pt>
    <dgm:pt modelId="{1D02A340-48DE-4B95-8187-C14C542A1293}" type="pres">
      <dgm:prSet presAssocID="{383C5BC7-CC31-4A0D-BC24-F4764A66DCA6}" presName="connectorText" presStyleLbl="sibTrans2D1" presStyleIdx="1" presStyleCnt="8"/>
      <dgm:spPr/>
    </dgm:pt>
    <dgm:pt modelId="{FC32404B-D935-42AE-A137-DDE25BE3CE98}" type="pres">
      <dgm:prSet presAssocID="{3384F324-79C6-40DE-9945-73B790240B4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5A2175-C030-444A-BE10-74A47424080C}" type="pres">
      <dgm:prSet presAssocID="{26A517B4-2C01-415B-A59C-4786945F5B38}" presName="sibTrans" presStyleLbl="sibTrans2D1" presStyleIdx="2" presStyleCnt="8"/>
      <dgm:spPr/>
    </dgm:pt>
    <dgm:pt modelId="{BC463120-FD11-474A-BAEF-600353CB6248}" type="pres">
      <dgm:prSet presAssocID="{26A517B4-2C01-415B-A59C-4786945F5B38}" presName="connectorText" presStyleLbl="sibTrans2D1" presStyleIdx="2" presStyleCnt="8"/>
      <dgm:spPr/>
    </dgm:pt>
    <dgm:pt modelId="{7579018C-D32D-4F6E-9C52-1B993FA4040D}" type="pres">
      <dgm:prSet presAssocID="{F3702D23-C1D0-4D35-82AA-FAA6DA8082C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2186ED-CB55-4CCF-AE5F-3D387B42FE9C}" type="pres">
      <dgm:prSet presAssocID="{151B35DA-0D9A-4662-B689-5BDA55532A4C}" presName="sibTrans" presStyleLbl="sibTrans2D1" presStyleIdx="3" presStyleCnt="8"/>
      <dgm:spPr/>
    </dgm:pt>
    <dgm:pt modelId="{ACE32C0D-763C-4607-A5FD-973E97249E33}" type="pres">
      <dgm:prSet presAssocID="{151B35DA-0D9A-4662-B689-5BDA55532A4C}" presName="connectorText" presStyleLbl="sibTrans2D1" presStyleIdx="3" presStyleCnt="8"/>
      <dgm:spPr/>
    </dgm:pt>
    <dgm:pt modelId="{B995817C-862C-4057-A042-A205FDB6190F}" type="pres">
      <dgm:prSet presAssocID="{153EAC38-800A-4221-9139-8F700958D6E2}" presName="node" presStyleLbl="node1" presStyleIdx="4" presStyleCnt="9" custScaleX="1144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2CE3AB-94CE-4515-9D81-EFD9FA969278}" type="pres">
      <dgm:prSet presAssocID="{E4727A4A-EC75-4B28-BC7D-8D8C9E85198B}" presName="sibTrans" presStyleLbl="sibTrans2D1" presStyleIdx="4" presStyleCnt="8"/>
      <dgm:spPr/>
    </dgm:pt>
    <dgm:pt modelId="{BB58A4F7-E72D-4787-B407-04BF3DE60D43}" type="pres">
      <dgm:prSet presAssocID="{E4727A4A-EC75-4B28-BC7D-8D8C9E85198B}" presName="connectorText" presStyleLbl="sibTrans2D1" presStyleIdx="4" presStyleCnt="8"/>
      <dgm:spPr/>
    </dgm:pt>
    <dgm:pt modelId="{A6CB19A2-EE5F-4812-8A4F-669E7FAE7986}" type="pres">
      <dgm:prSet presAssocID="{B4DB0081-5A5B-41C3-A1C0-8C0B33E71EA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971C24-CEA6-40BF-A8AB-78E9326A2321}" type="pres">
      <dgm:prSet presAssocID="{BA320354-9855-4BED-A929-D24DDD3EBE96}" presName="sibTrans" presStyleLbl="sibTrans2D1" presStyleIdx="5" presStyleCnt="8"/>
      <dgm:spPr/>
    </dgm:pt>
    <dgm:pt modelId="{3EAFE0B0-51C8-498B-8FAE-61EC8F704144}" type="pres">
      <dgm:prSet presAssocID="{BA320354-9855-4BED-A929-D24DDD3EBE96}" presName="connectorText" presStyleLbl="sibTrans2D1" presStyleIdx="5" presStyleCnt="8"/>
      <dgm:spPr/>
    </dgm:pt>
    <dgm:pt modelId="{34848063-9707-4EE1-9BB5-0894BAEC7B15}" type="pres">
      <dgm:prSet presAssocID="{6B738AA5-733C-47F1-BE85-9DC4924D4E3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B4AC4A-07DC-4B71-A828-C5F25B41218C}" type="pres">
      <dgm:prSet presAssocID="{54A3C8F3-D51A-4DA7-8993-FAFE9D70B32D}" presName="sibTrans" presStyleLbl="sibTrans2D1" presStyleIdx="6" presStyleCnt="8"/>
      <dgm:spPr/>
    </dgm:pt>
    <dgm:pt modelId="{4FB3F27F-257B-4BC0-A7DD-C7F241373E96}" type="pres">
      <dgm:prSet presAssocID="{54A3C8F3-D51A-4DA7-8993-FAFE9D70B32D}" presName="connectorText" presStyleLbl="sibTrans2D1" presStyleIdx="6" presStyleCnt="8"/>
      <dgm:spPr/>
    </dgm:pt>
    <dgm:pt modelId="{8CE98B0D-5954-4E3E-8618-70E742762A1F}" type="pres">
      <dgm:prSet presAssocID="{34B65BF3-39E0-48A6-BF8E-83B9AE2D8D5F}" presName="node" presStyleLbl="node1" presStyleIdx="7" presStyleCnt="9" custScaleX="1260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DA355E-164C-4CAB-A37C-31AFF6E71675}" type="pres">
      <dgm:prSet presAssocID="{DAA9D46F-A1DD-4DC9-9B99-9E6BD02193CB}" presName="sibTrans" presStyleLbl="sibTrans2D1" presStyleIdx="7" presStyleCnt="8"/>
      <dgm:spPr/>
    </dgm:pt>
    <dgm:pt modelId="{31E061BC-FEC6-499C-98CB-5CA6420D00FB}" type="pres">
      <dgm:prSet presAssocID="{DAA9D46F-A1DD-4DC9-9B99-9E6BD02193CB}" presName="connectorText" presStyleLbl="sibTrans2D1" presStyleIdx="7" presStyleCnt="8"/>
      <dgm:spPr/>
    </dgm:pt>
    <dgm:pt modelId="{9929B1DF-4A3D-4668-A3F1-3298BC5BB77A}" type="pres">
      <dgm:prSet presAssocID="{ABEF3238-4EDB-4AD4-9776-E99DB7558CE3}" presName="node" presStyleLbl="node1" presStyleIdx="8" presStyleCnt="9" custScaleX="1058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6C6BEC-BE0A-4C23-BC7F-C53E292BCAB8}" type="presOf" srcId="{E4727A4A-EC75-4B28-BC7D-8D8C9E85198B}" destId="{BB58A4F7-E72D-4787-B407-04BF3DE60D43}" srcOrd="1" destOrd="0" presId="urn:microsoft.com/office/officeart/2005/8/layout/process5"/>
    <dgm:cxn modelId="{484CECF0-1184-408C-86FC-53DCC2DA1172}" type="presOf" srcId="{B4DB0081-5A5B-41C3-A1C0-8C0B33E71EA6}" destId="{A6CB19A2-EE5F-4812-8A4F-669E7FAE7986}" srcOrd="0" destOrd="0" presId="urn:microsoft.com/office/officeart/2005/8/layout/process5"/>
    <dgm:cxn modelId="{2561DA5E-C68C-4B31-A349-4E5922A6B75E}" type="presOf" srcId="{BA320354-9855-4BED-A929-D24DDD3EBE96}" destId="{3EAFE0B0-51C8-498B-8FAE-61EC8F704144}" srcOrd="1" destOrd="0" presId="urn:microsoft.com/office/officeart/2005/8/layout/process5"/>
    <dgm:cxn modelId="{1AB05D72-F2C7-421E-8260-61340E94E613}" type="presOf" srcId="{54A3C8F3-D51A-4DA7-8993-FAFE9D70B32D}" destId="{4FB3F27F-257B-4BC0-A7DD-C7F241373E96}" srcOrd="1" destOrd="0" presId="urn:microsoft.com/office/officeart/2005/8/layout/process5"/>
    <dgm:cxn modelId="{17C4E2F1-7DC0-48DF-82FA-65F4D5F544A5}" type="presOf" srcId="{26A517B4-2C01-415B-A59C-4786945F5B38}" destId="{1A5A2175-C030-444A-BE10-74A47424080C}" srcOrd="0" destOrd="0" presId="urn:microsoft.com/office/officeart/2005/8/layout/process5"/>
    <dgm:cxn modelId="{02653B11-4058-41B6-9509-D86A00152CFB}" srcId="{85D4ADFF-C5A7-4D93-9932-80BC3ECBFDB7}" destId="{6B738AA5-733C-47F1-BE85-9DC4924D4E32}" srcOrd="6" destOrd="0" parTransId="{4C9FED82-ECB7-4672-9033-4AF292D3EC38}" sibTransId="{54A3C8F3-D51A-4DA7-8993-FAFE9D70B32D}"/>
    <dgm:cxn modelId="{1317742E-C39F-470B-B3A9-BE885FC9F77D}" type="presOf" srcId="{5DDDD2D3-CEBE-4DB4-BC8F-EF892FD0CF6D}" destId="{14946F01-75A2-4ADE-B038-1C0C75DBA85A}" srcOrd="0" destOrd="0" presId="urn:microsoft.com/office/officeart/2005/8/layout/process5"/>
    <dgm:cxn modelId="{02BAA120-B9D8-4907-ABDD-A8040E3D0B91}" type="presOf" srcId="{DAA9D46F-A1DD-4DC9-9B99-9E6BD02193CB}" destId="{31E061BC-FEC6-499C-98CB-5CA6420D00FB}" srcOrd="1" destOrd="0" presId="urn:microsoft.com/office/officeart/2005/8/layout/process5"/>
    <dgm:cxn modelId="{5507D1D7-2816-4A2B-9D8B-7E7EB8C0914E}" srcId="{85D4ADFF-C5A7-4D93-9932-80BC3ECBFDB7}" destId="{3384F324-79C6-40DE-9945-73B790240B49}" srcOrd="2" destOrd="0" parTransId="{56E5F5E2-0E9C-47DD-80A4-94D801527748}" sibTransId="{26A517B4-2C01-415B-A59C-4786945F5B38}"/>
    <dgm:cxn modelId="{A315F425-C374-4320-8473-38FEFD43D332}" type="presOf" srcId="{383C5BC7-CC31-4A0D-BC24-F4764A66DCA6}" destId="{1D02A340-48DE-4B95-8187-C14C542A1293}" srcOrd="1" destOrd="0" presId="urn:microsoft.com/office/officeart/2005/8/layout/process5"/>
    <dgm:cxn modelId="{AD990B68-0C75-4F26-8D5F-DD0F0646C9DC}" type="presOf" srcId="{34B65BF3-39E0-48A6-BF8E-83B9AE2D8D5F}" destId="{8CE98B0D-5954-4E3E-8618-70E742762A1F}" srcOrd="0" destOrd="0" presId="urn:microsoft.com/office/officeart/2005/8/layout/process5"/>
    <dgm:cxn modelId="{3F0A081F-B30E-4A80-AF2E-5EB2F510FA99}" type="presOf" srcId="{FFCC917D-21A7-4993-A699-5BE912634DBD}" destId="{11CA6236-077F-4F06-9BA4-F9DD892019C2}" srcOrd="1" destOrd="0" presId="urn:microsoft.com/office/officeart/2005/8/layout/process5"/>
    <dgm:cxn modelId="{8F90E863-5825-493C-A7CC-E3B2FFDB7235}" srcId="{85D4ADFF-C5A7-4D93-9932-80BC3ECBFDB7}" destId="{D75FF830-73FB-4276-9E44-B1537F2701AD}" srcOrd="0" destOrd="0" parTransId="{D3179EE3-1979-4935-9211-30FF06C4C99D}" sibTransId="{FFCC917D-21A7-4993-A699-5BE912634DBD}"/>
    <dgm:cxn modelId="{3078FFAE-674D-46F0-BFCC-46CD6094912C}" type="presOf" srcId="{D75FF830-73FB-4276-9E44-B1537F2701AD}" destId="{07BCDF21-A2E1-4B6B-9FAD-22FD7FB51ECE}" srcOrd="0" destOrd="0" presId="urn:microsoft.com/office/officeart/2005/8/layout/process5"/>
    <dgm:cxn modelId="{D37F5F03-A0E9-4863-BAAE-2A4432CDD075}" srcId="{85D4ADFF-C5A7-4D93-9932-80BC3ECBFDB7}" destId="{5DDDD2D3-CEBE-4DB4-BC8F-EF892FD0CF6D}" srcOrd="1" destOrd="0" parTransId="{5302BCDE-F162-4358-A544-F84EC19EB0CC}" sibTransId="{383C5BC7-CC31-4A0D-BC24-F4764A66DCA6}"/>
    <dgm:cxn modelId="{306CDB5E-FDEE-4824-8002-6B735A76A391}" type="presOf" srcId="{85D4ADFF-C5A7-4D93-9932-80BC3ECBFDB7}" destId="{06E1F64D-2010-4AFF-8B35-6134F3DC3EDC}" srcOrd="0" destOrd="0" presId="urn:microsoft.com/office/officeart/2005/8/layout/process5"/>
    <dgm:cxn modelId="{6FFF9B13-32A3-495D-8E1E-576124C36CD7}" type="presOf" srcId="{151B35DA-0D9A-4662-B689-5BDA55532A4C}" destId="{982186ED-CB55-4CCF-AE5F-3D387B42FE9C}" srcOrd="0" destOrd="0" presId="urn:microsoft.com/office/officeart/2005/8/layout/process5"/>
    <dgm:cxn modelId="{98DFEFCF-A612-4CD8-97A0-09B98BBC7DC8}" type="presOf" srcId="{3384F324-79C6-40DE-9945-73B790240B49}" destId="{FC32404B-D935-42AE-A137-DDE25BE3CE98}" srcOrd="0" destOrd="0" presId="urn:microsoft.com/office/officeart/2005/8/layout/process5"/>
    <dgm:cxn modelId="{EC3E0DA6-73CD-4D8F-8A37-6923BF2B98C6}" srcId="{85D4ADFF-C5A7-4D93-9932-80BC3ECBFDB7}" destId="{F3702D23-C1D0-4D35-82AA-FAA6DA8082C3}" srcOrd="3" destOrd="0" parTransId="{043050A2-A5F4-4752-AA11-83287DA06874}" sibTransId="{151B35DA-0D9A-4662-B689-5BDA55532A4C}"/>
    <dgm:cxn modelId="{FF3BC04E-1158-462A-9E10-17EC79582387}" srcId="{85D4ADFF-C5A7-4D93-9932-80BC3ECBFDB7}" destId="{153EAC38-800A-4221-9139-8F700958D6E2}" srcOrd="4" destOrd="0" parTransId="{2723CE6C-868F-4088-9F3F-D50F6C1A5349}" sibTransId="{E4727A4A-EC75-4B28-BC7D-8D8C9E85198B}"/>
    <dgm:cxn modelId="{15DA47BC-8472-483E-A37E-635DC863CA43}" type="presOf" srcId="{26A517B4-2C01-415B-A59C-4786945F5B38}" destId="{BC463120-FD11-474A-BAEF-600353CB6248}" srcOrd="1" destOrd="0" presId="urn:microsoft.com/office/officeart/2005/8/layout/process5"/>
    <dgm:cxn modelId="{1CB98D3F-8E59-470E-BF90-146A93CAFAE9}" type="presOf" srcId="{BA320354-9855-4BED-A929-D24DDD3EBE96}" destId="{FC971C24-CEA6-40BF-A8AB-78E9326A2321}" srcOrd="0" destOrd="0" presId="urn:microsoft.com/office/officeart/2005/8/layout/process5"/>
    <dgm:cxn modelId="{CF036601-CCB9-4654-A9C9-EA1E0C3DEA9D}" type="presOf" srcId="{151B35DA-0D9A-4662-B689-5BDA55532A4C}" destId="{ACE32C0D-763C-4607-A5FD-973E97249E33}" srcOrd="1" destOrd="0" presId="urn:microsoft.com/office/officeart/2005/8/layout/process5"/>
    <dgm:cxn modelId="{65533757-C82F-4644-B35C-77F2DC458A48}" type="presOf" srcId="{DAA9D46F-A1DD-4DC9-9B99-9E6BD02193CB}" destId="{CDDA355E-164C-4CAB-A37C-31AFF6E71675}" srcOrd="0" destOrd="0" presId="urn:microsoft.com/office/officeart/2005/8/layout/process5"/>
    <dgm:cxn modelId="{AE9DF6E0-6703-46BF-A28A-B6BD37FB0A24}" type="presOf" srcId="{E4727A4A-EC75-4B28-BC7D-8D8C9E85198B}" destId="{842CE3AB-94CE-4515-9D81-EFD9FA969278}" srcOrd="0" destOrd="0" presId="urn:microsoft.com/office/officeart/2005/8/layout/process5"/>
    <dgm:cxn modelId="{0ECD292F-14B6-4852-B6E3-E60EDA6ACD2A}" type="presOf" srcId="{6B738AA5-733C-47F1-BE85-9DC4924D4E32}" destId="{34848063-9707-4EE1-9BB5-0894BAEC7B15}" srcOrd="0" destOrd="0" presId="urn:microsoft.com/office/officeart/2005/8/layout/process5"/>
    <dgm:cxn modelId="{751D1104-989D-483E-A259-2A159C0C5E43}" type="presOf" srcId="{FFCC917D-21A7-4993-A699-5BE912634DBD}" destId="{879EEB52-B5D6-4B35-96BF-81344B6EF58B}" srcOrd="0" destOrd="0" presId="urn:microsoft.com/office/officeart/2005/8/layout/process5"/>
    <dgm:cxn modelId="{F5BB5399-EC59-4B34-9C63-5D33A6034813}" type="presOf" srcId="{ABEF3238-4EDB-4AD4-9776-E99DB7558CE3}" destId="{9929B1DF-4A3D-4668-A3F1-3298BC5BB77A}" srcOrd="0" destOrd="0" presId="urn:microsoft.com/office/officeart/2005/8/layout/process5"/>
    <dgm:cxn modelId="{1D8EFB70-E7C3-4358-81EF-89DDFFB537BD}" srcId="{85D4ADFF-C5A7-4D93-9932-80BC3ECBFDB7}" destId="{B4DB0081-5A5B-41C3-A1C0-8C0B33E71EA6}" srcOrd="5" destOrd="0" parTransId="{04A81836-4DF3-4544-8D54-6B5E928C256A}" sibTransId="{BA320354-9855-4BED-A929-D24DDD3EBE96}"/>
    <dgm:cxn modelId="{61F29E07-5E78-467B-AC1F-98F2D0E3B50D}" srcId="{85D4ADFF-C5A7-4D93-9932-80BC3ECBFDB7}" destId="{34B65BF3-39E0-48A6-BF8E-83B9AE2D8D5F}" srcOrd="7" destOrd="0" parTransId="{CD1AE45E-51A7-4B51-BB86-71ED6B180F22}" sibTransId="{DAA9D46F-A1DD-4DC9-9B99-9E6BD02193CB}"/>
    <dgm:cxn modelId="{33762755-FA96-41A3-BBC9-5686BAEE0BCA}" type="presOf" srcId="{54A3C8F3-D51A-4DA7-8993-FAFE9D70B32D}" destId="{AFB4AC4A-07DC-4B71-A828-C5F25B41218C}" srcOrd="0" destOrd="0" presId="urn:microsoft.com/office/officeart/2005/8/layout/process5"/>
    <dgm:cxn modelId="{EE09C026-A3DB-44EB-BBBF-11E44C1E7BDE}" type="presOf" srcId="{F3702D23-C1D0-4D35-82AA-FAA6DA8082C3}" destId="{7579018C-D32D-4F6E-9C52-1B993FA4040D}" srcOrd="0" destOrd="0" presId="urn:microsoft.com/office/officeart/2005/8/layout/process5"/>
    <dgm:cxn modelId="{07B80B5F-1274-4EE4-A3B0-D61CC1E631E7}" srcId="{85D4ADFF-C5A7-4D93-9932-80BC3ECBFDB7}" destId="{ABEF3238-4EDB-4AD4-9776-E99DB7558CE3}" srcOrd="8" destOrd="0" parTransId="{23C1BB66-73AB-49DB-9A7A-E4BAF055E0AC}" sibTransId="{EAF3671E-EF7B-46E2-A699-C98A76A43EBD}"/>
    <dgm:cxn modelId="{279F1440-79D7-4BC0-9A73-03E94213AF01}" type="presOf" srcId="{383C5BC7-CC31-4A0D-BC24-F4764A66DCA6}" destId="{ADB86A04-53A1-4369-B94B-85CBD8664267}" srcOrd="0" destOrd="0" presId="urn:microsoft.com/office/officeart/2005/8/layout/process5"/>
    <dgm:cxn modelId="{1C8CC7DE-E52B-42A7-ABBB-A83FB1D4B8BE}" type="presOf" srcId="{153EAC38-800A-4221-9139-8F700958D6E2}" destId="{B995817C-862C-4057-A042-A205FDB6190F}" srcOrd="0" destOrd="0" presId="urn:microsoft.com/office/officeart/2005/8/layout/process5"/>
    <dgm:cxn modelId="{98691A18-994D-4CBC-8A82-718C2CFF7FF8}" type="presParOf" srcId="{06E1F64D-2010-4AFF-8B35-6134F3DC3EDC}" destId="{07BCDF21-A2E1-4B6B-9FAD-22FD7FB51ECE}" srcOrd="0" destOrd="0" presId="urn:microsoft.com/office/officeart/2005/8/layout/process5"/>
    <dgm:cxn modelId="{A5A2F025-C4E3-49F0-B397-AFB0710165DD}" type="presParOf" srcId="{06E1F64D-2010-4AFF-8B35-6134F3DC3EDC}" destId="{879EEB52-B5D6-4B35-96BF-81344B6EF58B}" srcOrd="1" destOrd="0" presId="urn:microsoft.com/office/officeart/2005/8/layout/process5"/>
    <dgm:cxn modelId="{85FCB2B2-1DA0-4572-AE64-398365F08E3E}" type="presParOf" srcId="{879EEB52-B5D6-4B35-96BF-81344B6EF58B}" destId="{11CA6236-077F-4F06-9BA4-F9DD892019C2}" srcOrd="0" destOrd="0" presId="urn:microsoft.com/office/officeart/2005/8/layout/process5"/>
    <dgm:cxn modelId="{00785160-6B58-40D2-8470-83FDE62CA482}" type="presParOf" srcId="{06E1F64D-2010-4AFF-8B35-6134F3DC3EDC}" destId="{14946F01-75A2-4ADE-B038-1C0C75DBA85A}" srcOrd="2" destOrd="0" presId="urn:microsoft.com/office/officeart/2005/8/layout/process5"/>
    <dgm:cxn modelId="{85C88911-259B-4823-A97D-19E5C8173692}" type="presParOf" srcId="{06E1F64D-2010-4AFF-8B35-6134F3DC3EDC}" destId="{ADB86A04-53A1-4369-B94B-85CBD8664267}" srcOrd="3" destOrd="0" presId="urn:microsoft.com/office/officeart/2005/8/layout/process5"/>
    <dgm:cxn modelId="{C7B5244F-D559-4673-AEAC-1C48DC3ACF16}" type="presParOf" srcId="{ADB86A04-53A1-4369-B94B-85CBD8664267}" destId="{1D02A340-48DE-4B95-8187-C14C542A1293}" srcOrd="0" destOrd="0" presId="urn:microsoft.com/office/officeart/2005/8/layout/process5"/>
    <dgm:cxn modelId="{BA760EB7-D9CD-4DFE-9939-F131A888288A}" type="presParOf" srcId="{06E1F64D-2010-4AFF-8B35-6134F3DC3EDC}" destId="{FC32404B-D935-42AE-A137-DDE25BE3CE98}" srcOrd="4" destOrd="0" presId="urn:microsoft.com/office/officeart/2005/8/layout/process5"/>
    <dgm:cxn modelId="{3A55748D-2F4E-434E-88E7-742F2ED4F2CA}" type="presParOf" srcId="{06E1F64D-2010-4AFF-8B35-6134F3DC3EDC}" destId="{1A5A2175-C030-444A-BE10-74A47424080C}" srcOrd="5" destOrd="0" presId="urn:microsoft.com/office/officeart/2005/8/layout/process5"/>
    <dgm:cxn modelId="{64C1E869-9E2C-4BB4-BD45-7086DD41B90E}" type="presParOf" srcId="{1A5A2175-C030-444A-BE10-74A47424080C}" destId="{BC463120-FD11-474A-BAEF-600353CB6248}" srcOrd="0" destOrd="0" presId="urn:microsoft.com/office/officeart/2005/8/layout/process5"/>
    <dgm:cxn modelId="{BF063BBF-AF58-49C8-932B-405EC9E77994}" type="presParOf" srcId="{06E1F64D-2010-4AFF-8B35-6134F3DC3EDC}" destId="{7579018C-D32D-4F6E-9C52-1B993FA4040D}" srcOrd="6" destOrd="0" presId="urn:microsoft.com/office/officeart/2005/8/layout/process5"/>
    <dgm:cxn modelId="{D0315D9B-C542-4B66-AE80-A50B4D1F44ED}" type="presParOf" srcId="{06E1F64D-2010-4AFF-8B35-6134F3DC3EDC}" destId="{982186ED-CB55-4CCF-AE5F-3D387B42FE9C}" srcOrd="7" destOrd="0" presId="urn:microsoft.com/office/officeart/2005/8/layout/process5"/>
    <dgm:cxn modelId="{D526EF81-405E-4FAA-BF7D-445755809ACB}" type="presParOf" srcId="{982186ED-CB55-4CCF-AE5F-3D387B42FE9C}" destId="{ACE32C0D-763C-4607-A5FD-973E97249E33}" srcOrd="0" destOrd="0" presId="urn:microsoft.com/office/officeart/2005/8/layout/process5"/>
    <dgm:cxn modelId="{14527141-A0A9-4DF3-9411-A711B86D8646}" type="presParOf" srcId="{06E1F64D-2010-4AFF-8B35-6134F3DC3EDC}" destId="{B995817C-862C-4057-A042-A205FDB6190F}" srcOrd="8" destOrd="0" presId="urn:microsoft.com/office/officeart/2005/8/layout/process5"/>
    <dgm:cxn modelId="{9AEBF0D0-FD47-4423-8EFF-AB3BE4673A93}" type="presParOf" srcId="{06E1F64D-2010-4AFF-8B35-6134F3DC3EDC}" destId="{842CE3AB-94CE-4515-9D81-EFD9FA969278}" srcOrd="9" destOrd="0" presId="urn:microsoft.com/office/officeart/2005/8/layout/process5"/>
    <dgm:cxn modelId="{23528826-4EBD-446F-B4E7-EED9B51DE371}" type="presParOf" srcId="{842CE3AB-94CE-4515-9D81-EFD9FA969278}" destId="{BB58A4F7-E72D-4787-B407-04BF3DE60D43}" srcOrd="0" destOrd="0" presId="urn:microsoft.com/office/officeart/2005/8/layout/process5"/>
    <dgm:cxn modelId="{86C91029-D796-4655-9CB3-CF523DB76B7B}" type="presParOf" srcId="{06E1F64D-2010-4AFF-8B35-6134F3DC3EDC}" destId="{A6CB19A2-EE5F-4812-8A4F-669E7FAE7986}" srcOrd="10" destOrd="0" presId="urn:microsoft.com/office/officeart/2005/8/layout/process5"/>
    <dgm:cxn modelId="{7A8FF2CC-47BE-42E3-849C-44B26793D24A}" type="presParOf" srcId="{06E1F64D-2010-4AFF-8B35-6134F3DC3EDC}" destId="{FC971C24-CEA6-40BF-A8AB-78E9326A2321}" srcOrd="11" destOrd="0" presId="urn:microsoft.com/office/officeart/2005/8/layout/process5"/>
    <dgm:cxn modelId="{B1907EA9-E950-4BBB-A378-E8D99924BFFE}" type="presParOf" srcId="{FC971C24-CEA6-40BF-A8AB-78E9326A2321}" destId="{3EAFE0B0-51C8-498B-8FAE-61EC8F704144}" srcOrd="0" destOrd="0" presId="urn:microsoft.com/office/officeart/2005/8/layout/process5"/>
    <dgm:cxn modelId="{6332504D-1031-4E04-9B9A-7090EEAADF2D}" type="presParOf" srcId="{06E1F64D-2010-4AFF-8B35-6134F3DC3EDC}" destId="{34848063-9707-4EE1-9BB5-0894BAEC7B15}" srcOrd="12" destOrd="0" presId="urn:microsoft.com/office/officeart/2005/8/layout/process5"/>
    <dgm:cxn modelId="{756712A2-F18F-4BD6-9465-8E69D67B9E00}" type="presParOf" srcId="{06E1F64D-2010-4AFF-8B35-6134F3DC3EDC}" destId="{AFB4AC4A-07DC-4B71-A828-C5F25B41218C}" srcOrd="13" destOrd="0" presId="urn:microsoft.com/office/officeart/2005/8/layout/process5"/>
    <dgm:cxn modelId="{496589FE-4393-42FB-B8FF-C9E71D4921AD}" type="presParOf" srcId="{AFB4AC4A-07DC-4B71-A828-C5F25B41218C}" destId="{4FB3F27F-257B-4BC0-A7DD-C7F241373E96}" srcOrd="0" destOrd="0" presId="urn:microsoft.com/office/officeart/2005/8/layout/process5"/>
    <dgm:cxn modelId="{3F7C63B8-6A3D-4D07-BCCB-75211B9AFE55}" type="presParOf" srcId="{06E1F64D-2010-4AFF-8B35-6134F3DC3EDC}" destId="{8CE98B0D-5954-4E3E-8618-70E742762A1F}" srcOrd="14" destOrd="0" presId="urn:microsoft.com/office/officeart/2005/8/layout/process5"/>
    <dgm:cxn modelId="{6CA3CAD7-1716-45FC-BE10-09DBBF461775}" type="presParOf" srcId="{06E1F64D-2010-4AFF-8B35-6134F3DC3EDC}" destId="{CDDA355E-164C-4CAB-A37C-31AFF6E71675}" srcOrd="15" destOrd="0" presId="urn:microsoft.com/office/officeart/2005/8/layout/process5"/>
    <dgm:cxn modelId="{FFE079C2-A1D8-4899-9A13-E152B1078F02}" type="presParOf" srcId="{CDDA355E-164C-4CAB-A37C-31AFF6E71675}" destId="{31E061BC-FEC6-499C-98CB-5CA6420D00FB}" srcOrd="0" destOrd="0" presId="urn:microsoft.com/office/officeart/2005/8/layout/process5"/>
    <dgm:cxn modelId="{111E9676-FE5D-4EBB-954B-D46E0490B949}" type="presParOf" srcId="{06E1F64D-2010-4AFF-8B35-6134F3DC3EDC}" destId="{9929B1DF-4A3D-4668-A3F1-3298BC5BB77A}" srcOrd="16" destOrd="0" presId="urn:microsoft.com/office/officeart/2005/8/layout/process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391B99-0DA8-41DF-AE6C-C2933DB6D95A}" type="doc">
      <dgm:prSet loTypeId="urn:microsoft.com/office/officeart/2005/8/layout/hProcess9" loCatId="process" qsTypeId="urn:microsoft.com/office/officeart/2005/8/quickstyle/simple5" qsCatId="simple" csTypeId="urn:microsoft.com/office/officeart/2005/8/colors/accent2_4" csCatId="accent2" phldr="1"/>
      <dgm:spPr/>
    </dgm:pt>
    <dgm:pt modelId="{EE4FEE77-3A8C-4684-A50B-23153EFA9D64}">
      <dgm:prSet phldrT="[Текст]" custT="1"/>
      <dgm:spPr/>
      <dgm:t>
        <a:bodyPr/>
        <a:lstStyle/>
        <a:p>
          <a:r>
            <a:rPr lang="uk-UA" sz="1800" b="1" i="1" smtClean="0">
              <a:solidFill>
                <a:schemeClr val="tx1"/>
              </a:solidFill>
              <a:latin typeface="Georgia" pitchFamily="18" charset="0"/>
            </a:rPr>
            <a:t>Ознайомлення</a:t>
          </a:r>
          <a:endParaRPr lang="uk-UA" sz="18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5B561212-EA4F-4FCE-9134-7C98A0C087C9}" type="parTrans" cxnId="{177FBBBB-37A1-4F75-B0CB-35C5CEF0E346}">
      <dgm:prSet/>
      <dgm:spPr/>
      <dgm:t>
        <a:bodyPr/>
        <a:lstStyle/>
        <a:p>
          <a:endParaRPr lang="uk-UA"/>
        </a:p>
      </dgm:t>
    </dgm:pt>
    <dgm:pt modelId="{B7B8BE84-24F3-4855-8C97-2D018651B77B}" type="sibTrans" cxnId="{177FBBBB-37A1-4F75-B0CB-35C5CEF0E346}">
      <dgm:prSet/>
      <dgm:spPr/>
      <dgm:t>
        <a:bodyPr/>
        <a:lstStyle/>
        <a:p>
          <a:endParaRPr lang="uk-UA"/>
        </a:p>
      </dgm:t>
    </dgm:pt>
    <dgm:pt modelId="{E8780D17-606F-4FC6-A093-339169DEC7BB}">
      <dgm:prSet phldrT="[Текст]" custT="1"/>
      <dgm:spPr/>
      <dgm:t>
        <a:bodyPr/>
        <a:lstStyle/>
        <a:p>
          <a:r>
            <a:rPr lang="uk-UA" sz="1800" b="1" i="1" smtClean="0">
              <a:solidFill>
                <a:schemeClr val="tx1"/>
              </a:solidFill>
              <a:latin typeface="Georgia" pitchFamily="18" charset="0"/>
            </a:rPr>
            <a:t>Відтворення явища</a:t>
          </a:r>
          <a:endParaRPr lang="uk-UA" sz="18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7DBF9C9E-547F-4E0D-8950-684640BD922B}" type="parTrans" cxnId="{3DC2DC12-7855-4DA8-8A57-FFD3E6151788}">
      <dgm:prSet/>
      <dgm:spPr/>
      <dgm:t>
        <a:bodyPr/>
        <a:lstStyle/>
        <a:p>
          <a:endParaRPr lang="uk-UA"/>
        </a:p>
      </dgm:t>
    </dgm:pt>
    <dgm:pt modelId="{511DB9E8-7546-4172-8509-BB3B16D11B17}" type="sibTrans" cxnId="{3DC2DC12-7855-4DA8-8A57-FFD3E6151788}">
      <dgm:prSet/>
      <dgm:spPr/>
      <dgm:t>
        <a:bodyPr/>
        <a:lstStyle/>
        <a:p>
          <a:endParaRPr lang="uk-UA"/>
        </a:p>
      </dgm:t>
    </dgm:pt>
    <dgm:pt modelId="{19C2929B-BE4E-42CE-97E2-3899BFA78730}">
      <dgm:prSet phldrT="[Текст]" custT="1"/>
      <dgm:spPr/>
      <dgm:t>
        <a:bodyPr/>
        <a:lstStyle/>
        <a:p>
          <a:r>
            <a:rPr lang="uk-UA" sz="1800" b="1" i="1" smtClean="0">
              <a:solidFill>
                <a:schemeClr val="tx1"/>
              </a:solidFill>
              <a:latin typeface="Georgia" pitchFamily="18" charset="0"/>
            </a:rPr>
            <a:t>Вивчення ознак і вимірювання показ-ників</a:t>
          </a:r>
          <a:endParaRPr lang="uk-UA" sz="18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3298D94D-77DC-4698-807B-4008259D5C7A}" type="parTrans" cxnId="{A0AC1680-5791-4694-B30F-64EADD44F622}">
      <dgm:prSet/>
      <dgm:spPr/>
      <dgm:t>
        <a:bodyPr/>
        <a:lstStyle/>
        <a:p>
          <a:endParaRPr lang="uk-UA"/>
        </a:p>
      </dgm:t>
    </dgm:pt>
    <dgm:pt modelId="{80B69FE3-7E02-428D-A681-8D2AC171EA6F}" type="sibTrans" cxnId="{A0AC1680-5791-4694-B30F-64EADD44F622}">
      <dgm:prSet/>
      <dgm:spPr/>
      <dgm:t>
        <a:bodyPr/>
        <a:lstStyle/>
        <a:p>
          <a:endParaRPr lang="uk-UA"/>
        </a:p>
      </dgm:t>
    </dgm:pt>
    <dgm:pt modelId="{A58727C4-0B01-4B39-B442-41F636309081}">
      <dgm:prSet phldrT="[Текст]" custT="1"/>
      <dgm:spPr/>
      <dgm:t>
        <a:bodyPr/>
        <a:lstStyle/>
        <a:p>
          <a:r>
            <a:rPr lang="uk-UA" sz="1800" b="1" i="1" smtClean="0">
              <a:solidFill>
                <a:schemeClr val="tx1"/>
              </a:solidFill>
              <a:latin typeface="Georgia" pitchFamily="18" charset="0"/>
            </a:rPr>
            <a:t>Аналіз і узага-льне-ння результатів</a:t>
          </a:r>
          <a:endParaRPr lang="uk-UA" sz="18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5A8588A0-71D1-459F-8737-8A8076E6E347}" type="parTrans" cxnId="{27E9753A-64DC-46F7-991A-9482B380CEC7}">
      <dgm:prSet/>
      <dgm:spPr/>
      <dgm:t>
        <a:bodyPr/>
        <a:lstStyle/>
        <a:p>
          <a:endParaRPr lang="uk-UA"/>
        </a:p>
      </dgm:t>
    </dgm:pt>
    <dgm:pt modelId="{93D17419-10AE-4EFF-8420-9045DA0876BA}" type="sibTrans" cxnId="{27E9753A-64DC-46F7-991A-9482B380CEC7}">
      <dgm:prSet/>
      <dgm:spPr/>
      <dgm:t>
        <a:bodyPr/>
        <a:lstStyle/>
        <a:p>
          <a:endParaRPr lang="uk-UA"/>
        </a:p>
      </dgm:t>
    </dgm:pt>
    <dgm:pt modelId="{BE40B59B-1BB6-4D4E-A829-C5A585F15A08}">
      <dgm:prSet phldrT="[Текст]" custT="1"/>
      <dgm:spPr/>
      <dgm:t>
        <a:bodyPr/>
        <a:lstStyle/>
        <a:p>
          <a:r>
            <a:rPr lang="uk-UA" sz="1800" b="1" i="1" smtClean="0">
              <a:solidFill>
                <a:schemeClr val="tx1"/>
              </a:solidFill>
              <a:latin typeface="Georgia" pitchFamily="18" charset="0"/>
            </a:rPr>
            <a:t>Оформлення індиві-дуаль-ного звіту</a:t>
          </a:r>
          <a:endParaRPr lang="uk-UA" sz="18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9AE5B7BF-0EDB-4465-858E-2A6FA4201DC3}" type="parTrans" cxnId="{52327024-1034-4103-985A-C937858C3E1A}">
      <dgm:prSet/>
      <dgm:spPr/>
      <dgm:t>
        <a:bodyPr/>
        <a:lstStyle/>
        <a:p>
          <a:endParaRPr lang="uk-UA"/>
        </a:p>
      </dgm:t>
    </dgm:pt>
    <dgm:pt modelId="{A65EC06F-62C3-409F-A93B-E581F326768D}" type="sibTrans" cxnId="{52327024-1034-4103-985A-C937858C3E1A}">
      <dgm:prSet/>
      <dgm:spPr/>
      <dgm:t>
        <a:bodyPr/>
        <a:lstStyle/>
        <a:p>
          <a:endParaRPr lang="uk-UA"/>
        </a:p>
      </dgm:t>
    </dgm:pt>
    <dgm:pt modelId="{BF7A1F12-42BB-4DFB-81B3-C24A18016416}">
      <dgm:prSet phldrT="[Текст]" custT="1"/>
      <dgm:spPr/>
      <dgm:t>
        <a:bodyPr/>
        <a:lstStyle/>
        <a:p>
          <a:r>
            <a:rPr lang="uk-UA" sz="1800" b="1" i="1" dirty="0" err="1" smtClean="0">
              <a:solidFill>
                <a:schemeClr val="tx1"/>
              </a:solidFill>
              <a:latin typeface="Georgia" pitchFamily="18" charset="0"/>
            </a:rPr>
            <a:t>Оціню-вання</a:t>
          </a:r>
          <a:endParaRPr lang="uk-UA" sz="1800" b="1" i="1" dirty="0">
            <a:solidFill>
              <a:schemeClr val="tx1"/>
            </a:solidFill>
            <a:latin typeface="Georgia" pitchFamily="18" charset="0"/>
          </a:endParaRPr>
        </a:p>
      </dgm:t>
    </dgm:pt>
    <dgm:pt modelId="{CFB29D9F-F792-4D13-B051-B05607BB7054}" type="parTrans" cxnId="{BAB7C6A6-6F11-4C04-B4DA-995A78488338}">
      <dgm:prSet/>
      <dgm:spPr/>
      <dgm:t>
        <a:bodyPr/>
        <a:lstStyle/>
        <a:p>
          <a:endParaRPr lang="uk-UA"/>
        </a:p>
      </dgm:t>
    </dgm:pt>
    <dgm:pt modelId="{57357188-7F71-4D6B-843F-C4FF051E7FC4}" type="sibTrans" cxnId="{BAB7C6A6-6F11-4C04-B4DA-995A78488338}">
      <dgm:prSet/>
      <dgm:spPr/>
      <dgm:t>
        <a:bodyPr/>
        <a:lstStyle/>
        <a:p>
          <a:endParaRPr lang="uk-UA"/>
        </a:p>
      </dgm:t>
    </dgm:pt>
    <dgm:pt modelId="{541258FC-C36A-4B35-A100-3B3809046E28}" type="pres">
      <dgm:prSet presAssocID="{C8391B99-0DA8-41DF-AE6C-C2933DB6D95A}" presName="CompostProcess" presStyleCnt="0">
        <dgm:presLayoutVars>
          <dgm:dir/>
          <dgm:resizeHandles val="exact"/>
        </dgm:presLayoutVars>
      </dgm:prSet>
      <dgm:spPr/>
    </dgm:pt>
    <dgm:pt modelId="{2AA8AA8F-DC59-48F7-BDDE-323B072F3CFE}" type="pres">
      <dgm:prSet presAssocID="{C8391B99-0DA8-41DF-AE6C-C2933DB6D95A}" presName="arrow" presStyleLbl="bgShp" presStyleIdx="0" presStyleCnt="1"/>
      <dgm:spPr/>
    </dgm:pt>
    <dgm:pt modelId="{E8E7C84A-B9F3-4E5F-8004-96B4A73FCF07}" type="pres">
      <dgm:prSet presAssocID="{C8391B99-0DA8-41DF-AE6C-C2933DB6D95A}" presName="linearProcess" presStyleCnt="0"/>
      <dgm:spPr/>
    </dgm:pt>
    <dgm:pt modelId="{9EF8406A-F217-4ED3-8AF4-EE4ED7660422}" type="pres">
      <dgm:prSet presAssocID="{EE4FEE77-3A8C-4684-A50B-23153EFA9D64}" presName="textNode" presStyleLbl="node1" presStyleIdx="0" presStyleCnt="6">
        <dgm:presLayoutVars>
          <dgm:bulletEnabled val="1"/>
        </dgm:presLayoutVars>
      </dgm:prSet>
      <dgm:spPr/>
    </dgm:pt>
    <dgm:pt modelId="{092D3FD3-2562-49A2-9929-5406A9BB7DD3}" type="pres">
      <dgm:prSet presAssocID="{B7B8BE84-24F3-4855-8C97-2D018651B77B}" presName="sibTrans" presStyleCnt="0"/>
      <dgm:spPr/>
    </dgm:pt>
    <dgm:pt modelId="{F05FA2E0-F671-485E-9CF1-D4FDE799FB0F}" type="pres">
      <dgm:prSet presAssocID="{E8780D17-606F-4FC6-A093-339169DEC7BB}" presName="textNode" presStyleLbl="node1" presStyleIdx="1" presStyleCnt="6">
        <dgm:presLayoutVars>
          <dgm:bulletEnabled val="1"/>
        </dgm:presLayoutVars>
      </dgm:prSet>
      <dgm:spPr/>
    </dgm:pt>
    <dgm:pt modelId="{C73AA59D-C50D-4029-BD99-91CA6316DD5F}" type="pres">
      <dgm:prSet presAssocID="{511DB9E8-7546-4172-8509-BB3B16D11B17}" presName="sibTrans" presStyleCnt="0"/>
      <dgm:spPr/>
    </dgm:pt>
    <dgm:pt modelId="{5DD0B3AB-6C2E-4FED-93B7-07ECCF4AF1D6}" type="pres">
      <dgm:prSet presAssocID="{19C2929B-BE4E-42CE-97E2-3899BFA78730}" presName="textNode" presStyleLbl="node1" presStyleIdx="2" presStyleCnt="6">
        <dgm:presLayoutVars>
          <dgm:bulletEnabled val="1"/>
        </dgm:presLayoutVars>
      </dgm:prSet>
      <dgm:spPr/>
    </dgm:pt>
    <dgm:pt modelId="{CCFB5561-C4EB-4067-8182-1204C38C0F14}" type="pres">
      <dgm:prSet presAssocID="{80B69FE3-7E02-428D-A681-8D2AC171EA6F}" presName="sibTrans" presStyleCnt="0"/>
      <dgm:spPr/>
    </dgm:pt>
    <dgm:pt modelId="{8A91F76C-5114-421D-9E99-7519B7E41E9A}" type="pres">
      <dgm:prSet presAssocID="{A58727C4-0B01-4B39-B442-41F636309081}" presName="textNode" presStyleLbl="node1" presStyleIdx="3" presStyleCnt="6">
        <dgm:presLayoutVars>
          <dgm:bulletEnabled val="1"/>
        </dgm:presLayoutVars>
      </dgm:prSet>
      <dgm:spPr/>
    </dgm:pt>
    <dgm:pt modelId="{E595B1D3-4238-4E35-B609-51986DF07B31}" type="pres">
      <dgm:prSet presAssocID="{93D17419-10AE-4EFF-8420-9045DA0876BA}" presName="sibTrans" presStyleCnt="0"/>
      <dgm:spPr/>
    </dgm:pt>
    <dgm:pt modelId="{7D0E53A1-DA67-40E4-9D74-0443E7581EBD}" type="pres">
      <dgm:prSet presAssocID="{BE40B59B-1BB6-4D4E-A829-C5A585F15A08}" presName="textNode" presStyleLbl="node1" presStyleIdx="4" presStyleCnt="6">
        <dgm:presLayoutVars>
          <dgm:bulletEnabled val="1"/>
        </dgm:presLayoutVars>
      </dgm:prSet>
      <dgm:spPr/>
    </dgm:pt>
    <dgm:pt modelId="{78B4E585-AAF1-4CAB-8246-678E35042280}" type="pres">
      <dgm:prSet presAssocID="{A65EC06F-62C3-409F-A93B-E581F326768D}" presName="sibTrans" presStyleCnt="0"/>
      <dgm:spPr/>
    </dgm:pt>
    <dgm:pt modelId="{4E674FF7-D3DE-416C-AE7E-574995B2C7BB}" type="pres">
      <dgm:prSet presAssocID="{BF7A1F12-42BB-4DFB-81B3-C24A18016416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3DC2DC12-7855-4DA8-8A57-FFD3E6151788}" srcId="{C8391B99-0DA8-41DF-AE6C-C2933DB6D95A}" destId="{E8780D17-606F-4FC6-A093-339169DEC7BB}" srcOrd="1" destOrd="0" parTransId="{7DBF9C9E-547F-4E0D-8950-684640BD922B}" sibTransId="{511DB9E8-7546-4172-8509-BB3B16D11B17}"/>
    <dgm:cxn modelId="{E3699E22-67FF-4330-9926-6FBC493112C2}" type="presOf" srcId="{EE4FEE77-3A8C-4684-A50B-23153EFA9D64}" destId="{9EF8406A-F217-4ED3-8AF4-EE4ED7660422}" srcOrd="0" destOrd="0" presId="urn:microsoft.com/office/officeart/2005/8/layout/hProcess9"/>
    <dgm:cxn modelId="{EFA300E2-376A-45B3-AD2C-4BFB3E9C4733}" type="presOf" srcId="{BF7A1F12-42BB-4DFB-81B3-C24A18016416}" destId="{4E674FF7-D3DE-416C-AE7E-574995B2C7BB}" srcOrd="0" destOrd="0" presId="urn:microsoft.com/office/officeart/2005/8/layout/hProcess9"/>
    <dgm:cxn modelId="{A0AC1680-5791-4694-B30F-64EADD44F622}" srcId="{C8391B99-0DA8-41DF-AE6C-C2933DB6D95A}" destId="{19C2929B-BE4E-42CE-97E2-3899BFA78730}" srcOrd="2" destOrd="0" parTransId="{3298D94D-77DC-4698-807B-4008259D5C7A}" sibTransId="{80B69FE3-7E02-428D-A681-8D2AC171EA6F}"/>
    <dgm:cxn modelId="{03499DF3-BEF7-4024-B2D6-BE1EA8D742A1}" type="presOf" srcId="{C8391B99-0DA8-41DF-AE6C-C2933DB6D95A}" destId="{541258FC-C36A-4B35-A100-3B3809046E28}" srcOrd="0" destOrd="0" presId="urn:microsoft.com/office/officeart/2005/8/layout/hProcess9"/>
    <dgm:cxn modelId="{177FBBBB-37A1-4F75-B0CB-35C5CEF0E346}" srcId="{C8391B99-0DA8-41DF-AE6C-C2933DB6D95A}" destId="{EE4FEE77-3A8C-4684-A50B-23153EFA9D64}" srcOrd="0" destOrd="0" parTransId="{5B561212-EA4F-4FCE-9134-7C98A0C087C9}" sibTransId="{B7B8BE84-24F3-4855-8C97-2D018651B77B}"/>
    <dgm:cxn modelId="{2144F64B-1805-4BFC-B5CF-31B5FAD9B19B}" type="presOf" srcId="{19C2929B-BE4E-42CE-97E2-3899BFA78730}" destId="{5DD0B3AB-6C2E-4FED-93B7-07ECCF4AF1D6}" srcOrd="0" destOrd="0" presId="urn:microsoft.com/office/officeart/2005/8/layout/hProcess9"/>
    <dgm:cxn modelId="{27E9753A-64DC-46F7-991A-9482B380CEC7}" srcId="{C8391B99-0DA8-41DF-AE6C-C2933DB6D95A}" destId="{A58727C4-0B01-4B39-B442-41F636309081}" srcOrd="3" destOrd="0" parTransId="{5A8588A0-71D1-459F-8737-8A8076E6E347}" sibTransId="{93D17419-10AE-4EFF-8420-9045DA0876BA}"/>
    <dgm:cxn modelId="{52327024-1034-4103-985A-C937858C3E1A}" srcId="{C8391B99-0DA8-41DF-AE6C-C2933DB6D95A}" destId="{BE40B59B-1BB6-4D4E-A829-C5A585F15A08}" srcOrd="4" destOrd="0" parTransId="{9AE5B7BF-0EDB-4465-858E-2A6FA4201DC3}" sibTransId="{A65EC06F-62C3-409F-A93B-E581F326768D}"/>
    <dgm:cxn modelId="{BAB7C6A6-6F11-4C04-B4DA-995A78488338}" srcId="{C8391B99-0DA8-41DF-AE6C-C2933DB6D95A}" destId="{BF7A1F12-42BB-4DFB-81B3-C24A18016416}" srcOrd="5" destOrd="0" parTransId="{CFB29D9F-F792-4D13-B051-B05607BB7054}" sibTransId="{57357188-7F71-4D6B-843F-C4FF051E7FC4}"/>
    <dgm:cxn modelId="{231F937A-A55A-471B-85C3-15E0664E3629}" type="presOf" srcId="{BE40B59B-1BB6-4D4E-A829-C5A585F15A08}" destId="{7D0E53A1-DA67-40E4-9D74-0443E7581EBD}" srcOrd="0" destOrd="0" presId="urn:microsoft.com/office/officeart/2005/8/layout/hProcess9"/>
    <dgm:cxn modelId="{D49A2113-DA58-4019-8FAE-9B50ACB6F69B}" type="presOf" srcId="{E8780D17-606F-4FC6-A093-339169DEC7BB}" destId="{F05FA2E0-F671-485E-9CF1-D4FDE799FB0F}" srcOrd="0" destOrd="0" presId="urn:microsoft.com/office/officeart/2005/8/layout/hProcess9"/>
    <dgm:cxn modelId="{3EA1A73F-60D8-4E87-82DC-B59CFD1AD65A}" type="presOf" srcId="{A58727C4-0B01-4B39-B442-41F636309081}" destId="{8A91F76C-5114-421D-9E99-7519B7E41E9A}" srcOrd="0" destOrd="0" presId="urn:microsoft.com/office/officeart/2005/8/layout/hProcess9"/>
    <dgm:cxn modelId="{33824BEC-1911-4544-800D-D2CCCB3769F4}" type="presParOf" srcId="{541258FC-C36A-4B35-A100-3B3809046E28}" destId="{2AA8AA8F-DC59-48F7-BDDE-323B072F3CFE}" srcOrd="0" destOrd="0" presId="urn:microsoft.com/office/officeart/2005/8/layout/hProcess9"/>
    <dgm:cxn modelId="{0F63AA8B-9D46-4841-A22B-09170DE7D287}" type="presParOf" srcId="{541258FC-C36A-4B35-A100-3B3809046E28}" destId="{E8E7C84A-B9F3-4E5F-8004-96B4A73FCF07}" srcOrd="1" destOrd="0" presId="urn:microsoft.com/office/officeart/2005/8/layout/hProcess9"/>
    <dgm:cxn modelId="{CF7A187F-71A5-4EF9-BA00-BD788A731309}" type="presParOf" srcId="{E8E7C84A-B9F3-4E5F-8004-96B4A73FCF07}" destId="{9EF8406A-F217-4ED3-8AF4-EE4ED7660422}" srcOrd="0" destOrd="0" presId="urn:microsoft.com/office/officeart/2005/8/layout/hProcess9"/>
    <dgm:cxn modelId="{D9E902C0-A2AD-4E3E-9A66-AFB49CA4F3EB}" type="presParOf" srcId="{E8E7C84A-B9F3-4E5F-8004-96B4A73FCF07}" destId="{092D3FD3-2562-49A2-9929-5406A9BB7DD3}" srcOrd="1" destOrd="0" presId="urn:microsoft.com/office/officeart/2005/8/layout/hProcess9"/>
    <dgm:cxn modelId="{B127F4A4-73D0-430D-BFF1-D098D72E6AA7}" type="presParOf" srcId="{E8E7C84A-B9F3-4E5F-8004-96B4A73FCF07}" destId="{F05FA2E0-F671-485E-9CF1-D4FDE799FB0F}" srcOrd="2" destOrd="0" presId="urn:microsoft.com/office/officeart/2005/8/layout/hProcess9"/>
    <dgm:cxn modelId="{E8598952-2B77-4F06-AFE4-34249A60D295}" type="presParOf" srcId="{E8E7C84A-B9F3-4E5F-8004-96B4A73FCF07}" destId="{C73AA59D-C50D-4029-BD99-91CA6316DD5F}" srcOrd="3" destOrd="0" presId="urn:microsoft.com/office/officeart/2005/8/layout/hProcess9"/>
    <dgm:cxn modelId="{BDDFE16E-655B-4791-848E-1D9399E224BE}" type="presParOf" srcId="{E8E7C84A-B9F3-4E5F-8004-96B4A73FCF07}" destId="{5DD0B3AB-6C2E-4FED-93B7-07ECCF4AF1D6}" srcOrd="4" destOrd="0" presId="urn:microsoft.com/office/officeart/2005/8/layout/hProcess9"/>
    <dgm:cxn modelId="{8356A534-6CE0-479D-8F1D-AE09512C822E}" type="presParOf" srcId="{E8E7C84A-B9F3-4E5F-8004-96B4A73FCF07}" destId="{CCFB5561-C4EB-4067-8182-1204C38C0F14}" srcOrd="5" destOrd="0" presId="urn:microsoft.com/office/officeart/2005/8/layout/hProcess9"/>
    <dgm:cxn modelId="{95A4B902-0AEF-4EA9-98AE-43141D3AA1BD}" type="presParOf" srcId="{E8E7C84A-B9F3-4E5F-8004-96B4A73FCF07}" destId="{8A91F76C-5114-421D-9E99-7519B7E41E9A}" srcOrd="6" destOrd="0" presId="urn:microsoft.com/office/officeart/2005/8/layout/hProcess9"/>
    <dgm:cxn modelId="{021AE94C-ED9E-4927-95D4-C7D930B147A6}" type="presParOf" srcId="{E8E7C84A-B9F3-4E5F-8004-96B4A73FCF07}" destId="{E595B1D3-4238-4E35-B609-51986DF07B31}" srcOrd="7" destOrd="0" presId="urn:microsoft.com/office/officeart/2005/8/layout/hProcess9"/>
    <dgm:cxn modelId="{B5B07904-87DD-441E-969F-88DFB75CEB7A}" type="presParOf" srcId="{E8E7C84A-B9F3-4E5F-8004-96B4A73FCF07}" destId="{7D0E53A1-DA67-40E4-9D74-0443E7581EBD}" srcOrd="8" destOrd="0" presId="urn:microsoft.com/office/officeart/2005/8/layout/hProcess9"/>
    <dgm:cxn modelId="{59D2EF2D-96AD-46E1-A117-A9D8825593D3}" type="presParOf" srcId="{E8E7C84A-B9F3-4E5F-8004-96B4A73FCF07}" destId="{78B4E585-AAF1-4CAB-8246-678E35042280}" srcOrd="9" destOrd="0" presId="urn:microsoft.com/office/officeart/2005/8/layout/hProcess9"/>
    <dgm:cxn modelId="{27F72642-AA54-48BA-B7BA-108F179EBCA8}" type="presParOf" srcId="{E8E7C84A-B9F3-4E5F-8004-96B4A73FCF07}" destId="{4E674FF7-D3DE-416C-AE7E-574995B2C7BB}" srcOrd="10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1D8F-1915-44CB-B29F-92CA498CFD77}" type="datetimeFigureOut">
              <a:rPr lang="ru-RU" smtClean="0"/>
              <a:t>10.09.2019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D8B0-B3D9-48B0-8423-B5D49C4F56F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3857651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Georgia" pitchFamily="18" charset="0"/>
              </a:rPr>
              <a:t>ЕКСПЕРИМЕНТАЛЬНА ПІДГОТОВКА З </a:t>
            </a:r>
            <a:r>
              <a:rPr lang="uk-UA" b="1" i="1" dirty="0" smtClean="0">
                <a:latin typeface="Georgia" pitchFamily="18" charset="0"/>
              </a:rPr>
              <a:t>БІОЛОГІЇ</a:t>
            </a:r>
            <a:r>
              <a:rPr lang="en-US" b="1" i="1" dirty="0" smtClean="0">
                <a:latin typeface="Georgia" pitchFamily="18" charset="0"/>
              </a:rPr>
              <a:t/>
            </a:r>
            <a:br>
              <a:rPr lang="en-US" b="1" i="1" dirty="0" smtClean="0">
                <a:latin typeface="Georgia" pitchFamily="18" charset="0"/>
              </a:rPr>
            </a:br>
            <a:r>
              <a:rPr lang="uk-UA" b="1" i="1" dirty="0" smtClean="0">
                <a:latin typeface="Georgia" pitchFamily="18" charset="0"/>
              </a:rPr>
              <a:t>У </a:t>
            </a:r>
            <a:r>
              <a:rPr lang="uk-UA" b="1" i="1" dirty="0">
                <a:latin typeface="Georgia" pitchFamily="18" charset="0"/>
              </a:rPr>
              <a:t>СПШ І ЗВО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>
                <a:latin typeface="Georgia" pitchFamily="18" charset="0"/>
              </a:rPr>
              <a:t>ЛАБОРАТОРНО-ПРАКТИЧНІ ЗАНЯТТЯ 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4" name="Содержимое 3" descr="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714488"/>
            <a:ext cx="6000792" cy="399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ВИДИ ЛАБОРАТОРНО-ПРАКТИЧНИХ ЗАНЯТЬ</a:t>
            </a:r>
            <a:endParaRPr lang="uk-UA" sz="3200" b="1" i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МЕТОДИЧНЕ ЗАБЕЗПЕЧЕННЯ</a:t>
            </a:r>
            <a:endParaRPr lang="uk-UA" sz="3200" dirty="0"/>
          </a:p>
        </p:txBody>
      </p:sp>
      <p:pic>
        <p:nvPicPr>
          <p:cNvPr id="4" name="Содержимое 3" descr="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34315"/>
            <a:ext cx="5214974" cy="417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>
                <a:latin typeface="Georgia" pitchFamily="18" charset="0"/>
              </a:rPr>
              <a:t>ІСТОРІЯ ВИНИКНЕННЯ ЛАБОРАТОРНИХ ЗАНЯТЬ</a:t>
            </a:r>
            <a:endParaRPr lang="uk-UA" sz="3600" dirty="0">
              <a:latin typeface="Georgia" pitchFamily="18" charset="0"/>
            </a:endParaRPr>
          </a:p>
        </p:txBody>
      </p:sp>
      <p:pic>
        <p:nvPicPr>
          <p:cNvPr id="4" name="Содержимое 3" descr="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04020"/>
            <a:ext cx="6143668" cy="38997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ЛАБОРАТОРНЕ ЗАНЯТТЯ </a:t>
            </a:r>
            <a:endParaRPr lang="uk-UA" sz="3600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-73025">
              <a:buNone/>
            </a:pPr>
            <a:r>
              <a:rPr lang="uk-UA" dirty="0" smtClean="0">
                <a:latin typeface="Georgia" pitchFamily="18" charset="0"/>
              </a:rPr>
              <a:t> </a:t>
            </a:r>
            <a:r>
              <a:rPr lang="uk-UA" dirty="0">
                <a:latin typeface="Georgia" pitchFamily="18" charset="0"/>
              </a:rPr>
              <a:t>організаційна форма навчання, за якої студент </a:t>
            </a:r>
            <a:r>
              <a:rPr lang="uk-UA" b="1" dirty="0">
                <a:latin typeface="Georgia" pitchFamily="18" charset="0"/>
              </a:rPr>
              <a:t>особисто</a:t>
            </a:r>
            <a:r>
              <a:rPr lang="uk-UA" dirty="0">
                <a:latin typeface="Georgia" pitchFamily="18" charset="0"/>
              </a:rPr>
              <a:t> (!) під керівництвом викладача </a:t>
            </a:r>
            <a:r>
              <a:rPr lang="uk-UA" b="1" dirty="0">
                <a:latin typeface="Georgia" pitchFamily="18" charset="0"/>
              </a:rPr>
              <a:t>проводить</a:t>
            </a:r>
            <a:r>
              <a:rPr lang="uk-UA" dirty="0">
                <a:latin typeface="Georgia" pitchFamily="18" charset="0"/>
              </a:rPr>
              <a:t> природні або імітаційні </a:t>
            </a:r>
            <a:r>
              <a:rPr lang="uk-UA" b="1" dirty="0">
                <a:latin typeface="Georgia" pitchFamily="18" charset="0"/>
              </a:rPr>
              <a:t>експерименти</a:t>
            </a:r>
            <a:r>
              <a:rPr lang="uk-UA" dirty="0">
                <a:latin typeface="Georgia" pitchFamily="18" charset="0"/>
              </a:rPr>
              <a:t> чи досліди з метою практичного </a:t>
            </a:r>
            <a:r>
              <a:rPr lang="uk-UA" b="1" dirty="0">
                <a:latin typeface="Georgia" pitchFamily="18" charset="0"/>
              </a:rPr>
              <a:t>підтвердження</a:t>
            </a:r>
            <a:r>
              <a:rPr lang="uk-UA" dirty="0">
                <a:latin typeface="Georgia" pitchFamily="18" charset="0"/>
              </a:rPr>
              <a:t> окремих теоретичних положень певної навчальної дисципліни, </a:t>
            </a:r>
            <a:r>
              <a:rPr lang="uk-UA" b="1" dirty="0">
                <a:latin typeface="Georgia" pitchFamily="18" charset="0"/>
              </a:rPr>
              <a:t>набуває</a:t>
            </a:r>
            <a:r>
              <a:rPr lang="uk-UA" dirty="0">
                <a:latin typeface="Georgia" pitchFamily="18" charset="0"/>
              </a:rPr>
              <a:t> практичних навичок роботи з лабораторним устаткуванням, обладнанням, обчислювальною технікою, вимірювальною апаратурою, методикою експериментальних досліджень.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ПРОВІДНА ФУНКЦІЯ</a:t>
            </a:r>
            <a:r>
              <a:rPr lang="uk-UA" sz="3600" dirty="0" smtClean="0">
                <a:latin typeface="Georgia" pitchFamily="18" charset="0"/>
              </a:rPr>
              <a:t> </a:t>
            </a:r>
            <a:r>
              <a:rPr lang="uk-UA" sz="3600" b="1" i="1" dirty="0" smtClean="0">
                <a:latin typeface="Georgia" pitchFamily="18" charset="0"/>
              </a:rPr>
              <a:t>ЛАБОРАТОРНОГО ЗАНЯТТЯ</a:t>
            </a:r>
            <a:endParaRPr lang="uk-UA" sz="3600" dirty="0">
              <a:latin typeface="Georgia" pitchFamily="18" charset="0"/>
            </a:endParaRPr>
          </a:p>
        </p:txBody>
      </p:sp>
      <p:pic>
        <p:nvPicPr>
          <p:cNvPr id="4" name="Содержимое 3" descr="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830201"/>
            <a:ext cx="5357850" cy="391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 anchor="t">
            <a:normAutofit fontScale="90000"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ОСНОВНІ ЗАВДАННЯ ЛАБОРАТОРНОГО ЗАНЯТТЯ ЯК ОРГАНІЗАЦІЙНОЇ ФОРМИ НАВЧАННЯ У ВИЩІЙ ШКОЛІ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4" name="Содержимое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9" y="2214555"/>
            <a:ext cx="3286148" cy="410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ЕФЕКТИВНІСТЬ ЛАБОРАТОРНОГО ЗАНЯТТЯ</a:t>
            </a:r>
            <a:endParaRPr lang="uk-UA" sz="3200" b="1" i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ІНСТРУКЦІЇ ДО ЛАБОРАТОРНИХ РОБІТ МІСТЯТЬ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uk-UA" b="1" dirty="0">
                <a:latin typeface="Georgia" pitchFamily="18" charset="0"/>
              </a:rPr>
              <a:t>номер роботи та її назву;</a:t>
            </a:r>
            <a:endParaRPr lang="ru-RU" b="1" dirty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latin typeface="Georgia" pitchFamily="18" charset="0"/>
              </a:rPr>
              <a:t>мету роботи;</a:t>
            </a:r>
            <a:endParaRPr lang="ru-RU" b="1" dirty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latin typeface="Georgia" pitchFamily="18" charset="0"/>
              </a:rPr>
              <a:t>стислі теоретичні відомості;</a:t>
            </a:r>
            <a:endParaRPr lang="ru-RU" b="1" dirty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latin typeface="Georgia" pitchFamily="18" charset="0"/>
              </a:rPr>
              <a:t>опис установки і методику експерименту;</a:t>
            </a:r>
            <a:endParaRPr lang="ru-RU" b="1" dirty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latin typeface="Georgia" pitchFamily="18" charset="0"/>
              </a:rPr>
              <a:t>робоче завдання (план виконання роботи, математичне оброблення одержаних даних);</a:t>
            </a:r>
            <a:endParaRPr lang="ru-RU" b="1" dirty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latin typeface="Georgia" pitchFamily="18" charset="0"/>
              </a:rPr>
              <a:t>контрольні запитання;</a:t>
            </a:r>
            <a:endParaRPr lang="ru-RU" b="1" dirty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dirty="0">
                <a:latin typeface="Georgia" pitchFamily="18" charset="0"/>
              </a:rPr>
              <a:t>список рекомендованої літератури.</a:t>
            </a:r>
            <a:endParaRPr lang="ru-RU" b="1" dirty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ВИМОГИ ДО СТУДЕНТІВ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5" name="Содержимое 4" descr="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43049"/>
            <a:ext cx="6143668" cy="408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sz="3200" b="1" i="1" dirty="0">
                <a:latin typeface="Georgia" pitchFamily="18" charset="0"/>
              </a:rPr>
              <a:t>ПЛАН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372476" cy="5286412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5100" dirty="0">
                <a:latin typeface="Georgia" pitchFamily="18" charset="0"/>
              </a:rPr>
              <a:t>Види біологічних учнівських експериментів у СПШ. Методика їх організації та проведення.</a:t>
            </a:r>
            <a:endParaRPr lang="ru-RU" sz="5100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5100" dirty="0">
                <a:latin typeface="Georgia" pitchFamily="18" charset="0"/>
              </a:rPr>
              <a:t>Лабораторно-практичні заняття як організаційна форма навчання в професійно-технічних закладах освіти (далі – ПТЗО) і ЗВО І-ІІ рівнів акредитації.</a:t>
            </a:r>
            <a:endParaRPr lang="ru-RU" sz="5100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5100" dirty="0">
                <a:latin typeface="Georgia" pitchFamily="18" charset="0"/>
              </a:rPr>
              <a:t>Історія виникнення лабораторних занять як організаційної форми навчання в університетах.</a:t>
            </a:r>
            <a:endParaRPr lang="ru-RU" sz="5100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5100" dirty="0">
                <a:latin typeface="Georgia" pitchFamily="18" charset="0"/>
              </a:rPr>
              <a:t>Методика проведення лабораторних занять у фаховій підготовці студентів біологічних спеціальностей.</a:t>
            </a:r>
            <a:endParaRPr lang="ru-RU" sz="5100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5100" dirty="0">
                <a:latin typeface="Georgia" pitchFamily="18" charset="0"/>
              </a:rPr>
              <a:t>Характеристика різновидів лабораторних занять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428760"/>
          </a:xfrm>
        </p:spPr>
        <p:txBody>
          <a:bodyPr>
            <a:normAutofit/>
          </a:bodyPr>
          <a:lstStyle/>
          <a:p>
            <a:r>
              <a:rPr lang="uk-UA" sz="3000" b="1" i="1" dirty="0" smtClean="0">
                <a:latin typeface="Georgia" pitchFamily="18" charset="0"/>
              </a:rPr>
              <a:t>СТРУКТУРА </a:t>
            </a:r>
            <a:r>
              <a:rPr lang="uk-UA" sz="3000" b="1" i="1" dirty="0" smtClean="0">
                <a:latin typeface="Georgia" pitchFamily="18" charset="0"/>
              </a:rPr>
              <a:t>ЛАБОРАТОРНОГО ЗАНЯТТЯ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85938"/>
          <a:ext cx="8229600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ЛАБОРАТОРНА РОБОТА – ЦЕ ДОСЛІДЖЕННЯ, ЯКЕ ПРОВЕДЕНО СТУДЕНТОМ САМОСТІЙНО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4" name="Содержимое 3" descr="imagesP8H6M2R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71678"/>
            <a:ext cx="647055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ЕТАПИ ЛАБОРАТОРНОЇ РОБОТИ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КЛАСИФІКАЦІЯ ЛАБОРАТОРНИХ ЗАНЯТЬ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Georgia" pitchFamily="18" charset="0"/>
              </a:rPr>
              <a:t>ФРОНТАЛЬНА ФОРМА ПРОВЕДЕННЯ ЛАБОРАТОРНИХ ЗАНЯТЬ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6" name="Содержимое 5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857364"/>
            <a:ext cx="407196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ЦИКЛІЧНА ФОРМА ПРОВЕДЕННЯ ЛАБОРАТОРНИХ ЗАНЯТЬ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7" name="Содержимое 6" descr="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55" y="1857364"/>
            <a:ext cx="6505959" cy="36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ІНДИВІДУАЛЬНА ФОРМА</a:t>
            </a:r>
            <a:r>
              <a:rPr lang="uk-UA" sz="3200" b="1" i="1" dirty="0" smtClean="0">
                <a:latin typeface="Georgia" pitchFamily="18" charset="0"/>
              </a:rPr>
              <a:t> ПРОВЕДЕННЯ ЛАБОРАТОРНИХ ЗАНЯТЬ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4" name="Содержимое 3" descr="imagesJKGZYPN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097366"/>
            <a:ext cx="4786346" cy="358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КОМБІНОВАНА ФОРМА ПРОВЕДЕННЯ ЛАБОРАТОРНИХ ЗАНЯТЬ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23588"/>
            <a:ext cx="6000791" cy="4066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ВЕЛИКІ ПРАКТИКУМИ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6" name="Содержимое 5" descr="images3025CX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643050"/>
            <a:ext cx="5214974" cy="390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ПОДАЛЬШИЙ РОЗВИТОК ЛАБОРАТОРНИХ ЗАНЯТЬ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vr-blo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4730"/>
            <a:ext cx="8229600" cy="44769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БІОЛОГІЧНИЙ ЕКСПЕРИМЕНТ</a:t>
            </a:r>
            <a:endParaRPr lang="uk-UA" sz="36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229600" cy="1143000"/>
          </a:xfrm>
        </p:spPr>
        <p:txBody>
          <a:bodyPr/>
          <a:lstStyle/>
          <a:p>
            <a:r>
              <a:rPr lang="uk-UA" b="1" i="1" smtClean="0">
                <a:latin typeface="Georgia" pitchFamily="18" charset="0"/>
              </a:rPr>
              <a:t>ДЯКУЮ ЗА УВАГУ</a:t>
            </a:r>
            <a:endParaRPr lang="uk-UA" b="1" i="1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>
                <a:latin typeface="Georgia" pitchFamily="18" charset="0"/>
              </a:rPr>
              <a:t>ВИДИ БІОЛОГІЧНИХ УЧНІВСЬКИХ ЕКСПЕРИМЕНТІВ У СПШ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928803"/>
            <a:ext cx="405791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КОМПЕТЕНТНОСТІ</a:t>
            </a:r>
            <a:endParaRPr lang="uk-UA" sz="3600" b="1" i="1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МЕТОДИЧНЕ ЗАБЕЗПЕЧЕННЯ УЧНІВСЬКОГО ЕКСПЕРИМЕНТУ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dirty="0">
                <a:latin typeface="Georgia" pitchFamily="18" charset="0"/>
              </a:rPr>
              <a:t>інструктивні картки, що містять алгоритми їх виконання;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запитання для перевірки теоретичного матеріалу;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запитання і завдання щодо узагальнення результатів експерименту;</a:t>
            </a:r>
            <a:endParaRPr lang="ru-RU" dirty="0">
              <a:latin typeface="Georgia" pitchFamily="18" charset="0"/>
            </a:endParaRPr>
          </a:p>
          <a:p>
            <a:pPr lvl="0"/>
            <a:r>
              <a:rPr lang="uk-UA" dirty="0">
                <a:latin typeface="Georgia" pitchFamily="18" charset="0"/>
              </a:rPr>
              <a:t>рекомендації з обробки результатів дослідів (округлення значень вимірювальних величин, визначення похибок вимірювань).</a:t>
            </a:r>
            <a:endParaRPr lang="ru-RU" dirty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ФОРМИ НАВЧАННЯ</a:t>
            </a:r>
            <a:endParaRPr lang="uk-UA" sz="3600" b="1" i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МЕТОДИ НАВЧАННЯ</a:t>
            </a:r>
            <a:endParaRPr lang="uk-UA" sz="3600" b="1" i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b="1" i="1" dirty="0" smtClean="0">
                <a:latin typeface="Georgia" pitchFamily="18" charset="0"/>
              </a:rPr>
              <a:t>СТРУКТУРА  ЕКСПЕРИМЕНТАЛЬНОЇ РОБОТИ</a:t>
            </a:r>
            <a:endParaRPr lang="uk-UA" sz="3000" b="1" i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397</Words>
  <Application>Microsoft Office PowerPoint</Application>
  <PresentationFormat>Экран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ЕКСПЕРИМЕНТАЛЬНА ПІДГОТОВКА З БІОЛОГІЇ У СПШ І ЗВО</vt:lpstr>
      <vt:lpstr>ПЛАН</vt:lpstr>
      <vt:lpstr>БІОЛОГІЧНИЙ ЕКСПЕРИМЕНТ</vt:lpstr>
      <vt:lpstr>ВИДИ БІОЛОГІЧНИХ УЧНІВСЬКИХ ЕКСПЕРИМЕНТІВ У СПШ</vt:lpstr>
      <vt:lpstr>КОМПЕТЕНТНОСТІ</vt:lpstr>
      <vt:lpstr>МЕТОДИЧНЕ ЗАБЕЗПЕЧЕННЯ УЧНІВСЬКОГО ЕКСПЕРИМЕНТУ</vt:lpstr>
      <vt:lpstr>ФОРМИ НАВЧАННЯ</vt:lpstr>
      <vt:lpstr>МЕТОДИ НАВЧАННЯ</vt:lpstr>
      <vt:lpstr>СТРУКТУРА  ЕКСПЕРИМЕНТАЛЬНОЇ РОБОТИ</vt:lpstr>
      <vt:lpstr>ЛАБОРАТОРНО-ПРАКТИЧНІ ЗАНЯТТЯ </vt:lpstr>
      <vt:lpstr>ВИДИ ЛАБОРАТОРНО-ПРАКТИЧНИХ ЗАНЯТЬ</vt:lpstr>
      <vt:lpstr>МЕТОДИЧНЕ ЗАБЕЗПЕЧЕННЯ</vt:lpstr>
      <vt:lpstr>ІСТОРІЯ ВИНИКНЕННЯ ЛАБОРАТОРНИХ ЗАНЯТЬ</vt:lpstr>
      <vt:lpstr>ЛАБОРАТОРНЕ ЗАНЯТТЯ </vt:lpstr>
      <vt:lpstr>ПРОВІДНА ФУНКЦІЯ ЛАБОРАТОРНОГО ЗАНЯТТЯ</vt:lpstr>
      <vt:lpstr>ОСНОВНІ ЗАВДАННЯ ЛАБОРАТОРНОГО ЗАНЯТТЯ ЯК ОРГАНІЗАЦІЙНОЇ ФОРМИ НАВЧАННЯ У ВИЩІЙ ШКОЛІ</vt:lpstr>
      <vt:lpstr>ЕФЕКТИВНІСТЬ ЛАБОРАТОРНОГО ЗАНЯТТЯ</vt:lpstr>
      <vt:lpstr>ІНСТРУКЦІЇ ДО ЛАБОРАТОРНИХ РОБІТ МІСТЯТЬ</vt:lpstr>
      <vt:lpstr>ВИМОГИ ДО СТУДЕНТІВ</vt:lpstr>
      <vt:lpstr>СТРУКТУРА ЛАБОРАТОРНОГО ЗАНЯТТЯ</vt:lpstr>
      <vt:lpstr>ЛАБОРАТОРНА РОБОТА – ЦЕ ДОСЛІДЖЕННЯ, ЯКЕ ПРОВЕДЕНО СТУДЕНТОМ САМОСТІЙНО</vt:lpstr>
      <vt:lpstr>ЕТАПИ ЛАБОРАТОРНОЇ РОБОТИ</vt:lpstr>
      <vt:lpstr>КЛАСИФІКАЦІЯ ЛАБОРАТОРНИХ ЗАНЯТЬ</vt:lpstr>
      <vt:lpstr>ФРОНТАЛЬНА ФОРМА ПРОВЕДЕННЯ ЛАБОРАТОРНИХ ЗАНЯТЬ</vt:lpstr>
      <vt:lpstr>ЦИКЛІЧНА ФОРМА ПРОВЕДЕННЯ ЛАБОРАТОРНИХ ЗАНЯТЬ</vt:lpstr>
      <vt:lpstr>ІНДИВІДУАЛЬНА ФОРМА ПРОВЕДЕННЯ ЛАБОРАТОРНИХ ЗАНЯТЬ</vt:lpstr>
      <vt:lpstr>КОМБІНОВАНА ФОРМА ПРОВЕДЕННЯ ЛАБОРАТОРНИХ ЗАНЯТЬ</vt:lpstr>
      <vt:lpstr>ВЕЛИКІ ПРАКТИКУМИ</vt:lpstr>
      <vt:lpstr>ПОДАЛЬШИЙ РОЗВИТОК ЛАБОРАТОРНИХ ЗАНЯТЬ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2019-09-10T15:35:53Z</dcterms:created>
  <dcterms:modified xsi:type="dcterms:W3CDTF">2019-09-11T06:24:45Z</dcterms:modified>
</cp:coreProperties>
</file>