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99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25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8203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060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6946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503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353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692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21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19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75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70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575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984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62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02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335D5-BF17-4069-8D23-29481D829FE3}" type="datetimeFigureOut">
              <a:rPr lang="ru-RU" smtClean="0"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125ED1-C7AF-4936-9151-76EF554CF5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99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sbb.imf.org/error" TargetMode="External"/><Relationship Id="rId3" Type="http://schemas.openxmlformats.org/officeDocument/2006/relationships/hyperlink" Target="https://ec.europa.eu/eurostat/" TargetMode="External"/><Relationship Id="rId7" Type="http://schemas.openxmlformats.org/officeDocument/2006/relationships/hyperlink" Target="https://www.imf.org/en/Data" TargetMode="External"/><Relationship Id="rId2" Type="http://schemas.openxmlformats.org/officeDocument/2006/relationships/hyperlink" Target="https://unstats.un.org/home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ilo.org/stat/lang--en/index.htm" TargetMode="External"/><Relationship Id="rId5" Type="http://schemas.openxmlformats.org/officeDocument/2006/relationships/hyperlink" Target="http://www.fao.org/economic/ess/en/" TargetMode="External"/><Relationship Id="rId10" Type="http://schemas.openxmlformats.org/officeDocument/2006/relationships/hyperlink" Target="https://en.unesco.org/" TargetMode="External"/><Relationship Id="rId4" Type="http://schemas.openxmlformats.org/officeDocument/2006/relationships/hyperlink" Target="http://www.unece.org/info/ece-homepage.html" TargetMode="External"/><Relationship Id="rId9" Type="http://schemas.openxmlformats.org/officeDocument/2006/relationships/hyperlink" Target="https://www.undp.org/content/undp/en/home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si-web.org/" TargetMode="External"/><Relationship Id="rId3" Type="http://schemas.openxmlformats.org/officeDocument/2006/relationships/hyperlink" Target="https://www.unicef.org/" TargetMode="External"/><Relationship Id="rId7" Type="http://schemas.openxmlformats.org/officeDocument/2006/relationships/hyperlink" Target="https://ec.europa.eu/eurostat/" TargetMode="External"/><Relationship Id="rId12" Type="http://schemas.openxmlformats.org/officeDocument/2006/relationships/hyperlink" Target="http://www.eurasiancommission.org/" TargetMode="External"/><Relationship Id="rId2" Type="http://schemas.openxmlformats.org/officeDocument/2006/relationships/hyperlink" Target="https://www.unido.org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wto.org/english/res_e/statis_e/statis_e.htm" TargetMode="External"/><Relationship Id="rId11" Type="http://schemas.openxmlformats.org/officeDocument/2006/relationships/hyperlink" Target="https://www.iea.org/stats/index.asp" TargetMode="External"/><Relationship Id="rId5" Type="http://schemas.openxmlformats.org/officeDocument/2006/relationships/hyperlink" Target="https://www.who.int/whosis/en/" TargetMode="External"/><Relationship Id="rId10" Type="http://schemas.openxmlformats.org/officeDocument/2006/relationships/hyperlink" Target="http://www.oecd.org/" TargetMode="External"/><Relationship Id="rId4" Type="http://schemas.openxmlformats.org/officeDocument/2006/relationships/hyperlink" Target="https://www.worldbank.org/" TargetMode="External"/><Relationship Id="rId9" Type="http://schemas.openxmlformats.org/officeDocument/2006/relationships/hyperlink" Target="http://cisstat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696AC3-E4BA-4416-A65D-54A372B25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7204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FA9649-FDA2-478A-8EBF-FB94B862A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884603"/>
            <a:ext cx="7766936" cy="2263130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 до </a:t>
            </a:r>
            <a:r>
              <a:rPr lang="uk-UA" sz="3200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 курсу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«Соціальна статистика»</a:t>
            </a:r>
          </a:p>
        </p:txBody>
      </p:sp>
    </p:spTree>
    <p:extLst>
      <p:ext uri="{BB962C8B-B14F-4D97-AF65-F5344CB8AC3E}">
        <p14:creationId xmlns:p14="http://schemas.microsoft.com/office/powerpoint/2010/main" val="1733819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8"/>
            <a:ext cx="10568844" cy="5866615"/>
          </a:xfrm>
        </p:spPr>
        <p:txBody>
          <a:bodyPr>
            <a:no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показників соціальної статистики. Вимоги до статистичної інформації.</a:t>
            </a: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об’єктивної характеристики соціальних процесів показники необхідно розраховувати відповідно до встановлених методологічних принципів розрахунку. При цьому соціальні показники повинні відповідати таким вимогам: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достовірність – будуватися на підставі критеріїв, які піддаються чіткому визначенню і можуть об’єктивно відбивати соціальну реальність;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надійність – забезпечувати знаходження реальних характеристик соціальних процесів і задовольняти потреби різних користувачів;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послідовність і можливість співставлень – бути придатними для виявлення закономірностей і тенденцій розвитку соціальних процесів, а також для оцінювання можливостей реалізації соціальних програм;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актуальність – розширювати уявлення про проблеми, які існють у соціальному житті суспільства і які потребують скорішого вирішення;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незалежність – бути вільними від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18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будь-яких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інтересів, здатних призвести до перекручування або приховування справжнього стану вправ.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43784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8"/>
            <a:ext cx="10568844" cy="586661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показників соціальної статистики. Вимоги до статистичної інформації.</a:t>
            </a: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Призначення системи соціальних показників: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забезпечувати комплексний підхід до вивчення соціального життя суспільства;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характеризувати існуючий стан справ у соціальній сфері та зміни, що в ній відбуваються;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надавати дані, які потребують пояснення, чому стан справ саме такий або чому виникли певні зміни;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у випадку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заходів соціальні показники повинні відображати зміни, які відбудуться після впровадження даних заходів.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Джерелами інформації про соціальне життя суспільства є: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статистична звітність;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спеціально організовані вибіркові спостереження;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переписи населення.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74344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8"/>
            <a:ext cx="10568844" cy="586661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показників соціальної статистики. Вимоги до статистичної інформації.</a:t>
            </a: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Статистичний відділ ООН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https://unstats.un.org/home/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Статистичний відділ Європейської економічної комісії (ЄЕК) ООН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https://ec.europa.eu/eurostat/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 статистики продовольчої та сільськогосподарської ООН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http://www.unece.org/info/ece-homepage.html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статистики Міжнародної організації праці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http://www.fao.org/economic/ess/en/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валютний фонд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http://www.ilo.org/stat/lang--en/index.htm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ССРД МФД (Спеціалізований стандарт розповсюдження даних)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https://www.imf.org/en/Data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розвитку ООН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https://dsbb.imf.org/error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ООН з питань освіти, науки та культури (ЮНЕСКО)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https://www.undp.org/content/undp/en/home/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 статистики ЮНЕСКО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https://en.unesco.org/</a:t>
            </a:r>
            <a:br>
              <a:rPr lang="ru-RU" sz="1600" dirty="0">
                <a:solidFill>
                  <a:schemeClr val="tx1"/>
                </a:solidFill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68593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433634"/>
            <a:ext cx="10568844" cy="604258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показників соціальної статистики. Вимоги до статистичної інформації.</a:t>
            </a: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ООН з промислового розвитку (ЮНІДО)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https://www.unido.org/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Дитячий фонд ООН (ЮНІСЕФ)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https://www.unicef.org/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Всесвітній банк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https://www.worldbank.org/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ВООЗ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https://www.who.int/whosis/en/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https://www.wto.org/english/res_e/statis_e/statis_e.htm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Євростат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https://ec.europa.eu/eurostat/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статистичний інститут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https://www.isi-web.org/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Міждержавний статистичний комітет СНД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http://cisstat.org/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економічного співробітництва та розвитку (ОЕСР)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http://www.oecd.org/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 енергетичне агенство (МЕА)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https://www.iea.org/stats/index.asp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Євразійська економічна комісія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http://www.eurasiancommission.org/</a:t>
            </a:r>
            <a:br>
              <a:rPr lang="ru-RU" sz="1600" dirty="0"/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3700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18CE1F4-27A0-48AE-BCA4-91650E25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833553" cy="367959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План.</a:t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Предмет та об’єкт соціальної статистики. Історія статистичних спостережень.</a:t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Завдання соціальної статистики.</a:t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показників соціальної статистики. Вимоги до статистичної інформації.</a:t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9899541" cy="5640372"/>
          </a:xfrm>
        </p:spPr>
        <p:txBody>
          <a:bodyPr>
            <a:no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Предмет, об’єкт та завдання соціальної статистики. Історія статистичних спостережень.</a:t>
            </a: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Соціальна статистика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галузь єдиної статистичної науки, яка притаманними їй методами вивчає кількісну сторону масових соціальних явищ і процесів у нерозривному зв’язку з їхньою якісною визначеністю з метою виявлення характерних закономірностей, взаємозв’язків і тенденцій. </a:t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Предметом соціальної статистики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пізнання закономірностей і тенденцій соціальних процесів, їхній кількісний вимір і прогнозування на перспективу. </a:t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Соціальна статистика досліджує всі аспекти соціального життя суспільства, приділяючи головну увагу тим із них, які на даному етапі суспільного розвитку становлять найгостріший соціальний інтерес і стосовно яких потрібна відповідна соціальна політика.</a:t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соціальної статистики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полягає у вивченні та вимірі закономірностей проходження соціальних процесів, внаслідок яких якісно змінюється як сама особистість, так і соціальне середовище. </a:t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6767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8"/>
            <a:ext cx="9899541" cy="5979737"/>
          </a:xfrm>
        </p:spPr>
        <p:txBody>
          <a:bodyPr>
            <a:no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Об’єктом соціальної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статистики є соціальна реальність, тобто соціальне життя суспільства в усіх його проявах. Складність і багатогранність соціального життя суспільства зумовлюються різноманітністю об’єктів, які беруть у ньому участь. 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Об’єкти соціальної статистики можна поділити на два типи. 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Перший тип об’єктів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споживачі матеріальних благ, усіх видів послуг, духовних цінностей та інформації. 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Розрізняють індивідуальні та групові (колективні) об’єкти першого типу. 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Індивідуальні об’єкти – це окремі особи (індивіди). 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Колективні об’єкти – це групи осіб, що одночасно беруть участь у якомусь соціальному процесі. До таких об’єктів належать сім’я, домогосподарство, трудовий колектив, громадська організація тощо. 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другого типу об’єктів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 окремі особи, організації та інші структури, що утворюють соціальну сферу суспільства і надають населенню матеріальні блага й різноманітні послуги, а також організовують соціальні процеси в суспільстві. До таких об’єктів належать заклади культури й мистецтва, навчальні заклади, медичні установи, різноманітні  організації,  які  надають  населенню  побутові  послуги тощо.  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3771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9899541" cy="5640372"/>
          </a:xfrm>
        </p:spPr>
        <p:txBody>
          <a:bodyPr>
            <a:no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Статистичні спостереження в історії суспільства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Звітність находилась під контролем держави.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організації: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максимальна інформативність та точність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простота та дешевизна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отримання своєчасної інформації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 та склад населення: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платники податків;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облік категорій населення: рабів, воїнів та ін.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облік населення земель (податки + джерела поповнення армії)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Церква: облік прихожан, статистика народження, шлюбів та смерті. Матеріали для перших наукових узагальнень: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описи та щоденники мандрівників, торговців, дипломатів та завойовників.</a:t>
            </a:r>
            <a:br>
              <a:rPr lang="ru-RU" sz="1600" dirty="0"/>
            </a:b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8310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8"/>
            <a:ext cx="10568844" cy="5866615"/>
          </a:xfrm>
        </p:spPr>
        <p:txBody>
          <a:bodyPr>
            <a:no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Статистичні спостереження в історії суспільства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Джон Граунт “Природні та політичні спостереження, зроблені над бюлетенями смертності”.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— “дослідження причин, я в силу яких суспільства створюються, відтворюються, приходять до занепаду та вмирають”.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Фокус досліджень — рівень смертності як фактор, що визначає динаміку населення.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1790 — облік населення у США.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Адольф Кетлє. “Про людину і розвиток її здібностей”. Засновник першого міжнародного статистичного конгресу: 19-22 вересня 1853 року у Брюселі. Мета: зібрати керівників статистичних служб та дослідників у галузі.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Питання, що розглядались: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розробка єдиної номенклатури та класифікацій для країн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методика перепису населення 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організація реєстрації народжень, смертей, шлюбів та розлучень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розвитком теорії ймовірності у ХІХ столітті: обрахунок частоти народжуваності (за різними містами та установами).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 Гаусс — метод найменших квадратів (застосовується при регресійному аналізі). 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1900 — К.Пірсон та заснування журналу “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Biometrica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Параметрична статистика, дослідження розподілів, критерії Ст’юдента, Пірсона, Фішера, побудова ймовірнісно-статистичних моделей, дисперсійний аналіз.</a:t>
            </a:r>
            <a:b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/>
            </a:b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491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8"/>
            <a:ext cx="10568844" cy="5866615"/>
          </a:xfrm>
        </p:spPr>
        <p:txBody>
          <a:bodyPr>
            <a:no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Завдання соціальної статистики.</a:t>
            </a: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Усе розмаїття завдань, які вирішує соціальна статистика, можна звести до </a:t>
            </a:r>
            <a:r>
              <a:rPr lang="ru-RU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двох комплексних завдань: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1) соціальна статистика повинна забезпечувати всебічне дослідження, аналіз і поглиблене розуміння соціальних процесів, що відбуваються в суспільстві;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2) використовуючи притаманні їй методи й засоби досліджень, соціальна статистика повинна прогнозувати на майбутнє розвиток і зміну соціальних процесів у суспільстві при розробці й проведенні відповідної соціальної політики.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практичних завдань соціальної статистики належать: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систематичний аналіз ситуації в соціальній сфері;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аналіз тенденцій і закономірностей розвитку галузей соціальної інфраструктури;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вивчення рівня і умов життя населення, оцінювання диференціації населення за показниками рівня життя;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характеристика доступності та ступеня задоволення окремих видів потреб у матеріальних благах і послугах для різних соціальних груп населення;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дослідження співвідношення і ролі об’єктивних і суб’єктивних чинників, що впливають на соціальні процеси;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визначення перспектив розвитку й перетворення соціальної сфери;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визначення й аналіз можливих наслідків змін соціальної політики й  перетворення соціальної сфери для різних соціальних груп населення;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моделювання і прогнозування показників життєвого рівня населення на ближчу і більш віддалену перспективу;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дослідження взаємодії соціальних процесів з іншими складовими суспільного розвитку.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7113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8"/>
            <a:ext cx="10568844" cy="5866615"/>
          </a:xfrm>
        </p:spPr>
        <p:txBody>
          <a:bodyPr>
            <a:no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показників соціальної статистики. Вимоги до статистичної інформації.</a:t>
            </a: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Соціальні показники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статистичні показники, що ґрунтуються на спостереженнях і мають, як правило, кількісний характер.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Вони передають певну інформацію про досліджувані явища суспільного життя або зміни, що відбуваються в ньому.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Показники, що характеризують соціальне життя суспільства на частині території країни, називаються регіональними, по країні в цілому – загальними або сукупними. 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Сукупність взаємопов’язаних і взаємоузгоджених  показників, які характеризують різноманітні аспекти соціального життя суспільства, утворюють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систему показників соціальної статистики. 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Загальна система показників складається з окремих підсистем показників і розділів, які містять значну кількість соціальних індикаторів, що характеризують певні соціальні явища і процеси. </a:t>
            </a: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31862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74D6-E444-4C6F-9EEA-5300AAD0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8"/>
            <a:ext cx="10568844" cy="5866615"/>
          </a:xfrm>
        </p:spPr>
        <p:txBody>
          <a:bodyPr>
            <a:no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показників соціальної статистики. Вимоги до статистичної інформації.</a:t>
            </a: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 дані соціальної статистики належать до п’яти головних категорій: </a:t>
            </a:r>
            <a:b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дані, що отримують у результаті розробки Системи національних рахунків (СНР); </a:t>
            </a:r>
            <a:b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соціально-демографічні дані; </a:t>
            </a:r>
            <a:b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дані, що отримують у результаті розробки й дослідження бюджетів часу населення; </a:t>
            </a:r>
            <a:b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дані, що отримують з розробки рахунків розподілу, тобто розподілу доходу, споживання й накопичення; </a:t>
            </a:r>
            <a:b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дані, що отримують із взаємодоповнюючої системи статистики, яка відноситься до стану й охорони навколишнього середовища, тобто екологічної статистики. </a:t>
            </a:r>
            <a:b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9048141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229</TotalTime>
  <Words>1881</Words>
  <Application>Microsoft Office PowerPoint</Application>
  <PresentationFormat>Широкоэкранный</PresentationFormat>
  <Paragraphs>14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Аспект</vt:lpstr>
      <vt:lpstr>Тема 1</vt:lpstr>
      <vt:lpstr>План. 1. Предмет та об’єкт соціальної статистики. Історія статистичних спостережень. 2. Завдання соціальної статистики. 3. Система показників соціальної статистики. Вимоги до статистичної інформації. </vt:lpstr>
      <vt:lpstr>1. Предмет, об’єкт та завдання соціальної статистики. Історія статистичних спостережень.  Соціальна статистика – це галузь єдиної статистичної науки, яка притаманними їй методами вивчає кількісну сторону масових соціальних явищ і процесів у нерозривному зв’язку з їхньою якісною визначеністю з метою виявлення характерних закономірностей, взаємозв’язків і тенденцій.  Предметом соціальної статистики є пізнання закономірностей і тенденцій соціальних процесів, їхній кількісний вимір і прогнозування на перспективу.  Соціальна статистика досліджує всі аспекти соціального життя суспільства, приділяючи головну увагу тим із них, які на даному етапі суспільного розвитку становлять найгостріший соціальний інтерес і стосовно яких потрібна відповідна соціальна політика. Мета соціальної статистики полягає у вивченні та вимірі закономірностей проходження соціальних процесів, внаслідок яких якісно змінюється як сама особистість, так і соціальне середовище.     </vt:lpstr>
      <vt:lpstr>Об’єктом соціальної статистики є соціальна реальність, тобто соціальне життя суспільства в усіх його проявах. Складність і багатогранність соціального життя суспільства зумовлюються різноманітністю об’єктів, які беруть у ньому участь.   Об’єкти соціальної статистики можна поділити на два типи.   Перший тип об’єктів – споживачі матеріальних благ, усіх видів послуг, духовних цінностей та інформації.  Розрізняють індивідуальні та групові (колективні) об’єкти першого типу.  Індивідуальні об’єкти – це окремі особи (індивіди).  Колективні об’єкти – це групи осіб, що одночасно беруть участь у якомусь соціальному процесі. До таких об’єктів належать сім’я, домогосподарство, трудовий колектив, громадська організація тощо.   До другого типу об’єктів належать окремі особи, організації та інші структури, що утворюють соціальну сферу суспільства і надають населенню матеріальні блага й різноманітні послуги, а також організовують соціальні процеси в суспільстві. До таких об’єктів належать заклади культури й мистецтва, навчальні заклади, медичні установи, різноманітні  організації,  які  надають  населенню  побутові  послуги тощо.       </vt:lpstr>
      <vt:lpstr>Статистичні спостереження в історії суспільства  Звітність находилась під контролем держави.  Мета організації: - максимальна інформативність та точність - простота та дешевизна - отримання своєчасної інформації  Чисельність та склад населення: 1) платники податків; 2) облік категорій населення: рабів, воїнів та ін. 3) облік населення земель (податки + джерела поповнення армії)  Церква: облік прихожан, статистика народження, шлюбів та смерті. Матеріали для перших наукових узагальнень: описи та щоденники мандрівників, торговців, дипломатів та завойовників.      </vt:lpstr>
      <vt:lpstr>Статистичні спостереження в історії суспільства  Джон Граунт “Природні та політичні спостереження, зроблені над бюлетенями смертності”. Мета — “дослідження причин, я в силу яких суспільства створюються, відтворюються, приходять до занепаду та вмирають”. Фокус досліджень — рівень смертності як фактор, що визначає динаміку населення. 1790 — облік населення у США.  Адольф Кетлє. “Про людину і розвиток її здібностей”. Засновник першого міжнародного статистичного конгресу: 19-22 вересня 1853 року у Брюселі. Мета: зібрати керівників статистичних служб та дослідників у галузі. Питання, що розглядались: - розробка єдиної номенклатури та класифікацій для країн - методика перепису населення  - організація реєстрації народжень, смертей, шлюбів та розлучень  З розвитком теорії ймовірності у ХІХ столітті: обрахунок частоти народжуваності (за різними містами та установами). К. Гаусс — метод найменших квадратів (застосовується при регресійному аналізі).  1900 — К.Пірсон та заснування журналу “Biometrica”. Параметрична статистика, дослідження розподілів, критерії Ст’юдента, Пірсона, Фішера, побудова ймовірнісно-статистичних моделей, дисперсійний аналіз.         </vt:lpstr>
      <vt:lpstr>2. Завдання соціальної статистики.  Усе розмаїття завдань, які вирішує соціальна статистика, можна звести до двох комплексних завдань:   1) соціальна статистика повинна забезпечувати всебічне дослідження, аналіз і поглиблене розуміння соціальних процесів, що відбуваються в суспільстві;   2) використовуючи притаманні їй методи й засоби досліджень, соціальна статистика повинна прогнозувати на майбутнє розвиток і зміну соціальних процесів у суспільстві при розробці й проведенні відповідної соціальної політики.     До практичних завдань соціальної статистики належать:  − систематичний аналіз ситуації в соціальній сфері;  − аналіз тенденцій і закономірностей розвитку галузей соціальної інфраструктури;  − вивчення рівня і умов життя населення, оцінювання диференціації населення за показниками рівня життя;  − характеристика доступності та ступеня задоволення окремих видів потреб у матеріальних благах і послугах для різних соціальних груп населення;  − дослідження співвідношення і ролі об’єктивних і суб’єктивних чинників, що впливають на соціальні процеси; − визначення перспектив розвитку й перетворення соціальної сфери;  − визначення й аналіз можливих наслідків змін соціальної політики й  перетворення соціальної сфери для різних соціальних груп населення;  − моделювання і прогнозування показників життєвого рівня населення на ближчу і більш віддалену перспективу;  − дослідження взаємодії соціальних процесів з іншими складовими суспільного розвитку.           </vt:lpstr>
      <vt:lpstr>3. Система показників соціальної статистики. Вимоги до статистичної інформації.  Соціальні показники – це статистичні показники, що ґрунтуються на спостереженнях і мають, як правило, кількісний характер.    Вони передають певну інформацію про досліджувані явища суспільного життя або зміни, що відбуваються в ньому.  Показники, що характеризують соціальне життя суспільства на частині території країни, називаються регіональними, по країні в цілому – загальними або сукупними.     Сукупність взаємопов’язаних і взаємоузгоджених  показників, які характеризують різноманітні аспекти соціального життя суспільства, утворюють систему показників соціальної статистики.    Загальна система показників складається з окремих підсистем показників і розділів, які містять значну кількість соціальних індикаторів, що характеризують певні соціальні явища і процеси.           </vt:lpstr>
      <vt:lpstr>3. Система показників соціальної статистики. Вимоги до статистичної інформації.  Усі дані соціальної статистики належать до п’яти головних категорій:  1) дані, що отримують у результаті розробки Системи національних рахунків (СНР);  2) соціально-демографічні дані;  3) дані, що отримують у результаті розробки й дослідження бюджетів часу населення;  4) дані, що отримують з розробки рахунків розподілу, тобто розподілу доходу, споживання й накопичення;  5) дані, що отримують із взаємодоповнюючої системи статистики, яка відноситься до стану й охорони навколишнього середовища, тобто екологічної статистики.              </vt:lpstr>
      <vt:lpstr>3. Система показників соціальної статистики. Вимоги до статистичної інформації.  Для об’єктивної характеристики соціальних процесів показники необхідно розраховувати відповідно до встановлених методологічних принципів розрахунку. При цьому соціальні показники повинні відповідати таким вимогам: − достовірність – будуватися на підставі критеріїв, які піддаються чіткому визначенню і можуть об’єктивно відбивати соціальну реальність;  − надійність – забезпечувати знаходження реальних характеристик соціальних процесів і задовольняти потреби різних користувачів;  − послідовність і можливість співставлень – бути придатними для виявлення закономірностей і тенденцій розвитку соціальних процесів, а також для оцінювання можливостей реалізації соціальних програм;  − актуальність – розширювати уявлення про проблеми, які існють у соціальному житті суспільства і які потребують скорішого вирішення;  − незалежність – бути вільними від впливу будь-яких інтересів, здатних призвести до перекручування або приховування справжнього стану вправ.               </vt:lpstr>
      <vt:lpstr>3. Система показників соціальної статистики. Вимоги до статистичної інформації.  Призначення системи соціальних показників:  − забезпечувати комплексний підхід до вивчення соціального життя суспільства;  − характеризувати існуючий стан справ у соціальній сфері та зміни, що в ній відбуваються;  − надавати дані, які потребують пояснення, чому стан справ саме такий або чому виникли певні зміни;  − у випадку прийняття будь-яких заходів соціальні показники повинні відображати зміни, які відбудуться після впровадження даних заходів.    Джерелами інформації про соціальне життя суспільства є:  − статистична звітність;  − спеціально організовані вибіркові спостереження;  − переписи населення.  .               </vt:lpstr>
      <vt:lpstr>3. Система показників соціальної статистики. Вимоги до статистичної інформації.  Статистичний відділ ООН https://unstats.un.org/home/  Статистичний відділ Європейської економічної комісії (ЄЕК) ООН https://ec.europa.eu/eurostat/  Відділ статистики продовольчої та сільськогосподарської ООН http://www.unece.org/info/ece-homepage.html  Департамент статистики Міжнародної організації праці http://www.fao.org/economic/ess/en/  Міжнародний валютний фонд http://www.ilo.org/stat/lang--en/index.htm  ССРД МФД (Спеціалізований стандарт розповсюдження даних) https://www.imf.org/en/Data  Програма розвитку ООН https://dsbb.imf.org/error  ООН з питань освіти, науки та культури (ЮНЕСКО) https://www.undp.org/content/undp/en/home/  Інститут статистики ЮНЕСКО https://en.unesco.org/  .               </vt:lpstr>
      <vt:lpstr>3. Система показників соціальної статистики. Вимоги до статистичної інформації.  ООН з промислового розвитку (ЮНІДО) https://www.unido.org/  Дитячий фонд ООН (ЮНІСЕФ) https://www.unicef.org/  Всесвітній банк https://www.worldbank.org/  ВООЗ https://www.who.int/whosis/en/  ВТО https://www.wto.org/english/res_e/statis_e/statis_e.htm  Євростат https://ec.europa.eu/eurostat/  Міжнародний статистичний інститут https://www.isi-web.org/  Міждержавний статистичний комітет СНД http://cisstat.org/  Організація економічного співробітництва та розвитку (ОЕСР) http://www.oecd.org/  Міжнародне енергетичне агенство (МЕА) https://www.iea.org/stats/index.asp  Євразійська економічна комісія  http://www.eurasiancommission.org/  .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</dc:title>
  <dc:creator>user</dc:creator>
  <cp:lastModifiedBy>Олександра</cp:lastModifiedBy>
  <cp:revision>4</cp:revision>
  <dcterms:created xsi:type="dcterms:W3CDTF">2022-08-31T18:41:48Z</dcterms:created>
  <dcterms:modified xsi:type="dcterms:W3CDTF">2024-02-15T07:07:42Z</dcterms:modified>
</cp:coreProperties>
</file>