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87" r:id="rId3"/>
    <p:sldId id="436" r:id="rId4"/>
    <p:sldId id="446" r:id="rId5"/>
    <p:sldId id="450" r:id="rId6"/>
    <p:sldId id="451" r:id="rId7"/>
    <p:sldId id="452" r:id="rId8"/>
    <p:sldId id="453" r:id="rId9"/>
    <p:sldId id="456" r:id="rId10"/>
    <p:sldId id="455" r:id="rId11"/>
    <p:sldId id="454" r:id="rId12"/>
    <p:sldId id="449" r:id="rId13"/>
    <p:sldId id="457" r:id="rId14"/>
    <p:sldId id="448" r:id="rId15"/>
    <p:sldId id="411" r:id="rId16"/>
    <p:sldId id="426" r:id="rId17"/>
    <p:sldId id="458" r:id="rId18"/>
    <p:sldId id="459" r:id="rId19"/>
    <p:sldId id="321" r:id="rId20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nna" initials="" lastIdx="1" clrIdx="0"/>
  <p:cmAuthor id="1" name="Dell Latitude E5580" initials="DLE" lastIdx="0" clrIdx="1">
    <p:extLst>
      <p:ext uri="{19B8F6BF-5375-455C-9EA6-DF929625EA0E}">
        <p15:presenceInfo xmlns:p15="http://schemas.microsoft.com/office/powerpoint/2012/main" userId="0581e5e707f38ec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CC99FF"/>
    <a:srgbClr val="3C2E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081" autoAdjust="0"/>
  </p:normalViewPr>
  <p:slideViewPr>
    <p:cSldViewPr>
      <p:cViewPr varScale="1">
        <p:scale>
          <a:sx n="83" d="100"/>
          <a:sy n="83" d="100"/>
        </p:scale>
        <p:origin x="686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4F5B10-F946-4375-89B1-09A642EF9D5A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83EDD45B-2B36-4B33-9E3E-75F8724241B5}">
      <dgm:prSet phldrT="[Текст]" custT="1"/>
      <dgm:spPr/>
      <dgm:t>
        <a:bodyPr/>
        <a:lstStyle/>
        <a:p>
          <a:r>
            <a:rPr lang="uk-UA" sz="2000" b="1" dirty="0" smtClean="0"/>
            <a:t>Комунікативні технології</a:t>
          </a:r>
          <a:endParaRPr lang="uk-UA" sz="2000" b="1" dirty="0"/>
        </a:p>
      </dgm:t>
    </dgm:pt>
    <dgm:pt modelId="{A0A0DAE7-2D0A-4850-9B23-E285170F2F84}" type="parTrans" cxnId="{EFCEFDE4-B471-440D-915F-D622A46E9F7D}">
      <dgm:prSet/>
      <dgm:spPr/>
      <dgm:t>
        <a:bodyPr/>
        <a:lstStyle/>
        <a:p>
          <a:endParaRPr lang="uk-UA" sz="2000" b="1"/>
        </a:p>
      </dgm:t>
    </dgm:pt>
    <dgm:pt modelId="{920F19A0-7075-416A-AD55-8682CB42B8D5}" type="sibTrans" cxnId="{EFCEFDE4-B471-440D-915F-D622A46E9F7D}">
      <dgm:prSet/>
      <dgm:spPr/>
      <dgm:t>
        <a:bodyPr/>
        <a:lstStyle/>
        <a:p>
          <a:endParaRPr lang="uk-UA" sz="2000" b="1"/>
        </a:p>
      </dgm:t>
    </dgm:pt>
    <dgm:pt modelId="{E394BBF2-D8DC-4092-9355-359F77AD7E23}">
      <dgm:prSet phldrT="[Текст]" custT="1"/>
      <dgm:spPr/>
      <dgm:t>
        <a:bodyPr/>
        <a:lstStyle/>
        <a:p>
          <a:r>
            <a:rPr lang="uk-UA" sz="2000" b="1" dirty="0" smtClean="0"/>
            <a:t>Технології врегулювання конфліктів</a:t>
          </a:r>
          <a:endParaRPr lang="uk-UA" sz="2000" b="1" dirty="0"/>
        </a:p>
      </dgm:t>
    </dgm:pt>
    <dgm:pt modelId="{E85B7DBF-8069-485A-A98A-7F20924B5A3A}" type="parTrans" cxnId="{BED20C8B-8113-402E-AC74-1F9B5369E19F}">
      <dgm:prSet/>
      <dgm:spPr/>
      <dgm:t>
        <a:bodyPr/>
        <a:lstStyle/>
        <a:p>
          <a:endParaRPr lang="uk-UA" sz="2000" b="1"/>
        </a:p>
      </dgm:t>
    </dgm:pt>
    <dgm:pt modelId="{2141C1E9-618C-46C5-8952-5BE3A4B7F9FC}" type="sibTrans" cxnId="{BED20C8B-8113-402E-AC74-1F9B5369E19F}">
      <dgm:prSet/>
      <dgm:spPr/>
      <dgm:t>
        <a:bodyPr/>
        <a:lstStyle/>
        <a:p>
          <a:endParaRPr lang="uk-UA" sz="2000" b="1"/>
        </a:p>
      </dgm:t>
    </dgm:pt>
    <dgm:pt modelId="{FE340D77-217F-4467-AF70-1F2FC4FE6187}">
      <dgm:prSet phldrT="[Текст]" custT="1"/>
      <dgm:spPr/>
      <dgm:t>
        <a:bodyPr/>
        <a:lstStyle/>
        <a:p>
          <a:r>
            <a:rPr lang="uk-UA" sz="2000" b="1" dirty="0" smtClean="0"/>
            <a:t>Цифрові технології управління взаємодією</a:t>
          </a:r>
          <a:endParaRPr lang="uk-UA" sz="2000" b="1" dirty="0"/>
        </a:p>
      </dgm:t>
    </dgm:pt>
    <dgm:pt modelId="{8FB4CE7F-51D1-4B0B-9A86-D797EE3B322B}" type="parTrans" cxnId="{C5128F75-EA2A-4EB0-850C-609185ACAA4D}">
      <dgm:prSet/>
      <dgm:spPr/>
      <dgm:t>
        <a:bodyPr/>
        <a:lstStyle/>
        <a:p>
          <a:endParaRPr lang="uk-UA" sz="2000" b="1"/>
        </a:p>
      </dgm:t>
    </dgm:pt>
    <dgm:pt modelId="{C9E12257-2EF0-4E68-BB87-0FC365F86810}" type="sibTrans" cxnId="{C5128F75-EA2A-4EB0-850C-609185ACAA4D}">
      <dgm:prSet/>
      <dgm:spPr/>
      <dgm:t>
        <a:bodyPr/>
        <a:lstStyle/>
        <a:p>
          <a:endParaRPr lang="uk-UA" sz="2000" b="1"/>
        </a:p>
      </dgm:t>
    </dgm:pt>
    <dgm:pt modelId="{1A97CE08-5B19-47FC-916D-5D0F45D2F202}">
      <dgm:prSet phldrT="[Текст]" custT="1"/>
      <dgm:spPr/>
      <dgm:t>
        <a:bodyPr/>
        <a:lstStyle/>
        <a:p>
          <a:r>
            <a:rPr lang="uk-UA" sz="2000" b="1" noProof="0" dirty="0" smtClean="0"/>
            <a:t>Етичні та соціально відповідальні технології</a:t>
          </a:r>
          <a:endParaRPr lang="uk-UA" sz="2000" b="1" noProof="0" dirty="0"/>
        </a:p>
      </dgm:t>
    </dgm:pt>
    <dgm:pt modelId="{D8E33E2A-D54A-4D42-9A4D-B59BC7D8A708}" type="parTrans" cxnId="{C0193F8E-FEA4-4DEB-88A0-5D2F4FF7A3BF}">
      <dgm:prSet/>
      <dgm:spPr/>
      <dgm:t>
        <a:bodyPr/>
        <a:lstStyle/>
        <a:p>
          <a:endParaRPr lang="uk-UA" sz="2000" b="1"/>
        </a:p>
      </dgm:t>
    </dgm:pt>
    <dgm:pt modelId="{982FB089-9C69-4230-A39A-16EBB3953FDC}" type="sibTrans" cxnId="{C0193F8E-FEA4-4DEB-88A0-5D2F4FF7A3BF}">
      <dgm:prSet/>
      <dgm:spPr/>
      <dgm:t>
        <a:bodyPr/>
        <a:lstStyle/>
        <a:p>
          <a:endParaRPr lang="uk-UA" sz="2000" b="1"/>
        </a:p>
      </dgm:t>
    </dgm:pt>
    <dgm:pt modelId="{A26D589B-1540-49CA-B07F-587FCC1D7898}" type="pres">
      <dgm:prSet presAssocID="{8B4F5B10-F946-4375-89B1-09A642EF9D5A}" presName="Name0" presStyleCnt="0">
        <dgm:presLayoutVars>
          <dgm:chMax val="7"/>
          <dgm:chPref val="7"/>
          <dgm:dir/>
        </dgm:presLayoutVars>
      </dgm:prSet>
      <dgm:spPr/>
    </dgm:pt>
    <dgm:pt modelId="{B1CD7E7F-C4B5-419B-ABC3-994B155F9DD6}" type="pres">
      <dgm:prSet presAssocID="{8B4F5B10-F946-4375-89B1-09A642EF9D5A}" presName="Name1" presStyleCnt="0"/>
      <dgm:spPr/>
    </dgm:pt>
    <dgm:pt modelId="{603F79CA-6B66-493B-AAA1-17218B2AFD86}" type="pres">
      <dgm:prSet presAssocID="{8B4F5B10-F946-4375-89B1-09A642EF9D5A}" presName="cycle" presStyleCnt="0"/>
      <dgm:spPr/>
    </dgm:pt>
    <dgm:pt modelId="{E6855E5D-A5B9-4C14-AF9B-A79A154F2532}" type="pres">
      <dgm:prSet presAssocID="{8B4F5B10-F946-4375-89B1-09A642EF9D5A}" presName="srcNode" presStyleLbl="node1" presStyleIdx="0" presStyleCnt="4"/>
      <dgm:spPr/>
    </dgm:pt>
    <dgm:pt modelId="{4B0D7BB8-B9B9-4598-8280-9C5DBE617156}" type="pres">
      <dgm:prSet presAssocID="{8B4F5B10-F946-4375-89B1-09A642EF9D5A}" presName="conn" presStyleLbl="parChTrans1D2" presStyleIdx="0" presStyleCnt="1"/>
      <dgm:spPr/>
    </dgm:pt>
    <dgm:pt modelId="{8B3A9093-3BCC-4054-8098-A916C5DE1D6A}" type="pres">
      <dgm:prSet presAssocID="{8B4F5B10-F946-4375-89B1-09A642EF9D5A}" presName="extraNode" presStyleLbl="node1" presStyleIdx="0" presStyleCnt="4"/>
      <dgm:spPr/>
    </dgm:pt>
    <dgm:pt modelId="{E327FBDC-0852-4A86-9DB7-40BDC0874690}" type="pres">
      <dgm:prSet presAssocID="{8B4F5B10-F946-4375-89B1-09A642EF9D5A}" presName="dstNode" presStyleLbl="node1" presStyleIdx="0" presStyleCnt="4"/>
      <dgm:spPr/>
    </dgm:pt>
    <dgm:pt modelId="{D416FBCB-BA86-40C0-9EC0-992EC74349FA}" type="pres">
      <dgm:prSet presAssocID="{83EDD45B-2B36-4B33-9E3E-75F8724241B5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DBD7F35-2DFC-48FC-8FEF-BDAEE61485B7}" type="pres">
      <dgm:prSet presAssocID="{83EDD45B-2B36-4B33-9E3E-75F8724241B5}" presName="accent_1" presStyleCnt="0"/>
      <dgm:spPr/>
    </dgm:pt>
    <dgm:pt modelId="{48579FED-B635-46F9-9698-BFC91E9CFB85}" type="pres">
      <dgm:prSet presAssocID="{83EDD45B-2B36-4B33-9E3E-75F8724241B5}" presName="accentRepeatNode" presStyleLbl="solidFgAcc1" presStyleIdx="0" presStyleCnt="4"/>
      <dgm:spPr/>
    </dgm:pt>
    <dgm:pt modelId="{EF62BF65-591E-4A1F-B931-4B1DC0909E6F}" type="pres">
      <dgm:prSet presAssocID="{E394BBF2-D8DC-4092-9355-359F77AD7E23}" presName="text_2" presStyleLbl="node1" presStyleIdx="1" presStyleCnt="4">
        <dgm:presLayoutVars>
          <dgm:bulletEnabled val="1"/>
        </dgm:presLayoutVars>
      </dgm:prSet>
      <dgm:spPr/>
    </dgm:pt>
    <dgm:pt modelId="{59617822-60E8-46D3-BB54-F84A5F91886A}" type="pres">
      <dgm:prSet presAssocID="{E394BBF2-D8DC-4092-9355-359F77AD7E23}" presName="accent_2" presStyleCnt="0"/>
      <dgm:spPr/>
    </dgm:pt>
    <dgm:pt modelId="{3F40DE60-A40F-4CAD-B2CC-BF7A8C63BA99}" type="pres">
      <dgm:prSet presAssocID="{E394BBF2-D8DC-4092-9355-359F77AD7E23}" presName="accentRepeatNode" presStyleLbl="solidFgAcc1" presStyleIdx="1" presStyleCnt="4"/>
      <dgm:spPr/>
    </dgm:pt>
    <dgm:pt modelId="{67A55B41-8682-486F-B08A-167E345A13F6}" type="pres">
      <dgm:prSet presAssocID="{FE340D77-217F-4467-AF70-1F2FC4FE6187}" presName="text_3" presStyleLbl="node1" presStyleIdx="2" presStyleCnt="4">
        <dgm:presLayoutVars>
          <dgm:bulletEnabled val="1"/>
        </dgm:presLayoutVars>
      </dgm:prSet>
      <dgm:spPr/>
    </dgm:pt>
    <dgm:pt modelId="{7EB22F8D-DA86-4156-943C-BB1009F70DC6}" type="pres">
      <dgm:prSet presAssocID="{FE340D77-217F-4467-AF70-1F2FC4FE6187}" presName="accent_3" presStyleCnt="0"/>
      <dgm:spPr/>
    </dgm:pt>
    <dgm:pt modelId="{BDAA555C-8DF1-4638-B6A0-84DF8765EF92}" type="pres">
      <dgm:prSet presAssocID="{FE340D77-217F-4467-AF70-1F2FC4FE6187}" presName="accentRepeatNode" presStyleLbl="solidFgAcc1" presStyleIdx="2" presStyleCnt="4"/>
      <dgm:spPr/>
    </dgm:pt>
    <dgm:pt modelId="{2CEEA774-6F6D-462C-95C6-E179D242AD99}" type="pres">
      <dgm:prSet presAssocID="{1A97CE08-5B19-47FC-916D-5D0F45D2F202}" presName="text_4" presStyleLbl="node1" presStyleIdx="3" presStyleCnt="4">
        <dgm:presLayoutVars>
          <dgm:bulletEnabled val="1"/>
        </dgm:presLayoutVars>
      </dgm:prSet>
      <dgm:spPr/>
    </dgm:pt>
    <dgm:pt modelId="{702EF879-B3B8-4B06-ABAD-A5C2E7D04326}" type="pres">
      <dgm:prSet presAssocID="{1A97CE08-5B19-47FC-916D-5D0F45D2F202}" presName="accent_4" presStyleCnt="0"/>
      <dgm:spPr/>
    </dgm:pt>
    <dgm:pt modelId="{0FFB4648-C112-4BAA-A818-D4FC36A60254}" type="pres">
      <dgm:prSet presAssocID="{1A97CE08-5B19-47FC-916D-5D0F45D2F202}" presName="accentRepeatNode" presStyleLbl="solidFgAcc1" presStyleIdx="3" presStyleCnt="4"/>
      <dgm:spPr/>
    </dgm:pt>
  </dgm:ptLst>
  <dgm:cxnLst>
    <dgm:cxn modelId="{2A06C91A-50FA-4FCE-BE3B-C0DD4E4EE240}" type="presOf" srcId="{8B4F5B10-F946-4375-89B1-09A642EF9D5A}" destId="{A26D589B-1540-49CA-B07F-587FCC1D7898}" srcOrd="0" destOrd="0" presId="urn:microsoft.com/office/officeart/2008/layout/VerticalCurvedList"/>
    <dgm:cxn modelId="{C5128F75-EA2A-4EB0-850C-609185ACAA4D}" srcId="{8B4F5B10-F946-4375-89B1-09A642EF9D5A}" destId="{FE340D77-217F-4467-AF70-1F2FC4FE6187}" srcOrd="2" destOrd="0" parTransId="{8FB4CE7F-51D1-4B0B-9A86-D797EE3B322B}" sibTransId="{C9E12257-2EF0-4E68-BB87-0FC365F86810}"/>
    <dgm:cxn modelId="{EFCEFDE4-B471-440D-915F-D622A46E9F7D}" srcId="{8B4F5B10-F946-4375-89B1-09A642EF9D5A}" destId="{83EDD45B-2B36-4B33-9E3E-75F8724241B5}" srcOrd="0" destOrd="0" parTransId="{A0A0DAE7-2D0A-4850-9B23-E285170F2F84}" sibTransId="{920F19A0-7075-416A-AD55-8682CB42B8D5}"/>
    <dgm:cxn modelId="{3BFDB897-4B4E-4BC0-9CB8-FD03210683C7}" type="presOf" srcId="{83EDD45B-2B36-4B33-9E3E-75F8724241B5}" destId="{D416FBCB-BA86-40C0-9EC0-992EC74349FA}" srcOrd="0" destOrd="0" presId="urn:microsoft.com/office/officeart/2008/layout/VerticalCurvedList"/>
    <dgm:cxn modelId="{5D55CCE9-2334-44C0-BEF8-F3E8BB7C83C6}" type="presOf" srcId="{1A97CE08-5B19-47FC-916D-5D0F45D2F202}" destId="{2CEEA774-6F6D-462C-95C6-E179D242AD99}" srcOrd="0" destOrd="0" presId="urn:microsoft.com/office/officeart/2008/layout/VerticalCurvedList"/>
    <dgm:cxn modelId="{7879C751-4FDA-4286-9022-38065980142D}" type="presOf" srcId="{E394BBF2-D8DC-4092-9355-359F77AD7E23}" destId="{EF62BF65-591E-4A1F-B931-4B1DC0909E6F}" srcOrd="0" destOrd="0" presId="urn:microsoft.com/office/officeart/2008/layout/VerticalCurvedList"/>
    <dgm:cxn modelId="{1EBB1A56-7DDF-48C0-A601-EDBADE4C309E}" type="presOf" srcId="{920F19A0-7075-416A-AD55-8682CB42B8D5}" destId="{4B0D7BB8-B9B9-4598-8280-9C5DBE617156}" srcOrd="0" destOrd="0" presId="urn:microsoft.com/office/officeart/2008/layout/VerticalCurvedList"/>
    <dgm:cxn modelId="{CC701892-03BF-4720-8F6D-246C94ECE846}" type="presOf" srcId="{FE340D77-217F-4467-AF70-1F2FC4FE6187}" destId="{67A55B41-8682-486F-B08A-167E345A13F6}" srcOrd="0" destOrd="0" presId="urn:microsoft.com/office/officeart/2008/layout/VerticalCurvedList"/>
    <dgm:cxn modelId="{BED20C8B-8113-402E-AC74-1F9B5369E19F}" srcId="{8B4F5B10-F946-4375-89B1-09A642EF9D5A}" destId="{E394BBF2-D8DC-4092-9355-359F77AD7E23}" srcOrd="1" destOrd="0" parTransId="{E85B7DBF-8069-485A-A98A-7F20924B5A3A}" sibTransId="{2141C1E9-618C-46C5-8952-5BE3A4B7F9FC}"/>
    <dgm:cxn modelId="{C0193F8E-FEA4-4DEB-88A0-5D2F4FF7A3BF}" srcId="{8B4F5B10-F946-4375-89B1-09A642EF9D5A}" destId="{1A97CE08-5B19-47FC-916D-5D0F45D2F202}" srcOrd="3" destOrd="0" parTransId="{D8E33E2A-D54A-4D42-9A4D-B59BC7D8A708}" sibTransId="{982FB089-9C69-4230-A39A-16EBB3953FDC}"/>
    <dgm:cxn modelId="{1CF6F084-D6CA-49A4-94E5-02CDE1B52DE5}" type="presParOf" srcId="{A26D589B-1540-49CA-B07F-587FCC1D7898}" destId="{B1CD7E7F-C4B5-419B-ABC3-994B155F9DD6}" srcOrd="0" destOrd="0" presId="urn:microsoft.com/office/officeart/2008/layout/VerticalCurvedList"/>
    <dgm:cxn modelId="{CFAE791E-5FD8-4853-9F10-20BFF81AF068}" type="presParOf" srcId="{B1CD7E7F-C4B5-419B-ABC3-994B155F9DD6}" destId="{603F79CA-6B66-493B-AAA1-17218B2AFD86}" srcOrd="0" destOrd="0" presId="urn:microsoft.com/office/officeart/2008/layout/VerticalCurvedList"/>
    <dgm:cxn modelId="{3E322778-DAC7-4BDA-A010-0F45B7BE4E61}" type="presParOf" srcId="{603F79CA-6B66-493B-AAA1-17218B2AFD86}" destId="{E6855E5D-A5B9-4C14-AF9B-A79A154F2532}" srcOrd="0" destOrd="0" presId="urn:microsoft.com/office/officeart/2008/layout/VerticalCurvedList"/>
    <dgm:cxn modelId="{ED95BE48-083E-4E69-BFBB-813EC8B6EDEB}" type="presParOf" srcId="{603F79CA-6B66-493B-AAA1-17218B2AFD86}" destId="{4B0D7BB8-B9B9-4598-8280-9C5DBE617156}" srcOrd="1" destOrd="0" presId="urn:microsoft.com/office/officeart/2008/layout/VerticalCurvedList"/>
    <dgm:cxn modelId="{006BC78C-F689-43FC-A5DF-DDB4E00D9D5E}" type="presParOf" srcId="{603F79CA-6B66-493B-AAA1-17218B2AFD86}" destId="{8B3A9093-3BCC-4054-8098-A916C5DE1D6A}" srcOrd="2" destOrd="0" presId="urn:microsoft.com/office/officeart/2008/layout/VerticalCurvedList"/>
    <dgm:cxn modelId="{393B1F0A-F46B-474D-8850-4BA19B17579A}" type="presParOf" srcId="{603F79CA-6B66-493B-AAA1-17218B2AFD86}" destId="{E327FBDC-0852-4A86-9DB7-40BDC0874690}" srcOrd="3" destOrd="0" presId="urn:microsoft.com/office/officeart/2008/layout/VerticalCurvedList"/>
    <dgm:cxn modelId="{72901C26-14D9-4236-9EE1-620308520378}" type="presParOf" srcId="{B1CD7E7F-C4B5-419B-ABC3-994B155F9DD6}" destId="{D416FBCB-BA86-40C0-9EC0-992EC74349FA}" srcOrd="1" destOrd="0" presId="urn:microsoft.com/office/officeart/2008/layout/VerticalCurvedList"/>
    <dgm:cxn modelId="{9F48C3F7-3F06-4C1C-BD80-A12E5B9D9AF2}" type="presParOf" srcId="{B1CD7E7F-C4B5-419B-ABC3-994B155F9DD6}" destId="{FDBD7F35-2DFC-48FC-8FEF-BDAEE61485B7}" srcOrd="2" destOrd="0" presId="urn:microsoft.com/office/officeart/2008/layout/VerticalCurvedList"/>
    <dgm:cxn modelId="{C83B9B97-9C6C-459A-9472-F5FF213238CA}" type="presParOf" srcId="{FDBD7F35-2DFC-48FC-8FEF-BDAEE61485B7}" destId="{48579FED-B635-46F9-9698-BFC91E9CFB85}" srcOrd="0" destOrd="0" presId="urn:microsoft.com/office/officeart/2008/layout/VerticalCurvedList"/>
    <dgm:cxn modelId="{8157FC9C-F5BC-4D69-9725-BCFEC7603ABE}" type="presParOf" srcId="{B1CD7E7F-C4B5-419B-ABC3-994B155F9DD6}" destId="{EF62BF65-591E-4A1F-B931-4B1DC0909E6F}" srcOrd="3" destOrd="0" presId="urn:microsoft.com/office/officeart/2008/layout/VerticalCurvedList"/>
    <dgm:cxn modelId="{99318387-142A-4BEE-900C-796AD5DD79E0}" type="presParOf" srcId="{B1CD7E7F-C4B5-419B-ABC3-994B155F9DD6}" destId="{59617822-60E8-46D3-BB54-F84A5F91886A}" srcOrd="4" destOrd="0" presId="urn:microsoft.com/office/officeart/2008/layout/VerticalCurvedList"/>
    <dgm:cxn modelId="{E98E1F92-9EC4-4B9D-9680-3C19D0C184E5}" type="presParOf" srcId="{59617822-60E8-46D3-BB54-F84A5F91886A}" destId="{3F40DE60-A40F-4CAD-B2CC-BF7A8C63BA99}" srcOrd="0" destOrd="0" presId="urn:microsoft.com/office/officeart/2008/layout/VerticalCurvedList"/>
    <dgm:cxn modelId="{957E0000-5541-418B-990A-428F89F153EF}" type="presParOf" srcId="{B1CD7E7F-C4B5-419B-ABC3-994B155F9DD6}" destId="{67A55B41-8682-486F-B08A-167E345A13F6}" srcOrd="5" destOrd="0" presId="urn:microsoft.com/office/officeart/2008/layout/VerticalCurvedList"/>
    <dgm:cxn modelId="{915701B5-B23F-46DF-856E-10F790B809C7}" type="presParOf" srcId="{B1CD7E7F-C4B5-419B-ABC3-994B155F9DD6}" destId="{7EB22F8D-DA86-4156-943C-BB1009F70DC6}" srcOrd="6" destOrd="0" presId="urn:microsoft.com/office/officeart/2008/layout/VerticalCurvedList"/>
    <dgm:cxn modelId="{EE137B9D-DF9B-4EB2-ACBA-203097E1F906}" type="presParOf" srcId="{7EB22F8D-DA86-4156-943C-BB1009F70DC6}" destId="{BDAA555C-8DF1-4638-B6A0-84DF8765EF92}" srcOrd="0" destOrd="0" presId="urn:microsoft.com/office/officeart/2008/layout/VerticalCurvedList"/>
    <dgm:cxn modelId="{3C95A5A0-32D3-4B08-82AE-A79792161ABB}" type="presParOf" srcId="{B1CD7E7F-C4B5-419B-ABC3-994B155F9DD6}" destId="{2CEEA774-6F6D-462C-95C6-E179D242AD99}" srcOrd="7" destOrd="0" presId="urn:microsoft.com/office/officeart/2008/layout/VerticalCurvedList"/>
    <dgm:cxn modelId="{560273DF-959E-414F-9C70-244C5769156F}" type="presParOf" srcId="{B1CD7E7F-C4B5-419B-ABC3-994B155F9DD6}" destId="{702EF879-B3B8-4B06-ABAD-A5C2E7D04326}" srcOrd="8" destOrd="0" presId="urn:microsoft.com/office/officeart/2008/layout/VerticalCurvedList"/>
    <dgm:cxn modelId="{190D4614-E318-4A01-B987-2492BB62D05F}" type="presParOf" srcId="{702EF879-B3B8-4B06-ABAD-A5C2E7D04326}" destId="{0FFB4648-C112-4BAA-A818-D4FC36A6025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6AEC78-DD4C-4160-8A09-7CDDBE5FF77B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3" csCatId="colorful" phldr="1"/>
      <dgm:spPr/>
    </dgm:pt>
    <dgm:pt modelId="{571AA801-8994-49B4-AABE-EBD03FB0D998}">
      <dgm:prSet phldrT="[Текст]" custT="1"/>
      <dgm:spPr/>
      <dgm:t>
        <a:bodyPr/>
        <a:lstStyle/>
        <a:p>
          <a:r>
            <a:rPr lang="uk-UA" sz="2200" b="1" dirty="0" smtClean="0"/>
            <a:t>Взаємодія учасників через платформи </a:t>
          </a:r>
          <a:r>
            <a:rPr lang="uk-UA" sz="2200" dirty="0" smtClean="0"/>
            <a:t>для обговорень, коментарів, опитувань під час подій</a:t>
          </a:r>
          <a:endParaRPr lang="uk-UA" sz="2200" b="1" i="1" dirty="0"/>
        </a:p>
      </dgm:t>
    </dgm:pt>
    <dgm:pt modelId="{DDA6092C-5440-4786-BCAD-AA32348F5F2F}" type="parTrans" cxnId="{DD261E22-4D60-4B6F-9616-13CF89C7184A}">
      <dgm:prSet/>
      <dgm:spPr/>
      <dgm:t>
        <a:bodyPr/>
        <a:lstStyle/>
        <a:p>
          <a:endParaRPr lang="uk-UA" sz="2200" b="1" i="1"/>
        </a:p>
      </dgm:t>
    </dgm:pt>
    <dgm:pt modelId="{C9576CFB-4DC7-4319-8AF4-7B9D752A9475}" type="sibTrans" cxnId="{DD261E22-4D60-4B6F-9616-13CF89C7184A}">
      <dgm:prSet/>
      <dgm:spPr/>
      <dgm:t>
        <a:bodyPr/>
        <a:lstStyle/>
        <a:p>
          <a:endParaRPr lang="uk-UA" sz="2200" b="1" i="1"/>
        </a:p>
      </dgm:t>
    </dgm:pt>
    <dgm:pt modelId="{A6C8BC20-53BC-4810-BEDE-F415FAE2D2CA}">
      <dgm:prSet custT="1"/>
      <dgm:spPr/>
      <dgm:t>
        <a:bodyPr/>
        <a:lstStyle/>
        <a:p>
          <a:r>
            <a:rPr lang="uk-UA" sz="2200" dirty="0" smtClean="0"/>
            <a:t>Особливості </a:t>
          </a:r>
          <a:r>
            <a:rPr lang="uk-UA" sz="2200" b="1" dirty="0" smtClean="0"/>
            <a:t>взаємодії учасників на віртуальних подіях</a:t>
          </a:r>
          <a:r>
            <a:rPr lang="uk-UA" sz="2200" dirty="0" smtClean="0"/>
            <a:t>, онлайн-конференціях та </a:t>
          </a:r>
          <a:r>
            <a:rPr lang="uk-UA" sz="2200" dirty="0" err="1" smtClean="0"/>
            <a:t>вебінарах</a:t>
          </a:r>
          <a:endParaRPr lang="uk-UA" sz="2200" b="1" i="1" dirty="0"/>
        </a:p>
      </dgm:t>
    </dgm:pt>
    <dgm:pt modelId="{971C79F5-05F2-4E6E-BAD0-BF8080BBEF8C}" type="parTrans" cxnId="{8CF72983-7D21-4BF4-BA24-535028C22489}">
      <dgm:prSet/>
      <dgm:spPr/>
      <dgm:t>
        <a:bodyPr/>
        <a:lstStyle/>
        <a:p>
          <a:endParaRPr lang="uk-UA" sz="2200" b="1" i="1"/>
        </a:p>
      </dgm:t>
    </dgm:pt>
    <dgm:pt modelId="{BD3FCFB4-DDFA-47DC-9725-5C51A9807FC6}" type="sibTrans" cxnId="{8CF72983-7D21-4BF4-BA24-535028C22489}">
      <dgm:prSet/>
      <dgm:spPr/>
      <dgm:t>
        <a:bodyPr/>
        <a:lstStyle/>
        <a:p>
          <a:endParaRPr lang="uk-UA" sz="2200" b="1" i="1"/>
        </a:p>
      </dgm:t>
    </dgm:pt>
    <dgm:pt modelId="{ECD6E8CC-ACD3-47B0-BBB1-C04D1F42514F}">
      <dgm:prSet custT="1"/>
      <dgm:spPr/>
      <dgm:t>
        <a:bodyPr/>
        <a:lstStyle/>
        <a:p>
          <a:r>
            <a:rPr lang="uk-UA" sz="2200" dirty="0" smtClean="0"/>
            <a:t>Технології для </a:t>
          </a:r>
          <a:r>
            <a:rPr lang="uk-UA" sz="2200" b="1" dirty="0" smtClean="0"/>
            <a:t>інтерактивного залучення </a:t>
          </a:r>
          <a:r>
            <a:rPr lang="uk-UA" sz="2200" dirty="0" smtClean="0"/>
            <a:t>учасників (чати, Q&amp;A сесії, віртуальні голосування, </a:t>
          </a:r>
          <a:r>
            <a:rPr lang="uk-UA" sz="2200" dirty="0" err="1" smtClean="0"/>
            <a:t>гейміфікація</a:t>
          </a:r>
          <a:r>
            <a:rPr lang="uk-UA" sz="2200" dirty="0" smtClean="0"/>
            <a:t>)</a:t>
          </a:r>
          <a:endParaRPr lang="uk-UA" sz="2200" b="1" i="1" dirty="0"/>
        </a:p>
      </dgm:t>
    </dgm:pt>
    <dgm:pt modelId="{BD25D32A-E1A6-44A5-AA1E-640108FCE82A}" type="parTrans" cxnId="{A13566C1-7442-47BF-9CFF-89FCA3ED44D4}">
      <dgm:prSet/>
      <dgm:spPr/>
      <dgm:t>
        <a:bodyPr/>
        <a:lstStyle/>
        <a:p>
          <a:endParaRPr lang="uk-UA" sz="2200" b="1" i="1"/>
        </a:p>
      </dgm:t>
    </dgm:pt>
    <dgm:pt modelId="{92D363FA-FA83-4FA0-B195-6231DFA3F1B7}" type="sibTrans" cxnId="{A13566C1-7442-47BF-9CFF-89FCA3ED44D4}">
      <dgm:prSet/>
      <dgm:spPr/>
      <dgm:t>
        <a:bodyPr/>
        <a:lstStyle/>
        <a:p>
          <a:endParaRPr lang="uk-UA" sz="2200" b="1" i="1"/>
        </a:p>
      </dgm:t>
    </dgm:pt>
    <dgm:pt modelId="{15035FD4-BCCF-4D44-B391-A51FDA5054C3}">
      <dgm:prSet custT="1"/>
      <dgm:spPr/>
      <dgm:t>
        <a:bodyPr/>
        <a:lstStyle/>
        <a:p>
          <a:r>
            <a:rPr lang="uk-UA" sz="2200" b="1" dirty="0" smtClean="0"/>
            <a:t>Виклики </a:t>
          </a:r>
          <a:r>
            <a:rPr lang="uk-UA" sz="2200" b="1" dirty="0" err="1" smtClean="0"/>
            <a:t>модерації</a:t>
          </a:r>
          <a:r>
            <a:rPr lang="uk-UA" sz="2200" b="1" dirty="0" smtClean="0"/>
            <a:t> взаємодії в онлайн-подіях </a:t>
          </a:r>
          <a:r>
            <a:rPr lang="uk-UA" sz="2200" dirty="0" smtClean="0"/>
            <a:t>(управління коментарями, управління конфліктами в онлайн-середовищі)</a:t>
          </a:r>
          <a:endParaRPr lang="uk-UA" sz="2200" b="1" i="1" dirty="0"/>
        </a:p>
      </dgm:t>
    </dgm:pt>
    <dgm:pt modelId="{0437834A-F626-4010-A4EF-234BAE857653}" type="parTrans" cxnId="{B4A0D1D0-1862-449F-A742-55190E106C44}">
      <dgm:prSet/>
      <dgm:spPr/>
      <dgm:t>
        <a:bodyPr/>
        <a:lstStyle/>
        <a:p>
          <a:endParaRPr lang="uk-UA" sz="2200" b="1" i="1"/>
        </a:p>
      </dgm:t>
    </dgm:pt>
    <dgm:pt modelId="{1AD479D7-8332-4317-AC65-A469018F2BAC}" type="sibTrans" cxnId="{B4A0D1D0-1862-449F-A742-55190E106C44}">
      <dgm:prSet/>
      <dgm:spPr/>
      <dgm:t>
        <a:bodyPr/>
        <a:lstStyle/>
        <a:p>
          <a:endParaRPr lang="uk-UA" sz="2200" b="1" i="1"/>
        </a:p>
      </dgm:t>
    </dgm:pt>
    <dgm:pt modelId="{B3239168-EDC6-4CA6-ABCE-FB6870A79142}" type="pres">
      <dgm:prSet presAssocID="{166AEC78-DD4C-4160-8A09-7CDDBE5FF77B}" presName="Name0" presStyleCnt="0">
        <dgm:presLayoutVars>
          <dgm:chMax val="7"/>
          <dgm:chPref val="7"/>
          <dgm:dir/>
        </dgm:presLayoutVars>
      </dgm:prSet>
      <dgm:spPr/>
    </dgm:pt>
    <dgm:pt modelId="{A0F5520E-2313-4E63-8A87-D694712B5B34}" type="pres">
      <dgm:prSet presAssocID="{166AEC78-DD4C-4160-8A09-7CDDBE5FF77B}" presName="Name1" presStyleCnt="0"/>
      <dgm:spPr/>
    </dgm:pt>
    <dgm:pt modelId="{C09B6BDC-A7B2-41AB-852E-3B2A39F6D11B}" type="pres">
      <dgm:prSet presAssocID="{166AEC78-DD4C-4160-8A09-7CDDBE5FF77B}" presName="cycle" presStyleCnt="0"/>
      <dgm:spPr/>
    </dgm:pt>
    <dgm:pt modelId="{0D371BAC-566B-435D-AE1D-31EFCE68F3D3}" type="pres">
      <dgm:prSet presAssocID="{166AEC78-DD4C-4160-8A09-7CDDBE5FF77B}" presName="srcNode" presStyleLbl="node1" presStyleIdx="0" presStyleCnt="4"/>
      <dgm:spPr/>
    </dgm:pt>
    <dgm:pt modelId="{2CA8300E-2A95-4C9B-B35A-C454CCFD89E0}" type="pres">
      <dgm:prSet presAssocID="{166AEC78-DD4C-4160-8A09-7CDDBE5FF77B}" presName="conn" presStyleLbl="parChTrans1D2" presStyleIdx="0" presStyleCnt="1"/>
      <dgm:spPr/>
      <dgm:t>
        <a:bodyPr/>
        <a:lstStyle/>
        <a:p>
          <a:endParaRPr lang="uk-UA"/>
        </a:p>
      </dgm:t>
    </dgm:pt>
    <dgm:pt modelId="{54D481B5-204A-400B-8020-8777D8FFCA7D}" type="pres">
      <dgm:prSet presAssocID="{166AEC78-DD4C-4160-8A09-7CDDBE5FF77B}" presName="extraNode" presStyleLbl="node1" presStyleIdx="0" presStyleCnt="4"/>
      <dgm:spPr/>
    </dgm:pt>
    <dgm:pt modelId="{9F83C00C-B522-4A3D-8492-C9F598D12D46}" type="pres">
      <dgm:prSet presAssocID="{166AEC78-DD4C-4160-8A09-7CDDBE5FF77B}" presName="dstNode" presStyleLbl="node1" presStyleIdx="0" presStyleCnt="4"/>
      <dgm:spPr/>
    </dgm:pt>
    <dgm:pt modelId="{B2ED41C0-A20D-49C2-9F8F-80D295C53DD8}" type="pres">
      <dgm:prSet presAssocID="{571AA801-8994-49B4-AABE-EBD03FB0D998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783B8CF-70FB-41D9-95FE-473942547AC9}" type="pres">
      <dgm:prSet presAssocID="{571AA801-8994-49B4-AABE-EBD03FB0D998}" presName="accent_1" presStyleCnt="0"/>
      <dgm:spPr/>
    </dgm:pt>
    <dgm:pt modelId="{D54008C5-0517-4D85-B731-B355C3E91383}" type="pres">
      <dgm:prSet presAssocID="{571AA801-8994-49B4-AABE-EBD03FB0D998}" presName="accentRepeatNode" presStyleLbl="solidFgAcc1" presStyleIdx="0" presStyleCnt="4"/>
      <dgm:spPr/>
    </dgm:pt>
    <dgm:pt modelId="{0ED9BBCA-43E9-409E-9470-854A49CBDCEA}" type="pres">
      <dgm:prSet presAssocID="{A6C8BC20-53BC-4810-BEDE-F415FAE2D2CA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86A02FE-FA9B-49CB-A438-78EDF175C4F9}" type="pres">
      <dgm:prSet presAssocID="{A6C8BC20-53BC-4810-BEDE-F415FAE2D2CA}" presName="accent_2" presStyleCnt="0"/>
      <dgm:spPr/>
    </dgm:pt>
    <dgm:pt modelId="{102C1F4D-6F10-411D-8E74-F5866010D93A}" type="pres">
      <dgm:prSet presAssocID="{A6C8BC20-53BC-4810-BEDE-F415FAE2D2CA}" presName="accentRepeatNode" presStyleLbl="solidFgAcc1" presStyleIdx="1" presStyleCnt="4"/>
      <dgm:spPr/>
    </dgm:pt>
    <dgm:pt modelId="{307C112C-8E39-4310-B832-E0C4F240845D}" type="pres">
      <dgm:prSet presAssocID="{ECD6E8CC-ACD3-47B0-BBB1-C04D1F42514F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3EFAF47-DD82-482A-A5EF-34EA31F80D3C}" type="pres">
      <dgm:prSet presAssocID="{ECD6E8CC-ACD3-47B0-BBB1-C04D1F42514F}" presName="accent_3" presStyleCnt="0"/>
      <dgm:spPr/>
    </dgm:pt>
    <dgm:pt modelId="{84384B57-2E34-4EC6-9FCF-A440BA0A5BCE}" type="pres">
      <dgm:prSet presAssocID="{ECD6E8CC-ACD3-47B0-BBB1-C04D1F42514F}" presName="accentRepeatNode" presStyleLbl="solidFgAcc1" presStyleIdx="2" presStyleCnt="4"/>
      <dgm:spPr/>
    </dgm:pt>
    <dgm:pt modelId="{C687F3B4-EB12-4172-A6C5-AC1C434EDB0C}" type="pres">
      <dgm:prSet presAssocID="{15035FD4-BCCF-4D44-B391-A51FDA5054C3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BCB140C-9F5C-41E8-882A-835256131015}" type="pres">
      <dgm:prSet presAssocID="{15035FD4-BCCF-4D44-B391-A51FDA5054C3}" presName="accent_4" presStyleCnt="0"/>
      <dgm:spPr/>
    </dgm:pt>
    <dgm:pt modelId="{3B69FA20-BD73-40D5-9A4E-B20BB71CDC09}" type="pres">
      <dgm:prSet presAssocID="{15035FD4-BCCF-4D44-B391-A51FDA5054C3}" presName="accentRepeatNode" presStyleLbl="solidFgAcc1" presStyleIdx="3" presStyleCnt="4"/>
      <dgm:spPr/>
    </dgm:pt>
  </dgm:ptLst>
  <dgm:cxnLst>
    <dgm:cxn modelId="{BFBB5F4F-DF97-4DEB-BDA0-ACFC32FB6A10}" type="presOf" srcId="{ECD6E8CC-ACD3-47B0-BBB1-C04D1F42514F}" destId="{307C112C-8E39-4310-B832-E0C4F240845D}" srcOrd="0" destOrd="0" presId="urn:microsoft.com/office/officeart/2008/layout/VerticalCurvedList"/>
    <dgm:cxn modelId="{A676D32A-B68D-41B8-9F05-9E5248BE2FC8}" type="presOf" srcId="{166AEC78-DD4C-4160-8A09-7CDDBE5FF77B}" destId="{B3239168-EDC6-4CA6-ABCE-FB6870A79142}" srcOrd="0" destOrd="0" presId="urn:microsoft.com/office/officeart/2008/layout/VerticalCurvedList"/>
    <dgm:cxn modelId="{B4A0D1D0-1862-449F-A742-55190E106C44}" srcId="{166AEC78-DD4C-4160-8A09-7CDDBE5FF77B}" destId="{15035FD4-BCCF-4D44-B391-A51FDA5054C3}" srcOrd="3" destOrd="0" parTransId="{0437834A-F626-4010-A4EF-234BAE857653}" sibTransId="{1AD479D7-8332-4317-AC65-A469018F2BAC}"/>
    <dgm:cxn modelId="{8CF72983-7D21-4BF4-BA24-535028C22489}" srcId="{166AEC78-DD4C-4160-8A09-7CDDBE5FF77B}" destId="{A6C8BC20-53BC-4810-BEDE-F415FAE2D2CA}" srcOrd="1" destOrd="0" parTransId="{971C79F5-05F2-4E6E-BAD0-BF8080BBEF8C}" sibTransId="{BD3FCFB4-DDFA-47DC-9725-5C51A9807FC6}"/>
    <dgm:cxn modelId="{77260355-BAC4-41A2-8CBF-C23CEB1A4436}" type="presOf" srcId="{C9576CFB-4DC7-4319-8AF4-7B9D752A9475}" destId="{2CA8300E-2A95-4C9B-B35A-C454CCFD89E0}" srcOrd="0" destOrd="0" presId="urn:microsoft.com/office/officeart/2008/layout/VerticalCurvedList"/>
    <dgm:cxn modelId="{4AEEB013-23E8-4144-B496-F4C8C989125B}" type="presOf" srcId="{571AA801-8994-49B4-AABE-EBD03FB0D998}" destId="{B2ED41C0-A20D-49C2-9F8F-80D295C53DD8}" srcOrd="0" destOrd="0" presId="urn:microsoft.com/office/officeart/2008/layout/VerticalCurvedList"/>
    <dgm:cxn modelId="{C35C120C-BA52-43B0-AB07-50CF37A93BE2}" type="presOf" srcId="{15035FD4-BCCF-4D44-B391-A51FDA5054C3}" destId="{C687F3B4-EB12-4172-A6C5-AC1C434EDB0C}" srcOrd="0" destOrd="0" presId="urn:microsoft.com/office/officeart/2008/layout/VerticalCurvedList"/>
    <dgm:cxn modelId="{A13566C1-7442-47BF-9CFF-89FCA3ED44D4}" srcId="{166AEC78-DD4C-4160-8A09-7CDDBE5FF77B}" destId="{ECD6E8CC-ACD3-47B0-BBB1-C04D1F42514F}" srcOrd="2" destOrd="0" parTransId="{BD25D32A-E1A6-44A5-AA1E-640108FCE82A}" sibTransId="{92D363FA-FA83-4FA0-B195-6231DFA3F1B7}"/>
    <dgm:cxn modelId="{DD261E22-4D60-4B6F-9616-13CF89C7184A}" srcId="{166AEC78-DD4C-4160-8A09-7CDDBE5FF77B}" destId="{571AA801-8994-49B4-AABE-EBD03FB0D998}" srcOrd="0" destOrd="0" parTransId="{DDA6092C-5440-4786-BCAD-AA32348F5F2F}" sibTransId="{C9576CFB-4DC7-4319-8AF4-7B9D752A9475}"/>
    <dgm:cxn modelId="{F672ECB7-FA3C-46C3-84A5-AB728FC62F62}" type="presOf" srcId="{A6C8BC20-53BC-4810-BEDE-F415FAE2D2CA}" destId="{0ED9BBCA-43E9-409E-9470-854A49CBDCEA}" srcOrd="0" destOrd="0" presId="urn:microsoft.com/office/officeart/2008/layout/VerticalCurvedList"/>
    <dgm:cxn modelId="{8B768868-C7EA-431F-8706-711678122FA4}" type="presParOf" srcId="{B3239168-EDC6-4CA6-ABCE-FB6870A79142}" destId="{A0F5520E-2313-4E63-8A87-D694712B5B34}" srcOrd="0" destOrd="0" presId="urn:microsoft.com/office/officeart/2008/layout/VerticalCurvedList"/>
    <dgm:cxn modelId="{DA05103F-8549-4319-860C-DF39557EE9CA}" type="presParOf" srcId="{A0F5520E-2313-4E63-8A87-D694712B5B34}" destId="{C09B6BDC-A7B2-41AB-852E-3B2A39F6D11B}" srcOrd="0" destOrd="0" presId="urn:microsoft.com/office/officeart/2008/layout/VerticalCurvedList"/>
    <dgm:cxn modelId="{6E4A17A4-2DC6-47E7-8545-1C029D7A00FF}" type="presParOf" srcId="{C09B6BDC-A7B2-41AB-852E-3B2A39F6D11B}" destId="{0D371BAC-566B-435D-AE1D-31EFCE68F3D3}" srcOrd="0" destOrd="0" presId="urn:microsoft.com/office/officeart/2008/layout/VerticalCurvedList"/>
    <dgm:cxn modelId="{9AAFD5A6-366B-47BB-BFF9-9D47E4E9225B}" type="presParOf" srcId="{C09B6BDC-A7B2-41AB-852E-3B2A39F6D11B}" destId="{2CA8300E-2A95-4C9B-B35A-C454CCFD89E0}" srcOrd="1" destOrd="0" presId="urn:microsoft.com/office/officeart/2008/layout/VerticalCurvedList"/>
    <dgm:cxn modelId="{BD74805B-025E-441A-9F0C-FF58D3E4DD6A}" type="presParOf" srcId="{C09B6BDC-A7B2-41AB-852E-3B2A39F6D11B}" destId="{54D481B5-204A-400B-8020-8777D8FFCA7D}" srcOrd="2" destOrd="0" presId="urn:microsoft.com/office/officeart/2008/layout/VerticalCurvedList"/>
    <dgm:cxn modelId="{A113B23B-0379-4893-A503-37F94B4A9DAF}" type="presParOf" srcId="{C09B6BDC-A7B2-41AB-852E-3B2A39F6D11B}" destId="{9F83C00C-B522-4A3D-8492-C9F598D12D46}" srcOrd="3" destOrd="0" presId="urn:microsoft.com/office/officeart/2008/layout/VerticalCurvedList"/>
    <dgm:cxn modelId="{F22C486A-DA31-4D7C-A6EE-0A25C9FEA2C6}" type="presParOf" srcId="{A0F5520E-2313-4E63-8A87-D694712B5B34}" destId="{B2ED41C0-A20D-49C2-9F8F-80D295C53DD8}" srcOrd="1" destOrd="0" presId="urn:microsoft.com/office/officeart/2008/layout/VerticalCurvedList"/>
    <dgm:cxn modelId="{28612A1D-E016-4CBF-AD15-4FDD252BF60D}" type="presParOf" srcId="{A0F5520E-2313-4E63-8A87-D694712B5B34}" destId="{6783B8CF-70FB-41D9-95FE-473942547AC9}" srcOrd="2" destOrd="0" presId="urn:microsoft.com/office/officeart/2008/layout/VerticalCurvedList"/>
    <dgm:cxn modelId="{6FDFF11C-F035-4390-B942-C5856CBA0EE2}" type="presParOf" srcId="{6783B8CF-70FB-41D9-95FE-473942547AC9}" destId="{D54008C5-0517-4D85-B731-B355C3E91383}" srcOrd="0" destOrd="0" presId="urn:microsoft.com/office/officeart/2008/layout/VerticalCurvedList"/>
    <dgm:cxn modelId="{64906118-C638-4A98-BFA0-2E1792FCB510}" type="presParOf" srcId="{A0F5520E-2313-4E63-8A87-D694712B5B34}" destId="{0ED9BBCA-43E9-409E-9470-854A49CBDCEA}" srcOrd="3" destOrd="0" presId="urn:microsoft.com/office/officeart/2008/layout/VerticalCurvedList"/>
    <dgm:cxn modelId="{95D6A91E-AE95-4097-A3B6-B903DBBF4E7A}" type="presParOf" srcId="{A0F5520E-2313-4E63-8A87-D694712B5B34}" destId="{786A02FE-FA9B-49CB-A438-78EDF175C4F9}" srcOrd="4" destOrd="0" presId="urn:microsoft.com/office/officeart/2008/layout/VerticalCurvedList"/>
    <dgm:cxn modelId="{02999C97-F9E2-49C8-80D4-68B90B10F582}" type="presParOf" srcId="{786A02FE-FA9B-49CB-A438-78EDF175C4F9}" destId="{102C1F4D-6F10-411D-8E74-F5866010D93A}" srcOrd="0" destOrd="0" presId="urn:microsoft.com/office/officeart/2008/layout/VerticalCurvedList"/>
    <dgm:cxn modelId="{5055AF4A-98D3-4845-97EE-6DC77E43D6C2}" type="presParOf" srcId="{A0F5520E-2313-4E63-8A87-D694712B5B34}" destId="{307C112C-8E39-4310-B832-E0C4F240845D}" srcOrd="5" destOrd="0" presId="urn:microsoft.com/office/officeart/2008/layout/VerticalCurvedList"/>
    <dgm:cxn modelId="{E8FE5686-94D5-48C1-83FC-DF07855353F6}" type="presParOf" srcId="{A0F5520E-2313-4E63-8A87-D694712B5B34}" destId="{53EFAF47-DD82-482A-A5EF-34EA31F80D3C}" srcOrd="6" destOrd="0" presId="urn:microsoft.com/office/officeart/2008/layout/VerticalCurvedList"/>
    <dgm:cxn modelId="{DE4A82BD-3F5E-4DDB-B60D-5951C182D00F}" type="presParOf" srcId="{53EFAF47-DD82-482A-A5EF-34EA31F80D3C}" destId="{84384B57-2E34-4EC6-9FCF-A440BA0A5BCE}" srcOrd="0" destOrd="0" presId="urn:microsoft.com/office/officeart/2008/layout/VerticalCurvedList"/>
    <dgm:cxn modelId="{B3AD0800-EBD3-4AEA-A2A9-DEA51E0A77C2}" type="presParOf" srcId="{A0F5520E-2313-4E63-8A87-D694712B5B34}" destId="{C687F3B4-EB12-4172-A6C5-AC1C434EDB0C}" srcOrd="7" destOrd="0" presId="urn:microsoft.com/office/officeart/2008/layout/VerticalCurvedList"/>
    <dgm:cxn modelId="{A6648BDA-1A01-452D-92A1-7CEF44E67D57}" type="presParOf" srcId="{A0F5520E-2313-4E63-8A87-D694712B5B34}" destId="{FBCB140C-9F5C-41E8-882A-835256131015}" srcOrd="8" destOrd="0" presId="urn:microsoft.com/office/officeart/2008/layout/VerticalCurvedList"/>
    <dgm:cxn modelId="{799D932C-CEBD-418B-82BA-BCED42C3A841}" type="presParOf" srcId="{FBCB140C-9F5C-41E8-882A-835256131015}" destId="{3B69FA20-BD73-40D5-9A4E-B20BB71CDC0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A7875D-D5FE-470A-8733-AEB6D00CDCA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BACCFCF-65B0-4250-99AA-37EC0F137DCD}">
      <dgm:prSet phldrT="[Текст]" custT="1"/>
      <dgm:spPr/>
      <dgm:t>
        <a:bodyPr/>
        <a:lstStyle/>
        <a:p>
          <a:r>
            <a:rPr lang="uk-UA" sz="2000" noProof="0" dirty="0" smtClean="0"/>
            <a:t>Використання психологічних стратегій для позитивної взаємодії </a:t>
          </a:r>
          <a:endParaRPr lang="uk-UA" sz="2000" noProof="0" dirty="0"/>
        </a:p>
      </dgm:t>
    </dgm:pt>
    <dgm:pt modelId="{96FAD816-AFA0-4796-80D3-CD385A7DC357}" type="parTrans" cxnId="{D478197D-BF9D-4B14-8205-0D796D277AAF}">
      <dgm:prSet/>
      <dgm:spPr/>
      <dgm:t>
        <a:bodyPr/>
        <a:lstStyle/>
        <a:p>
          <a:endParaRPr lang="uk-UA" sz="2000"/>
        </a:p>
      </dgm:t>
    </dgm:pt>
    <dgm:pt modelId="{9FD0AC06-DA2F-4587-82FB-365BBE3F1AAE}" type="sibTrans" cxnId="{D478197D-BF9D-4B14-8205-0D796D277AAF}">
      <dgm:prSet/>
      <dgm:spPr/>
      <dgm:t>
        <a:bodyPr/>
        <a:lstStyle/>
        <a:p>
          <a:endParaRPr lang="uk-UA" sz="2000"/>
        </a:p>
      </dgm:t>
    </dgm:pt>
    <dgm:pt modelId="{C3562D87-EB99-43D6-940D-CADF089AAA4C}">
      <dgm:prSet phldrT="[Текст]" custT="1"/>
      <dgm:spPr/>
      <dgm:t>
        <a:bodyPr/>
        <a:lstStyle/>
        <a:p>
          <a:r>
            <a:rPr lang="uk-UA" sz="2000" b="1" dirty="0" smtClean="0"/>
            <a:t>1. Активне слухання</a:t>
          </a:r>
          <a:endParaRPr lang="uk-UA" sz="2000" b="1" dirty="0"/>
        </a:p>
      </dgm:t>
    </dgm:pt>
    <dgm:pt modelId="{263340A0-BFE6-4F9E-88F3-8B3F3CFA428F}" type="parTrans" cxnId="{9745236B-C39E-4BE0-A981-914E30CB8C60}">
      <dgm:prSet/>
      <dgm:spPr/>
      <dgm:t>
        <a:bodyPr/>
        <a:lstStyle/>
        <a:p>
          <a:endParaRPr lang="uk-UA" sz="2000"/>
        </a:p>
      </dgm:t>
    </dgm:pt>
    <dgm:pt modelId="{1E7DDC81-3CD4-4933-A083-DABC5325F1B8}" type="sibTrans" cxnId="{9745236B-C39E-4BE0-A981-914E30CB8C60}">
      <dgm:prSet/>
      <dgm:spPr/>
      <dgm:t>
        <a:bodyPr/>
        <a:lstStyle/>
        <a:p>
          <a:endParaRPr lang="uk-UA" sz="2000"/>
        </a:p>
      </dgm:t>
    </dgm:pt>
    <dgm:pt modelId="{29B48378-48EB-4611-8AD5-9ED0F1CB1BD6}">
      <dgm:prSet phldrT="[Текст]" custT="1"/>
      <dgm:spPr/>
      <dgm:t>
        <a:bodyPr/>
        <a:lstStyle/>
        <a:p>
          <a:r>
            <a:rPr lang="uk-UA" sz="2000" b="1" dirty="0" smtClean="0"/>
            <a:t>2. Емпатія</a:t>
          </a:r>
          <a:endParaRPr lang="uk-UA" sz="2000" b="1" dirty="0"/>
        </a:p>
      </dgm:t>
    </dgm:pt>
    <dgm:pt modelId="{15F8F648-7701-4F22-9E4B-AC525B4119C7}" type="parTrans" cxnId="{5C17C00C-FD3C-4683-8D59-117B82A4A546}">
      <dgm:prSet/>
      <dgm:spPr/>
      <dgm:t>
        <a:bodyPr/>
        <a:lstStyle/>
        <a:p>
          <a:endParaRPr lang="uk-UA" sz="2000"/>
        </a:p>
      </dgm:t>
    </dgm:pt>
    <dgm:pt modelId="{0E52046B-0B8E-40D4-84D8-8BF2E8CB0D2E}" type="sibTrans" cxnId="{5C17C00C-FD3C-4683-8D59-117B82A4A546}">
      <dgm:prSet/>
      <dgm:spPr/>
      <dgm:t>
        <a:bodyPr/>
        <a:lstStyle/>
        <a:p>
          <a:endParaRPr lang="uk-UA" sz="2000"/>
        </a:p>
      </dgm:t>
    </dgm:pt>
    <dgm:pt modelId="{0F84E200-C283-4587-8161-898CB2EB85CF}">
      <dgm:prSet phldrT="[Текст]" custT="1"/>
      <dgm:spPr/>
      <dgm:t>
        <a:bodyPr/>
        <a:lstStyle/>
        <a:p>
          <a:r>
            <a:rPr lang="uk-UA" sz="2000" b="1" dirty="0" smtClean="0"/>
            <a:t>3. Позитивне підкріплення</a:t>
          </a:r>
          <a:endParaRPr lang="uk-UA" sz="2000" b="1" dirty="0"/>
        </a:p>
      </dgm:t>
    </dgm:pt>
    <dgm:pt modelId="{7190ACE1-07FB-4085-BAE9-0935D393F6D8}" type="parTrans" cxnId="{37185226-DB04-45F8-9F4B-DAC11C93595A}">
      <dgm:prSet/>
      <dgm:spPr/>
      <dgm:t>
        <a:bodyPr/>
        <a:lstStyle/>
        <a:p>
          <a:endParaRPr lang="uk-UA" sz="2000"/>
        </a:p>
      </dgm:t>
    </dgm:pt>
    <dgm:pt modelId="{0BB9F035-1F93-4AD3-B2A6-81634A3FE2AB}" type="sibTrans" cxnId="{37185226-DB04-45F8-9F4B-DAC11C93595A}">
      <dgm:prSet/>
      <dgm:spPr/>
      <dgm:t>
        <a:bodyPr/>
        <a:lstStyle/>
        <a:p>
          <a:endParaRPr lang="uk-UA" sz="2000"/>
        </a:p>
      </dgm:t>
    </dgm:pt>
    <dgm:pt modelId="{3C0DAE94-D233-49ED-8AA3-1B82B04A0197}">
      <dgm:prSet phldrT="[Текст]" custT="1"/>
      <dgm:spPr/>
      <dgm:t>
        <a:bodyPr/>
        <a:lstStyle/>
        <a:p>
          <a:r>
            <a:rPr lang="uk-UA" sz="2000" noProof="0" dirty="0" smtClean="0"/>
            <a:t>Це не лише слухати, а й показувати своєму співрозмовнику, що ви дійсно зацікавлені в його думках та почуттях.</a:t>
          </a:r>
          <a:endParaRPr lang="uk-UA" sz="2000" noProof="0" dirty="0"/>
        </a:p>
      </dgm:t>
    </dgm:pt>
    <dgm:pt modelId="{B6B156AF-381E-48FE-BF36-8E58B9D385C1}" type="parTrans" cxnId="{C4004CB8-CDA5-4FBF-9D4E-4D09619634CD}">
      <dgm:prSet/>
      <dgm:spPr/>
      <dgm:t>
        <a:bodyPr/>
        <a:lstStyle/>
        <a:p>
          <a:endParaRPr lang="uk-UA" sz="2000"/>
        </a:p>
      </dgm:t>
    </dgm:pt>
    <dgm:pt modelId="{5F3A1234-64AA-42F7-A17F-9DDB86084038}" type="sibTrans" cxnId="{C4004CB8-CDA5-4FBF-9D4E-4D09619634CD}">
      <dgm:prSet/>
      <dgm:spPr/>
      <dgm:t>
        <a:bodyPr/>
        <a:lstStyle/>
        <a:p>
          <a:endParaRPr lang="uk-UA" sz="2000"/>
        </a:p>
      </dgm:t>
    </dgm:pt>
    <dgm:pt modelId="{5DF82154-DA3B-44E4-9B3B-5CD125E9BEC5}">
      <dgm:prSet phldrT="[Текст]" custT="1"/>
      <dgm:spPr/>
      <dgm:t>
        <a:bodyPr/>
        <a:lstStyle/>
        <a:p>
          <a:r>
            <a:rPr lang="uk-UA" sz="2000" dirty="0" smtClean="0"/>
            <a:t>Проявляючи співчуття та розуміння до емоцій іншої людини, ви знижуєте її рівень стресу і даєте зрозуміти, що її почуття важливі. </a:t>
          </a:r>
          <a:endParaRPr lang="uk-UA" sz="2000" dirty="0"/>
        </a:p>
      </dgm:t>
    </dgm:pt>
    <dgm:pt modelId="{C05F979D-3D1E-4B55-89C0-EB96D25E07F5}" type="parTrans" cxnId="{0FE76113-F8AA-4088-9DE6-4CFFC8510DE3}">
      <dgm:prSet/>
      <dgm:spPr/>
      <dgm:t>
        <a:bodyPr/>
        <a:lstStyle/>
        <a:p>
          <a:endParaRPr lang="uk-UA" sz="2000"/>
        </a:p>
      </dgm:t>
    </dgm:pt>
    <dgm:pt modelId="{72B68E96-AD09-4418-8C82-5A0E5EF19B3C}" type="sibTrans" cxnId="{0FE76113-F8AA-4088-9DE6-4CFFC8510DE3}">
      <dgm:prSet/>
      <dgm:spPr/>
      <dgm:t>
        <a:bodyPr/>
        <a:lstStyle/>
        <a:p>
          <a:endParaRPr lang="uk-UA" sz="2000"/>
        </a:p>
      </dgm:t>
    </dgm:pt>
    <dgm:pt modelId="{C8E6C230-CA3E-4C28-A86D-60A48C7410A6}">
      <dgm:prSet phldrT="[Текст]" custT="1"/>
      <dgm:spPr/>
      <dgm:t>
        <a:bodyPr/>
        <a:lstStyle/>
        <a:p>
          <a:r>
            <a:rPr lang="uk-UA" sz="2000" dirty="0" smtClean="0"/>
            <a:t>Коли ви відзначаєте досягнення чи хорошу поведінку іншої людини, це зміцнює позитивну взаємодію і стимулює подальші позитивні зміни.</a:t>
          </a:r>
          <a:endParaRPr lang="uk-UA" sz="2000" dirty="0"/>
        </a:p>
      </dgm:t>
    </dgm:pt>
    <dgm:pt modelId="{23592CE4-3399-40AC-AC84-9DB9541AFA39}" type="parTrans" cxnId="{C92B217A-78EA-4F19-BB3C-8463982F3E28}">
      <dgm:prSet/>
      <dgm:spPr/>
      <dgm:t>
        <a:bodyPr/>
        <a:lstStyle/>
        <a:p>
          <a:endParaRPr lang="uk-UA" sz="2000"/>
        </a:p>
      </dgm:t>
    </dgm:pt>
    <dgm:pt modelId="{981861A4-2008-4AD9-B6D6-CF470520D544}" type="sibTrans" cxnId="{C92B217A-78EA-4F19-BB3C-8463982F3E28}">
      <dgm:prSet/>
      <dgm:spPr/>
      <dgm:t>
        <a:bodyPr/>
        <a:lstStyle/>
        <a:p>
          <a:endParaRPr lang="uk-UA" sz="2000"/>
        </a:p>
      </dgm:t>
    </dgm:pt>
    <dgm:pt modelId="{463D517C-C286-4443-8E4B-9F14EA48FEB9}">
      <dgm:prSet phldrT="[Текст]" custT="1"/>
      <dgm:spPr/>
      <dgm:t>
        <a:bodyPr/>
        <a:lstStyle/>
        <a:p>
          <a:r>
            <a:rPr lang="uk-UA" sz="2000" b="1" dirty="0" smtClean="0"/>
            <a:t>4. Підтримка відкритої комунікації</a:t>
          </a:r>
          <a:endParaRPr lang="uk-UA" sz="2000" dirty="0"/>
        </a:p>
      </dgm:t>
    </dgm:pt>
    <dgm:pt modelId="{83424375-1935-4295-9BBC-C55256952855}" type="parTrans" cxnId="{105C8A92-20E1-41D5-B194-97B80BB2DF89}">
      <dgm:prSet/>
      <dgm:spPr/>
      <dgm:t>
        <a:bodyPr/>
        <a:lstStyle/>
        <a:p>
          <a:endParaRPr lang="uk-UA" sz="2000"/>
        </a:p>
      </dgm:t>
    </dgm:pt>
    <dgm:pt modelId="{0C81B16A-8FC5-457C-8509-5D16B327CA87}" type="sibTrans" cxnId="{105C8A92-20E1-41D5-B194-97B80BB2DF89}">
      <dgm:prSet/>
      <dgm:spPr/>
      <dgm:t>
        <a:bodyPr/>
        <a:lstStyle/>
        <a:p>
          <a:endParaRPr lang="uk-UA" sz="2000"/>
        </a:p>
      </dgm:t>
    </dgm:pt>
    <dgm:pt modelId="{B7C726EF-E5E8-4AB1-8528-74CABCC39B21}">
      <dgm:prSet phldrT="[Текст]" custT="1"/>
      <dgm:spPr/>
      <dgm:t>
        <a:bodyPr/>
        <a:lstStyle/>
        <a:p>
          <a:r>
            <a:rPr lang="uk-UA" sz="2000" noProof="0" dirty="0" smtClean="0"/>
            <a:t>Важливо створювати атмосферу, де кожен відчуває себе вільно, щоб висловити свої думки і почуття без страху бути осудженим. </a:t>
          </a:r>
          <a:endParaRPr lang="uk-UA" sz="2000" noProof="0" dirty="0"/>
        </a:p>
      </dgm:t>
    </dgm:pt>
    <dgm:pt modelId="{91324C7E-A1D0-4D5A-9D4B-549C6320FF99}" type="parTrans" cxnId="{70990B6A-4A7F-40E1-98FF-49B2C0FA20AC}">
      <dgm:prSet/>
      <dgm:spPr/>
      <dgm:t>
        <a:bodyPr/>
        <a:lstStyle/>
        <a:p>
          <a:endParaRPr lang="uk-UA" sz="2000"/>
        </a:p>
      </dgm:t>
    </dgm:pt>
    <dgm:pt modelId="{D9851E70-3EA3-4ED0-A8A2-BB36515E94D3}" type="sibTrans" cxnId="{70990B6A-4A7F-40E1-98FF-49B2C0FA20AC}">
      <dgm:prSet/>
      <dgm:spPr/>
      <dgm:t>
        <a:bodyPr/>
        <a:lstStyle/>
        <a:p>
          <a:endParaRPr lang="uk-UA" sz="2000"/>
        </a:p>
      </dgm:t>
    </dgm:pt>
    <dgm:pt modelId="{E0E02CBB-D78B-4A7B-8E57-BDE02AE323BE}" type="pres">
      <dgm:prSet presAssocID="{FCA7875D-D5FE-470A-8733-AEB6D00CDCA3}" presName="linear" presStyleCnt="0">
        <dgm:presLayoutVars>
          <dgm:dir/>
          <dgm:animLvl val="lvl"/>
          <dgm:resizeHandles val="exact"/>
        </dgm:presLayoutVars>
      </dgm:prSet>
      <dgm:spPr/>
    </dgm:pt>
    <dgm:pt modelId="{9B6FF0F7-B802-4C65-9AC0-972F99BBBA57}" type="pres">
      <dgm:prSet presAssocID="{5BACCFCF-65B0-4250-99AA-37EC0F137DCD}" presName="parentLin" presStyleCnt="0"/>
      <dgm:spPr/>
    </dgm:pt>
    <dgm:pt modelId="{95D13910-0398-4F29-8FA6-97B713507775}" type="pres">
      <dgm:prSet presAssocID="{5BACCFCF-65B0-4250-99AA-37EC0F137DCD}" presName="parentLeftMargin" presStyleLbl="node1" presStyleIdx="0" presStyleCnt="1"/>
      <dgm:spPr/>
    </dgm:pt>
    <dgm:pt modelId="{722BC79B-39AA-414C-BC8B-C000BFBC4DBC}" type="pres">
      <dgm:prSet presAssocID="{5BACCFCF-65B0-4250-99AA-37EC0F137DC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139266EB-0590-422B-ACFC-98DE362ECCF6}" type="pres">
      <dgm:prSet presAssocID="{5BACCFCF-65B0-4250-99AA-37EC0F137DCD}" presName="negativeSpace" presStyleCnt="0"/>
      <dgm:spPr/>
    </dgm:pt>
    <dgm:pt modelId="{4BB3BC68-301C-4EAA-8A1B-361D504644FD}" type="pres">
      <dgm:prSet presAssocID="{5BACCFCF-65B0-4250-99AA-37EC0F137DCD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37185226-DB04-45F8-9F4B-DAC11C93595A}" srcId="{5BACCFCF-65B0-4250-99AA-37EC0F137DCD}" destId="{0F84E200-C283-4587-8161-898CB2EB85CF}" srcOrd="2" destOrd="0" parTransId="{7190ACE1-07FB-4085-BAE9-0935D393F6D8}" sibTransId="{0BB9F035-1F93-4AD3-B2A6-81634A3FE2AB}"/>
    <dgm:cxn modelId="{BC7B2989-B165-4D15-B4DD-F13B8385F237}" type="presOf" srcId="{0F84E200-C283-4587-8161-898CB2EB85CF}" destId="{4BB3BC68-301C-4EAA-8A1B-361D504644FD}" srcOrd="0" destOrd="4" presId="urn:microsoft.com/office/officeart/2005/8/layout/list1"/>
    <dgm:cxn modelId="{2C6FA1EC-7870-4176-9D42-568858562666}" type="presOf" srcId="{5BACCFCF-65B0-4250-99AA-37EC0F137DCD}" destId="{722BC79B-39AA-414C-BC8B-C000BFBC4DBC}" srcOrd="1" destOrd="0" presId="urn:microsoft.com/office/officeart/2005/8/layout/list1"/>
    <dgm:cxn modelId="{038217F6-B441-4562-935A-CFA065059F98}" type="presOf" srcId="{C3562D87-EB99-43D6-940D-CADF089AAA4C}" destId="{4BB3BC68-301C-4EAA-8A1B-361D504644FD}" srcOrd="0" destOrd="0" presId="urn:microsoft.com/office/officeart/2005/8/layout/list1"/>
    <dgm:cxn modelId="{5C17C00C-FD3C-4683-8D59-117B82A4A546}" srcId="{5BACCFCF-65B0-4250-99AA-37EC0F137DCD}" destId="{29B48378-48EB-4611-8AD5-9ED0F1CB1BD6}" srcOrd="1" destOrd="0" parTransId="{15F8F648-7701-4F22-9E4B-AC525B4119C7}" sibTransId="{0E52046B-0B8E-40D4-84D8-8BF2E8CB0D2E}"/>
    <dgm:cxn modelId="{0C1F90BE-67D2-4DDD-A05E-14A3B73A1EC7}" type="presOf" srcId="{5DF82154-DA3B-44E4-9B3B-5CD125E9BEC5}" destId="{4BB3BC68-301C-4EAA-8A1B-361D504644FD}" srcOrd="0" destOrd="3" presId="urn:microsoft.com/office/officeart/2005/8/layout/list1"/>
    <dgm:cxn modelId="{AD49FF13-BC87-4D6D-894B-F58F5057193C}" type="presOf" srcId="{C8E6C230-CA3E-4C28-A86D-60A48C7410A6}" destId="{4BB3BC68-301C-4EAA-8A1B-361D504644FD}" srcOrd="0" destOrd="5" presId="urn:microsoft.com/office/officeart/2005/8/layout/list1"/>
    <dgm:cxn modelId="{C92B217A-78EA-4F19-BB3C-8463982F3E28}" srcId="{0F84E200-C283-4587-8161-898CB2EB85CF}" destId="{C8E6C230-CA3E-4C28-A86D-60A48C7410A6}" srcOrd="0" destOrd="0" parTransId="{23592CE4-3399-40AC-AC84-9DB9541AFA39}" sibTransId="{981861A4-2008-4AD9-B6D6-CF470520D544}"/>
    <dgm:cxn modelId="{105C8A92-20E1-41D5-B194-97B80BB2DF89}" srcId="{5BACCFCF-65B0-4250-99AA-37EC0F137DCD}" destId="{463D517C-C286-4443-8E4B-9F14EA48FEB9}" srcOrd="3" destOrd="0" parTransId="{83424375-1935-4295-9BBC-C55256952855}" sibTransId="{0C81B16A-8FC5-457C-8509-5D16B327CA87}"/>
    <dgm:cxn modelId="{70990B6A-4A7F-40E1-98FF-49B2C0FA20AC}" srcId="{463D517C-C286-4443-8E4B-9F14EA48FEB9}" destId="{B7C726EF-E5E8-4AB1-8528-74CABCC39B21}" srcOrd="0" destOrd="0" parTransId="{91324C7E-A1D0-4D5A-9D4B-549C6320FF99}" sibTransId="{D9851E70-3EA3-4ED0-A8A2-BB36515E94D3}"/>
    <dgm:cxn modelId="{70820EFA-5986-459A-84DE-F03CEEB6E668}" type="presOf" srcId="{3C0DAE94-D233-49ED-8AA3-1B82B04A0197}" destId="{4BB3BC68-301C-4EAA-8A1B-361D504644FD}" srcOrd="0" destOrd="1" presId="urn:microsoft.com/office/officeart/2005/8/layout/list1"/>
    <dgm:cxn modelId="{9745236B-C39E-4BE0-A981-914E30CB8C60}" srcId="{5BACCFCF-65B0-4250-99AA-37EC0F137DCD}" destId="{C3562D87-EB99-43D6-940D-CADF089AAA4C}" srcOrd="0" destOrd="0" parTransId="{263340A0-BFE6-4F9E-88F3-8B3F3CFA428F}" sibTransId="{1E7DDC81-3CD4-4933-A083-DABC5325F1B8}"/>
    <dgm:cxn modelId="{79610D5A-2A2E-4342-B228-2EE45CF3E305}" type="presOf" srcId="{29B48378-48EB-4611-8AD5-9ED0F1CB1BD6}" destId="{4BB3BC68-301C-4EAA-8A1B-361D504644FD}" srcOrd="0" destOrd="2" presId="urn:microsoft.com/office/officeart/2005/8/layout/list1"/>
    <dgm:cxn modelId="{25F34FB9-0474-47B4-8472-A37BA5524A21}" type="presOf" srcId="{5BACCFCF-65B0-4250-99AA-37EC0F137DCD}" destId="{95D13910-0398-4F29-8FA6-97B713507775}" srcOrd="0" destOrd="0" presId="urn:microsoft.com/office/officeart/2005/8/layout/list1"/>
    <dgm:cxn modelId="{46052BE2-C433-4212-ACE5-8FF8B7D093E7}" type="presOf" srcId="{B7C726EF-E5E8-4AB1-8528-74CABCC39B21}" destId="{4BB3BC68-301C-4EAA-8A1B-361D504644FD}" srcOrd="0" destOrd="7" presId="urn:microsoft.com/office/officeart/2005/8/layout/list1"/>
    <dgm:cxn modelId="{C4004CB8-CDA5-4FBF-9D4E-4D09619634CD}" srcId="{C3562D87-EB99-43D6-940D-CADF089AAA4C}" destId="{3C0DAE94-D233-49ED-8AA3-1B82B04A0197}" srcOrd="0" destOrd="0" parTransId="{B6B156AF-381E-48FE-BF36-8E58B9D385C1}" sibTransId="{5F3A1234-64AA-42F7-A17F-9DDB86084038}"/>
    <dgm:cxn modelId="{D478197D-BF9D-4B14-8205-0D796D277AAF}" srcId="{FCA7875D-D5FE-470A-8733-AEB6D00CDCA3}" destId="{5BACCFCF-65B0-4250-99AA-37EC0F137DCD}" srcOrd="0" destOrd="0" parTransId="{96FAD816-AFA0-4796-80D3-CD385A7DC357}" sibTransId="{9FD0AC06-DA2F-4587-82FB-365BBE3F1AAE}"/>
    <dgm:cxn modelId="{B3BD30C7-BADB-4DCF-A93F-D1834595DA88}" type="presOf" srcId="{FCA7875D-D5FE-470A-8733-AEB6D00CDCA3}" destId="{E0E02CBB-D78B-4A7B-8E57-BDE02AE323BE}" srcOrd="0" destOrd="0" presId="urn:microsoft.com/office/officeart/2005/8/layout/list1"/>
    <dgm:cxn modelId="{0FE76113-F8AA-4088-9DE6-4CFFC8510DE3}" srcId="{29B48378-48EB-4611-8AD5-9ED0F1CB1BD6}" destId="{5DF82154-DA3B-44E4-9B3B-5CD125E9BEC5}" srcOrd="0" destOrd="0" parTransId="{C05F979D-3D1E-4B55-89C0-EB96D25E07F5}" sibTransId="{72B68E96-AD09-4418-8C82-5A0E5EF19B3C}"/>
    <dgm:cxn modelId="{E444E816-46E8-4116-8795-3FF4919CE81B}" type="presOf" srcId="{463D517C-C286-4443-8E4B-9F14EA48FEB9}" destId="{4BB3BC68-301C-4EAA-8A1B-361D504644FD}" srcOrd="0" destOrd="6" presId="urn:microsoft.com/office/officeart/2005/8/layout/list1"/>
    <dgm:cxn modelId="{907A4F8D-0BAE-4C3F-BC40-BCF936ABBC61}" type="presParOf" srcId="{E0E02CBB-D78B-4A7B-8E57-BDE02AE323BE}" destId="{9B6FF0F7-B802-4C65-9AC0-972F99BBBA57}" srcOrd="0" destOrd="0" presId="urn:microsoft.com/office/officeart/2005/8/layout/list1"/>
    <dgm:cxn modelId="{C1EC822D-EEC3-49A6-A5B9-A544A7E8D084}" type="presParOf" srcId="{9B6FF0F7-B802-4C65-9AC0-972F99BBBA57}" destId="{95D13910-0398-4F29-8FA6-97B713507775}" srcOrd="0" destOrd="0" presId="urn:microsoft.com/office/officeart/2005/8/layout/list1"/>
    <dgm:cxn modelId="{AC30358F-2B24-450C-9A12-4908FF36B71A}" type="presParOf" srcId="{9B6FF0F7-B802-4C65-9AC0-972F99BBBA57}" destId="{722BC79B-39AA-414C-BC8B-C000BFBC4DBC}" srcOrd="1" destOrd="0" presId="urn:microsoft.com/office/officeart/2005/8/layout/list1"/>
    <dgm:cxn modelId="{0DF5B6DE-E4BB-47DE-8432-FBC0E6136CAB}" type="presParOf" srcId="{E0E02CBB-D78B-4A7B-8E57-BDE02AE323BE}" destId="{139266EB-0590-422B-ACFC-98DE362ECCF6}" srcOrd="1" destOrd="0" presId="urn:microsoft.com/office/officeart/2005/8/layout/list1"/>
    <dgm:cxn modelId="{A438BE24-3A54-4833-8F65-5ADF07EE689A}" type="presParOf" srcId="{E0E02CBB-D78B-4A7B-8E57-BDE02AE323BE}" destId="{4BB3BC68-301C-4EAA-8A1B-361D504644F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A7875D-D5FE-470A-8733-AEB6D00CDCA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BACCFCF-65B0-4250-99AA-37EC0F137DCD}">
      <dgm:prSet phldrT="[Текст]" custT="1"/>
      <dgm:spPr/>
      <dgm:t>
        <a:bodyPr/>
        <a:lstStyle/>
        <a:p>
          <a:r>
            <a:rPr lang="uk-UA" sz="2000" noProof="0" dirty="0" smtClean="0"/>
            <a:t>Використання психологічних стратегій для позитивної взаємодії  (продовження)</a:t>
          </a:r>
          <a:endParaRPr lang="uk-UA" sz="2000" noProof="0" dirty="0"/>
        </a:p>
      </dgm:t>
    </dgm:pt>
    <dgm:pt modelId="{96FAD816-AFA0-4796-80D3-CD385A7DC357}" type="parTrans" cxnId="{D478197D-BF9D-4B14-8205-0D796D277AAF}">
      <dgm:prSet/>
      <dgm:spPr/>
      <dgm:t>
        <a:bodyPr/>
        <a:lstStyle/>
        <a:p>
          <a:endParaRPr lang="uk-UA" sz="2000"/>
        </a:p>
      </dgm:t>
    </dgm:pt>
    <dgm:pt modelId="{9FD0AC06-DA2F-4587-82FB-365BBE3F1AAE}" type="sibTrans" cxnId="{D478197D-BF9D-4B14-8205-0D796D277AAF}">
      <dgm:prSet/>
      <dgm:spPr/>
      <dgm:t>
        <a:bodyPr/>
        <a:lstStyle/>
        <a:p>
          <a:endParaRPr lang="uk-UA" sz="2000"/>
        </a:p>
      </dgm:t>
    </dgm:pt>
    <dgm:pt modelId="{C3562D87-EB99-43D6-940D-CADF089AAA4C}">
      <dgm:prSet phldrT="[Текст]" custT="1"/>
      <dgm:spPr/>
      <dgm:t>
        <a:bodyPr/>
        <a:lstStyle/>
        <a:p>
          <a:r>
            <a:rPr lang="uk-UA" sz="2000" b="1" dirty="0" smtClean="0"/>
            <a:t>5. Пошук спільних інтересів</a:t>
          </a:r>
          <a:endParaRPr lang="uk-UA" sz="2000" b="1" dirty="0"/>
        </a:p>
      </dgm:t>
    </dgm:pt>
    <dgm:pt modelId="{263340A0-BFE6-4F9E-88F3-8B3F3CFA428F}" type="parTrans" cxnId="{9745236B-C39E-4BE0-A981-914E30CB8C60}">
      <dgm:prSet/>
      <dgm:spPr/>
      <dgm:t>
        <a:bodyPr/>
        <a:lstStyle/>
        <a:p>
          <a:endParaRPr lang="uk-UA" sz="2000"/>
        </a:p>
      </dgm:t>
    </dgm:pt>
    <dgm:pt modelId="{1E7DDC81-3CD4-4933-A083-DABC5325F1B8}" type="sibTrans" cxnId="{9745236B-C39E-4BE0-A981-914E30CB8C60}">
      <dgm:prSet/>
      <dgm:spPr/>
      <dgm:t>
        <a:bodyPr/>
        <a:lstStyle/>
        <a:p>
          <a:endParaRPr lang="uk-UA" sz="2000"/>
        </a:p>
      </dgm:t>
    </dgm:pt>
    <dgm:pt modelId="{29B48378-48EB-4611-8AD5-9ED0F1CB1BD6}">
      <dgm:prSet phldrT="[Текст]" custT="1"/>
      <dgm:spPr/>
      <dgm:t>
        <a:bodyPr/>
        <a:lstStyle/>
        <a:p>
          <a:r>
            <a:rPr lang="uk-UA" sz="2000" b="1" dirty="0" smtClean="0"/>
            <a:t>6. Техніка "заміни"</a:t>
          </a:r>
          <a:endParaRPr lang="uk-UA" sz="2000" b="1" dirty="0"/>
        </a:p>
      </dgm:t>
    </dgm:pt>
    <dgm:pt modelId="{15F8F648-7701-4F22-9E4B-AC525B4119C7}" type="parTrans" cxnId="{5C17C00C-FD3C-4683-8D59-117B82A4A546}">
      <dgm:prSet/>
      <dgm:spPr/>
      <dgm:t>
        <a:bodyPr/>
        <a:lstStyle/>
        <a:p>
          <a:endParaRPr lang="uk-UA" sz="2000"/>
        </a:p>
      </dgm:t>
    </dgm:pt>
    <dgm:pt modelId="{0E52046B-0B8E-40D4-84D8-8BF2E8CB0D2E}" type="sibTrans" cxnId="{5C17C00C-FD3C-4683-8D59-117B82A4A546}">
      <dgm:prSet/>
      <dgm:spPr/>
      <dgm:t>
        <a:bodyPr/>
        <a:lstStyle/>
        <a:p>
          <a:endParaRPr lang="uk-UA" sz="2000"/>
        </a:p>
      </dgm:t>
    </dgm:pt>
    <dgm:pt modelId="{0F84E200-C283-4587-8161-898CB2EB85CF}">
      <dgm:prSet phldrT="[Текст]" custT="1"/>
      <dgm:spPr/>
      <dgm:t>
        <a:bodyPr/>
        <a:lstStyle/>
        <a:p>
          <a:r>
            <a:rPr lang="uk-UA" sz="2000" b="1" dirty="0" smtClean="0"/>
            <a:t>7. Використання гумору</a:t>
          </a:r>
          <a:endParaRPr lang="uk-UA" sz="2000" b="1" dirty="0"/>
        </a:p>
      </dgm:t>
    </dgm:pt>
    <dgm:pt modelId="{7190ACE1-07FB-4085-BAE9-0935D393F6D8}" type="parTrans" cxnId="{37185226-DB04-45F8-9F4B-DAC11C93595A}">
      <dgm:prSet/>
      <dgm:spPr/>
      <dgm:t>
        <a:bodyPr/>
        <a:lstStyle/>
        <a:p>
          <a:endParaRPr lang="uk-UA" sz="2000"/>
        </a:p>
      </dgm:t>
    </dgm:pt>
    <dgm:pt modelId="{0BB9F035-1F93-4AD3-B2A6-81634A3FE2AB}" type="sibTrans" cxnId="{37185226-DB04-45F8-9F4B-DAC11C93595A}">
      <dgm:prSet/>
      <dgm:spPr/>
      <dgm:t>
        <a:bodyPr/>
        <a:lstStyle/>
        <a:p>
          <a:endParaRPr lang="uk-UA" sz="2000"/>
        </a:p>
      </dgm:t>
    </dgm:pt>
    <dgm:pt modelId="{3C0DAE94-D233-49ED-8AA3-1B82B04A0197}">
      <dgm:prSet phldrT="[Текст]" custT="1"/>
      <dgm:spPr/>
      <dgm:t>
        <a:bodyPr/>
        <a:lstStyle/>
        <a:p>
          <a:r>
            <a:rPr lang="uk-UA" sz="2000" noProof="0" dirty="0" smtClean="0"/>
            <a:t>Для покращення взаємодії важливо знаходити спільні інтереси або цілі, на яких можна будувати конструктивну співпрацю.</a:t>
          </a:r>
          <a:endParaRPr lang="uk-UA" sz="2000" noProof="0" dirty="0"/>
        </a:p>
      </dgm:t>
    </dgm:pt>
    <dgm:pt modelId="{B6B156AF-381E-48FE-BF36-8E58B9D385C1}" type="parTrans" cxnId="{C4004CB8-CDA5-4FBF-9D4E-4D09619634CD}">
      <dgm:prSet/>
      <dgm:spPr/>
      <dgm:t>
        <a:bodyPr/>
        <a:lstStyle/>
        <a:p>
          <a:endParaRPr lang="uk-UA" sz="2000"/>
        </a:p>
      </dgm:t>
    </dgm:pt>
    <dgm:pt modelId="{5F3A1234-64AA-42F7-A17F-9DDB86084038}" type="sibTrans" cxnId="{C4004CB8-CDA5-4FBF-9D4E-4D09619634CD}">
      <dgm:prSet/>
      <dgm:spPr/>
      <dgm:t>
        <a:bodyPr/>
        <a:lstStyle/>
        <a:p>
          <a:endParaRPr lang="uk-UA" sz="2000"/>
        </a:p>
      </dgm:t>
    </dgm:pt>
    <dgm:pt modelId="{5DF82154-DA3B-44E4-9B3B-5CD125E9BEC5}">
      <dgm:prSet phldrT="[Текст]" custT="1"/>
      <dgm:spPr/>
      <dgm:t>
        <a:bodyPr/>
        <a:lstStyle/>
        <a:p>
          <a:r>
            <a:rPr lang="uk-UA" sz="2000" dirty="0" smtClean="0"/>
            <a:t>Вона полягає в тому, щоб у разі конфліктної ситуації спробувати замінити негативні або агресивні висловлювання на нейтральні або позитивні, що знижує напруження.</a:t>
          </a:r>
          <a:endParaRPr lang="uk-UA" sz="2000" dirty="0"/>
        </a:p>
      </dgm:t>
    </dgm:pt>
    <dgm:pt modelId="{C05F979D-3D1E-4B55-89C0-EB96D25E07F5}" type="parTrans" cxnId="{0FE76113-F8AA-4088-9DE6-4CFFC8510DE3}">
      <dgm:prSet/>
      <dgm:spPr/>
      <dgm:t>
        <a:bodyPr/>
        <a:lstStyle/>
        <a:p>
          <a:endParaRPr lang="uk-UA" sz="2000"/>
        </a:p>
      </dgm:t>
    </dgm:pt>
    <dgm:pt modelId="{72B68E96-AD09-4418-8C82-5A0E5EF19B3C}" type="sibTrans" cxnId="{0FE76113-F8AA-4088-9DE6-4CFFC8510DE3}">
      <dgm:prSet/>
      <dgm:spPr/>
      <dgm:t>
        <a:bodyPr/>
        <a:lstStyle/>
        <a:p>
          <a:endParaRPr lang="uk-UA" sz="2000"/>
        </a:p>
      </dgm:t>
    </dgm:pt>
    <dgm:pt modelId="{C8E6C230-CA3E-4C28-A86D-60A48C7410A6}">
      <dgm:prSet phldrT="[Текст]" custT="1"/>
      <dgm:spPr/>
      <dgm:t>
        <a:bodyPr/>
        <a:lstStyle/>
        <a:p>
          <a:r>
            <a:rPr lang="uk-UA" sz="2000" noProof="0" dirty="0" smtClean="0"/>
            <a:t>Гумор може бути потужним інструментом для зниження напруження і створення дружньої атмосфери. Важливо, щоб гумор був позитивним і не принижував іншого, а служив для створення легкості в спілкуванні.</a:t>
          </a:r>
          <a:endParaRPr lang="uk-UA" sz="2000" noProof="0" dirty="0"/>
        </a:p>
      </dgm:t>
    </dgm:pt>
    <dgm:pt modelId="{23592CE4-3399-40AC-AC84-9DB9541AFA39}" type="parTrans" cxnId="{C92B217A-78EA-4F19-BB3C-8463982F3E28}">
      <dgm:prSet/>
      <dgm:spPr/>
      <dgm:t>
        <a:bodyPr/>
        <a:lstStyle/>
        <a:p>
          <a:endParaRPr lang="uk-UA" sz="2000"/>
        </a:p>
      </dgm:t>
    </dgm:pt>
    <dgm:pt modelId="{981861A4-2008-4AD9-B6D6-CF470520D544}" type="sibTrans" cxnId="{C92B217A-78EA-4F19-BB3C-8463982F3E28}">
      <dgm:prSet/>
      <dgm:spPr/>
      <dgm:t>
        <a:bodyPr/>
        <a:lstStyle/>
        <a:p>
          <a:endParaRPr lang="uk-UA" sz="2000"/>
        </a:p>
      </dgm:t>
    </dgm:pt>
    <dgm:pt modelId="{E0E02CBB-D78B-4A7B-8E57-BDE02AE323BE}" type="pres">
      <dgm:prSet presAssocID="{FCA7875D-D5FE-470A-8733-AEB6D00CDCA3}" presName="linear" presStyleCnt="0">
        <dgm:presLayoutVars>
          <dgm:dir/>
          <dgm:animLvl val="lvl"/>
          <dgm:resizeHandles val="exact"/>
        </dgm:presLayoutVars>
      </dgm:prSet>
      <dgm:spPr/>
    </dgm:pt>
    <dgm:pt modelId="{9B6FF0F7-B802-4C65-9AC0-972F99BBBA57}" type="pres">
      <dgm:prSet presAssocID="{5BACCFCF-65B0-4250-99AA-37EC0F137DCD}" presName="parentLin" presStyleCnt="0"/>
      <dgm:spPr/>
    </dgm:pt>
    <dgm:pt modelId="{95D13910-0398-4F29-8FA6-97B713507775}" type="pres">
      <dgm:prSet presAssocID="{5BACCFCF-65B0-4250-99AA-37EC0F137DCD}" presName="parentLeftMargin" presStyleLbl="node1" presStyleIdx="0" presStyleCnt="1"/>
      <dgm:spPr/>
    </dgm:pt>
    <dgm:pt modelId="{722BC79B-39AA-414C-BC8B-C000BFBC4DBC}" type="pres">
      <dgm:prSet presAssocID="{5BACCFCF-65B0-4250-99AA-37EC0F137DC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39266EB-0590-422B-ACFC-98DE362ECCF6}" type="pres">
      <dgm:prSet presAssocID="{5BACCFCF-65B0-4250-99AA-37EC0F137DCD}" presName="negativeSpace" presStyleCnt="0"/>
      <dgm:spPr/>
    </dgm:pt>
    <dgm:pt modelId="{4BB3BC68-301C-4EAA-8A1B-361D504644FD}" type="pres">
      <dgm:prSet presAssocID="{5BACCFCF-65B0-4250-99AA-37EC0F137DCD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D9AE3676-58F2-4496-AE16-71F285247ECD}" type="presOf" srcId="{5BACCFCF-65B0-4250-99AA-37EC0F137DCD}" destId="{95D13910-0398-4F29-8FA6-97B713507775}" srcOrd="0" destOrd="0" presId="urn:microsoft.com/office/officeart/2005/8/layout/list1"/>
    <dgm:cxn modelId="{C4004CB8-CDA5-4FBF-9D4E-4D09619634CD}" srcId="{C3562D87-EB99-43D6-940D-CADF089AAA4C}" destId="{3C0DAE94-D233-49ED-8AA3-1B82B04A0197}" srcOrd="0" destOrd="0" parTransId="{B6B156AF-381E-48FE-BF36-8E58B9D385C1}" sibTransId="{5F3A1234-64AA-42F7-A17F-9DDB86084038}"/>
    <dgm:cxn modelId="{A0376BCB-12DC-482E-B280-2D8FC11468B6}" type="presOf" srcId="{3C0DAE94-D233-49ED-8AA3-1B82B04A0197}" destId="{4BB3BC68-301C-4EAA-8A1B-361D504644FD}" srcOrd="0" destOrd="1" presId="urn:microsoft.com/office/officeart/2005/8/layout/list1"/>
    <dgm:cxn modelId="{FFA46216-B360-4EA0-B716-FB7EE766502C}" type="presOf" srcId="{C3562D87-EB99-43D6-940D-CADF089AAA4C}" destId="{4BB3BC68-301C-4EAA-8A1B-361D504644FD}" srcOrd="0" destOrd="0" presId="urn:microsoft.com/office/officeart/2005/8/layout/list1"/>
    <dgm:cxn modelId="{37185226-DB04-45F8-9F4B-DAC11C93595A}" srcId="{5BACCFCF-65B0-4250-99AA-37EC0F137DCD}" destId="{0F84E200-C283-4587-8161-898CB2EB85CF}" srcOrd="2" destOrd="0" parTransId="{7190ACE1-07FB-4085-BAE9-0935D393F6D8}" sibTransId="{0BB9F035-1F93-4AD3-B2A6-81634A3FE2AB}"/>
    <dgm:cxn modelId="{C92B217A-78EA-4F19-BB3C-8463982F3E28}" srcId="{0F84E200-C283-4587-8161-898CB2EB85CF}" destId="{C8E6C230-CA3E-4C28-A86D-60A48C7410A6}" srcOrd="0" destOrd="0" parTransId="{23592CE4-3399-40AC-AC84-9DB9541AFA39}" sibTransId="{981861A4-2008-4AD9-B6D6-CF470520D544}"/>
    <dgm:cxn modelId="{9745236B-C39E-4BE0-A981-914E30CB8C60}" srcId="{5BACCFCF-65B0-4250-99AA-37EC0F137DCD}" destId="{C3562D87-EB99-43D6-940D-CADF089AAA4C}" srcOrd="0" destOrd="0" parTransId="{263340A0-BFE6-4F9E-88F3-8B3F3CFA428F}" sibTransId="{1E7DDC81-3CD4-4933-A083-DABC5325F1B8}"/>
    <dgm:cxn modelId="{0FE76113-F8AA-4088-9DE6-4CFFC8510DE3}" srcId="{29B48378-48EB-4611-8AD5-9ED0F1CB1BD6}" destId="{5DF82154-DA3B-44E4-9B3B-5CD125E9BEC5}" srcOrd="0" destOrd="0" parTransId="{C05F979D-3D1E-4B55-89C0-EB96D25E07F5}" sibTransId="{72B68E96-AD09-4418-8C82-5A0E5EF19B3C}"/>
    <dgm:cxn modelId="{0C5F1F4A-B1F0-4FC3-A4A8-34137D66B437}" type="presOf" srcId="{C8E6C230-CA3E-4C28-A86D-60A48C7410A6}" destId="{4BB3BC68-301C-4EAA-8A1B-361D504644FD}" srcOrd="0" destOrd="5" presId="urn:microsoft.com/office/officeart/2005/8/layout/list1"/>
    <dgm:cxn modelId="{D478197D-BF9D-4B14-8205-0D796D277AAF}" srcId="{FCA7875D-D5FE-470A-8733-AEB6D00CDCA3}" destId="{5BACCFCF-65B0-4250-99AA-37EC0F137DCD}" srcOrd="0" destOrd="0" parTransId="{96FAD816-AFA0-4796-80D3-CD385A7DC357}" sibTransId="{9FD0AC06-DA2F-4587-82FB-365BBE3F1AAE}"/>
    <dgm:cxn modelId="{6B48C5E8-980E-4100-89B0-7B1B0E84E99B}" type="presOf" srcId="{29B48378-48EB-4611-8AD5-9ED0F1CB1BD6}" destId="{4BB3BC68-301C-4EAA-8A1B-361D504644FD}" srcOrd="0" destOrd="2" presId="urn:microsoft.com/office/officeart/2005/8/layout/list1"/>
    <dgm:cxn modelId="{5C17C00C-FD3C-4683-8D59-117B82A4A546}" srcId="{5BACCFCF-65B0-4250-99AA-37EC0F137DCD}" destId="{29B48378-48EB-4611-8AD5-9ED0F1CB1BD6}" srcOrd="1" destOrd="0" parTransId="{15F8F648-7701-4F22-9E4B-AC525B4119C7}" sibTransId="{0E52046B-0B8E-40D4-84D8-8BF2E8CB0D2E}"/>
    <dgm:cxn modelId="{249944DD-4322-47F7-9AA0-6157AFC8849E}" type="presOf" srcId="{5DF82154-DA3B-44E4-9B3B-5CD125E9BEC5}" destId="{4BB3BC68-301C-4EAA-8A1B-361D504644FD}" srcOrd="0" destOrd="3" presId="urn:microsoft.com/office/officeart/2005/8/layout/list1"/>
    <dgm:cxn modelId="{D0084D06-EDAE-475F-9D06-D9BC36E605CE}" type="presOf" srcId="{FCA7875D-D5FE-470A-8733-AEB6D00CDCA3}" destId="{E0E02CBB-D78B-4A7B-8E57-BDE02AE323BE}" srcOrd="0" destOrd="0" presId="urn:microsoft.com/office/officeart/2005/8/layout/list1"/>
    <dgm:cxn modelId="{F700A604-2290-4036-9E9A-A91D100E9ADF}" type="presOf" srcId="{5BACCFCF-65B0-4250-99AA-37EC0F137DCD}" destId="{722BC79B-39AA-414C-BC8B-C000BFBC4DBC}" srcOrd="1" destOrd="0" presId="urn:microsoft.com/office/officeart/2005/8/layout/list1"/>
    <dgm:cxn modelId="{6CCE439B-AD45-4CB5-9234-C0A58BCAAFC6}" type="presOf" srcId="{0F84E200-C283-4587-8161-898CB2EB85CF}" destId="{4BB3BC68-301C-4EAA-8A1B-361D504644FD}" srcOrd="0" destOrd="4" presId="urn:microsoft.com/office/officeart/2005/8/layout/list1"/>
    <dgm:cxn modelId="{8AF4B372-8688-4885-BD2B-0941134F42F3}" type="presParOf" srcId="{E0E02CBB-D78B-4A7B-8E57-BDE02AE323BE}" destId="{9B6FF0F7-B802-4C65-9AC0-972F99BBBA57}" srcOrd="0" destOrd="0" presId="urn:microsoft.com/office/officeart/2005/8/layout/list1"/>
    <dgm:cxn modelId="{9B01B820-6730-4E76-9EC9-8D5DBB19D2D6}" type="presParOf" srcId="{9B6FF0F7-B802-4C65-9AC0-972F99BBBA57}" destId="{95D13910-0398-4F29-8FA6-97B713507775}" srcOrd="0" destOrd="0" presId="urn:microsoft.com/office/officeart/2005/8/layout/list1"/>
    <dgm:cxn modelId="{BF63D5F8-D5FE-4E6B-A67B-E01EA648118E}" type="presParOf" srcId="{9B6FF0F7-B802-4C65-9AC0-972F99BBBA57}" destId="{722BC79B-39AA-414C-BC8B-C000BFBC4DBC}" srcOrd="1" destOrd="0" presId="urn:microsoft.com/office/officeart/2005/8/layout/list1"/>
    <dgm:cxn modelId="{E369DD90-5EE0-4E4F-8627-C27B7B0C1DCA}" type="presParOf" srcId="{E0E02CBB-D78B-4A7B-8E57-BDE02AE323BE}" destId="{139266EB-0590-422B-ACFC-98DE362ECCF6}" srcOrd="1" destOrd="0" presId="urn:microsoft.com/office/officeart/2005/8/layout/list1"/>
    <dgm:cxn modelId="{19183BDE-748F-4548-AEA7-A3978394B2C3}" type="presParOf" srcId="{E0E02CBB-D78B-4A7B-8E57-BDE02AE323BE}" destId="{4BB3BC68-301C-4EAA-8A1B-361D504644F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0D7BB8-B9B9-4598-8280-9C5DBE617156}">
      <dsp:nvSpPr>
        <dsp:cNvPr id="0" name=""/>
        <dsp:cNvSpPr/>
      </dsp:nvSpPr>
      <dsp:spPr>
        <a:xfrm>
          <a:off x="-5699196" y="-872376"/>
          <a:ext cx="6785311" cy="6785311"/>
        </a:xfrm>
        <a:prstGeom prst="blockArc">
          <a:avLst>
            <a:gd name="adj1" fmla="val 18900000"/>
            <a:gd name="adj2" fmla="val 2700000"/>
            <a:gd name="adj3" fmla="val 31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16FBCB-BA86-40C0-9EC0-992EC74349FA}">
      <dsp:nvSpPr>
        <dsp:cNvPr id="0" name=""/>
        <dsp:cNvSpPr/>
      </dsp:nvSpPr>
      <dsp:spPr>
        <a:xfrm>
          <a:off x="568532" y="387518"/>
          <a:ext cx="5553545" cy="77543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1550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Комунікативні технології</a:t>
          </a:r>
          <a:endParaRPr lang="uk-UA" sz="2000" b="1" kern="1200" dirty="0"/>
        </a:p>
      </dsp:txBody>
      <dsp:txXfrm>
        <a:off x="568532" y="387518"/>
        <a:ext cx="5553545" cy="775439"/>
      </dsp:txXfrm>
    </dsp:sp>
    <dsp:sp modelId="{48579FED-B635-46F9-9698-BFC91E9CFB85}">
      <dsp:nvSpPr>
        <dsp:cNvPr id="0" name=""/>
        <dsp:cNvSpPr/>
      </dsp:nvSpPr>
      <dsp:spPr>
        <a:xfrm>
          <a:off x="83882" y="290588"/>
          <a:ext cx="969299" cy="96929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F62BF65-591E-4A1F-B931-4B1DC0909E6F}">
      <dsp:nvSpPr>
        <dsp:cNvPr id="0" name=""/>
        <dsp:cNvSpPr/>
      </dsp:nvSpPr>
      <dsp:spPr>
        <a:xfrm>
          <a:off x="1013109" y="1550879"/>
          <a:ext cx="5108967" cy="77543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1550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Технології врегулювання конфліктів</a:t>
          </a:r>
          <a:endParaRPr lang="uk-UA" sz="2000" b="1" kern="1200" dirty="0"/>
        </a:p>
      </dsp:txBody>
      <dsp:txXfrm>
        <a:off x="1013109" y="1550879"/>
        <a:ext cx="5108967" cy="775439"/>
      </dsp:txXfrm>
    </dsp:sp>
    <dsp:sp modelId="{3F40DE60-A40F-4CAD-B2CC-BF7A8C63BA99}">
      <dsp:nvSpPr>
        <dsp:cNvPr id="0" name=""/>
        <dsp:cNvSpPr/>
      </dsp:nvSpPr>
      <dsp:spPr>
        <a:xfrm>
          <a:off x="528460" y="1453949"/>
          <a:ext cx="969299" cy="96929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7A55B41-8682-486F-B08A-167E345A13F6}">
      <dsp:nvSpPr>
        <dsp:cNvPr id="0" name=""/>
        <dsp:cNvSpPr/>
      </dsp:nvSpPr>
      <dsp:spPr>
        <a:xfrm>
          <a:off x="1013109" y="2714240"/>
          <a:ext cx="5108967" cy="77543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1550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Цифрові технології управління взаємодією</a:t>
          </a:r>
          <a:endParaRPr lang="uk-UA" sz="2000" b="1" kern="1200" dirty="0"/>
        </a:p>
      </dsp:txBody>
      <dsp:txXfrm>
        <a:off x="1013109" y="2714240"/>
        <a:ext cx="5108967" cy="775439"/>
      </dsp:txXfrm>
    </dsp:sp>
    <dsp:sp modelId="{BDAA555C-8DF1-4638-B6A0-84DF8765EF92}">
      <dsp:nvSpPr>
        <dsp:cNvPr id="0" name=""/>
        <dsp:cNvSpPr/>
      </dsp:nvSpPr>
      <dsp:spPr>
        <a:xfrm>
          <a:off x="528460" y="2617310"/>
          <a:ext cx="969299" cy="96929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CEEA774-6F6D-462C-95C6-E179D242AD99}">
      <dsp:nvSpPr>
        <dsp:cNvPr id="0" name=""/>
        <dsp:cNvSpPr/>
      </dsp:nvSpPr>
      <dsp:spPr>
        <a:xfrm>
          <a:off x="568532" y="3877601"/>
          <a:ext cx="5553545" cy="77543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1550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noProof="0" dirty="0" smtClean="0"/>
            <a:t>Етичні та соціально відповідальні технології</a:t>
          </a:r>
          <a:endParaRPr lang="uk-UA" sz="2000" b="1" kern="1200" noProof="0" dirty="0"/>
        </a:p>
      </dsp:txBody>
      <dsp:txXfrm>
        <a:off x="568532" y="3877601"/>
        <a:ext cx="5553545" cy="775439"/>
      </dsp:txXfrm>
    </dsp:sp>
    <dsp:sp modelId="{0FFB4648-C112-4BAA-A818-D4FC36A60254}">
      <dsp:nvSpPr>
        <dsp:cNvPr id="0" name=""/>
        <dsp:cNvSpPr/>
      </dsp:nvSpPr>
      <dsp:spPr>
        <a:xfrm>
          <a:off x="83882" y="3780671"/>
          <a:ext cx="969299" cy="96929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8300E-2A95-4C9B-B35A-C454CCFD89E0}">
      <dsp:nvSpPr>
        <dsp:cNvPr id="0" name=""/>
        <dsp:cNvSpPr/>
      </dsp:nvSpPr>
      <dsp:spPr>
        <a:xfrm>
          <a:off x="-6984929" y="-1067841"/>
          <a:ext cx="8312669" cy="8312669"/>
        </a:xfrm>
        <a:prstGeom prst="blockArc">
          <a:avLst>
            <a:gd name="adj1" fmla="val 18900000"/>
            <a:gd name="adj2" fmla="val 2700000"/>
            <a:gd name="adj3" fmla="val 260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ED41C0-A20D-49C2-9F8F-80D295C53DD8}">
      <dsp:nvSpPr>
        <dsp:cNvPr id="0" name=""/>
        <dsp:cNvSpPr/>
      </dsp:nvSpPr>
      <dsp:spPr>
        <a:xfrm>
          <a:off x="694682" y="474886"/>
          <a:ext cx="7353662" cy="95026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54275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/>
            <a:t>Взаємодія учасників через платформи </a:t>
          </a:r>
          <a:r>
            <a:rPr lang="uk-UA" sz="2200" kern="1200" dirty="0" smtClean="0"/>
            <a:t>для обговорень, коментарів, опитувань під час подій</a:t>
          </a:r>
          <a:endParaRPr lang="uk-UA" sz="2200" b="1" i="1" kern="1200" dirty="0"/>
        </a:p>
      </dsp:txBody>
      <dsp:txXfrm>
        <a:off x="694682" y="474886"/>
        <a:ext cx="7353662" cy="950267"/>
      </dsp:txXfrm>
    </dsp:sp>
    <dsp:sp modelId="{D54008C5-0517-4D85-B731-B355C3E91383}">
      <dsp:nvSpPr>
        <dsp:cNvPr id="0" name=""/>
        <dsp:cNvSpPr/>
      </dsp:nvSpPr>
      <dsp:spPr>
        <a:xfrm>
          <a:off x="100765" y="356103"/>
          <a:ext cx="1187834" cy="118783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ED9BBCA-43E9-409E-9470-854A49CBDCEA}">
      <dsp:nvSpPr>
        <dsp:cNvPr id="0" name=""/>
        <dsp:cNvSpPr/>
      </dsp:nvSpPr>
      <dsp:spPr>
        <a:xfrm>
          <a:off x="1239493" y="1900535"/>
          <a:ext cx="6808852" cy="950267"/>
        </a:xfrm>
        <a:prstGeom prst="rec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tint val="50000"/>
                <a:satMod val="300000"/>
              </a:schemeClr>
            </a:gs>
            <a:gs pos="35000">
              <a:schemeClr val="accent3">
                <a:hueOff val="3750088"/>
                <a:satOff val="-5627"/>
                <a:lumOff val="-915"/>
                <a:alphaOff val="0"/>
                <a:tint val="37000"/>
                <a:satMod val="30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54275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Особливості </a:t>
          </a:r>
          <a:r>
            <a:rPr lang="uk-UA" sz="2200" b="1" kern="1200" dirty="0" smtClean="0"/>
            <a:t>взаємодії учасників на віртуальних подіях</a:t>
          </a:r>
          <a:r>
            <a:rPr lang="uk-UA" sz="2200" kern="1200" dirty="0" smtClean="0"/>
            <a:t>, онлайн-конференціях та </a:t>
          </a:r>
          <a:r>
            <a:rPr lang="uk-UA" sz="2200" kern="1200" dirty="0" err="1" smtClean="0"/>
            <a:t>вебінарах</a:t>
          </a:r>
          <a:endParaRPr lang="uk-UA" sz="2200" b="1" i="1" kern="1200" dirty="0"/>
        </a:p>
      </dsp:txBody>
      <dsp:txXfrm>
        <a:off x="1239493" y="1900535"/>
        <a:ext cx="6808852" cy="950267"/>
      </dsp:txXfrm>
    </dsp:sp>
    <dsp:sp modelId="{102C1F4D-6F10-411D-8E74-F5866010D93A}">
      <dsp:nvSpPr>
        <dsp:cNvPr id="0" name=""/>
        <dsp:cNvSpPr/>
      </dsp:nvSpPr>
      <dsp:spPr>
        <a:xfrm>
          <a:off x="645575" y="1781751"/>
          <a:ext cx="1187834" cy="118783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07C112C-8E39-4310-B832-E0C4F240845D}">
      <dsp:nvSpPr>
        <dsp:cNvPr id="0" name=""/>
        <dsp:cNvSpPr/>
      </dsp:nvSpPr>
      <dsp:spPr>
        <a:xfrm>
          <a:off x="1239493" y="3326183"/>
          <a:ext cx="6808852" cy="950267"/>
        </a:xfrm>
        <a:prstGeom prst="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tint val="50000"/>
                <a:satMod val="300000"/>
              </a:schemeClr>
            </a:gs>
            <a:gs pos="35000">
              <a:schemeClr val="accent3">
                <a:hueOff val="7500176"/>
                <a:satOff val="-11253"/>
                <a:lumOff val="-1830"/>
                <a:alphaOff val="0"/>
                <a:tint val="37000"/>
                <a:satMod val="30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54275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Технології для </a:t>
          </a:r>
          <a:r>
            <a:rPr lang="uk-UA" sz="2200" b="1" kern="1200" dirty="0" smtClean="0"/>
            <a:t>інтерактивного залучення </a:t>
          </a:r>
          <a:r>
            <a:rPr lang="uk-UA" sz="2200" kern="1200" dirty="0" smtClean="0"/>
            <a:t>учасників (чати, Q&amp;A сесії, віртуальні голосування, </a:t>
          </a:r>
          <a:r>
            <a:rPr lang="uk-UA" sz="2200" kern="1200" dirty="0" err="1" smtClean="0"/>
            <a:t>гейміфікація</a:t>
          </a:r>
          <a:r>
            <a:rPr lang="uk-UA" sz="2200" kern="1200" dirty="0" smtClean="0"/>
            <a:t>)</a:t>
          </a:r>
          <a:endParaRPr lang="uk-UA" sz="2200" b="1" i="1" kern="1200" dirty="0"/>
        </a:p>
      </dsp:txBody>
      <dsp:txXfrm>
        <a:off x="1239493" y="3326183"/>
        <a:ext cx="6808852" cy="950267"/>
      </dsp:txXfrm>
    </dsp:sp>
    <dsp:sp modelId="{84384B57-2E34-4EC6-9FCF-A440BA0A5BCE}">
      <dsp:nvSpPr>
        <dsp:cNvPr id="0" name=""/>
        <dsp:cNvSpPr/>
      </dsp:nvSpPr>
      <dsp:spPr>
        <a:xfrm>
          <a:off x="645575" y="3207399"/>
          <a:ext cx="1187834" cy="118783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687F3B4-EB12-4172-A6C5-AC1C434EDB0C}">
      <dsp:nvSpPr>
        <dsp:cNvPr id="0" name=""/>
        <dsp:cNvSpPr/>
      </dsp:nvSpPr>
      <dsp:spPr>
        <a:xfrm>
          <a:off x="694682" y="4751831"/>
          <a:ext cx="7353662" cy="950267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54275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/>
            <a:t>Виклики </a:t>
          </a:r>
          <a:r>
            <a:rPr lang="uk-UA" sz="2200" b="1" kern="1200" dirty="0" err="1" smtClean="0"/>
            <a:t>модерації</a:t>
          </a:r>
          <a:r>
            <a:rPr lang="uk-UA" sz="2200" b="1" kern="1200" dirty="0" smtClean="0"/>
            <a:t> взаємодії в онлайн-подіях </a:t>
          </a:r>
          <a:r>
            <a:rPr lang="uk-UA" sz="2200" kern="1200" dirty="0" smtClean="0"/>
            <a:t>(управління коментарями, управління конфліктами в онлайн-середовищі)</a:t>
          </a:r>
          <a:endParaRPr lang="uk-UA" sz="2200" b="1" i="1" kern="1200" dirty="0"/>
        </a:p>
      </dsp:txBody>
      <dsp:txXfrm>
        <a:off x="694682" y="4751831"/>
        <a:ext cx="7353662" cy="950267"/>
      </dsp:txXfrm>
    </dsp:sp>
    <dsp:sp modelId="{3B69FA20-BD73-40D5-9A4E-B20BB71CDC09}">
      <dsp:nvSpPr>
        <dsp:cNvPr id="0" name=""/>
        <dsp:cNvSpPr/>
      </dsp:nvSpPr>
      <dsp:spPr>
        <a:xfrm>
          <a:off x="100765" y="4633048"/>
          <a:ext cx="1187834" cy="118783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B3BC68-301C-4EAA-8A1B-361D504644FD}">
      <dsp:nvSpPr>
        <dsp:cNvPr id="0" name=""/>
        <dsp:cNvSpPr/>
      </dsp:nvSpPr>
      <dsp:spPr>
        <a:xfrm>
          <a:off x="0" y="468072"/>
          <a:ext cx="9001000" cy="4725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78" tIns="624840" rIns="69857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kern="1200" dirty="0" smtClean="0"/>
            <a:t>1. Активне слухання</a:t>
          </a:r>
          <a:endParaRPr lang="uk-UA" sz="2000" b="1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noProof="0" dirty="0" smtClean="0"/>
            <a:t>Це не лише слухати, а й показувати своєму співрозмовнику, що ви дійсно зацікавлені в його думках та почуттях.</a:t>
          </a:r>
          <a:endParaRPr lang="uk-UA" sz="2000" kern="1200" noProof="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kern="1200" dirty="0" smtClean="0"/>
            <a:t>2. Емпатія</a:t>
          </a:r>
          <a:endParaRPr lang="uk-UA" sz="2000" b="1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Проявляючи співчуття та розуміння до емоцій іншої людини, ви знижуєте її рівень стресу і даєте зрозуміти, що її почуття важливі. </a:t>
          </a:r>
          <a:endParaRPr lang="uk-UA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kern="1200" dirty="0" smtClean="0"/>
            <a:t>3. Позитивне підкріплення</a:t>
          </a:r>
          <a:endParaRPr lang="uk-UA" sz="2000" b="1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Коли ви відзначаєте досягнення чи хорошу поведінку іншої людини, це зміцнює позитивну взаємодію і стимулює подальші позитивні зміни.</a:t>
          </a:r>
          <a:endParaRPr lang="uk-UA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kern="1200" dirty="0" smtClean="0"/>
            <a:t>4. Підтримка відкритої комунікації</a:t>
          </a:r>
          <a:endParaRPr lang="uk-UA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noProof="0" dirty="0" smtClean="0"/>
            <a:t>Важливо створювати атмосферу, де кожен відчуває себе вільно, щоб висловити свої думки і почуття без страху бути осудженим. </a:t>
          </a:r>
          <a:endParaRPr lang="uk-UA" sz="2000" kern="1200" noProof="0" dirty="0"/>
        </a:p>
      </dsp:txBody>
      <dsp:txXfrm>
        <a:off x="0" y="468072"/>
        <a:ext cx="9001000" cy="4725000"/>
      </dsp:txXfrm>
    </dsp:sp>
    <dsp:sp modelId="{722BC79B-39AA-414C-BC8B-C000BFBC4DBC}">
      <dsp:nvSpPr>
        <dsp:cNvPr id="0" name=""/>
        <dsp:cNvSpPr/>
      </dsp:nvSpPr>
      <dsp:spPr>
        <a:xfrm>
          <a:off x="450050" y="25272"/>
          <a:ext cx="6300700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151" tIns="0" rIns="23815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noProof="0" dirty="0" smtClean="0"/>
            <a:t>Використання психологічних стратегій для позитивної взаємодії </a:t>
          </a:r>
          <a:endParaRPr lang="uk-UA" sz="2000" kern="1200" noProof="0" dirty="0"/>
        </a:p>
      </dsp:txBody>
      <dsp:txXfrm>
        <a:off x="493281" y="68503"/>
        <a:ext cx="6214238" cy="7991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B3BC68-301C-4EAA-8A1B-361D504644FD}">
      <dsp:nvSpPr>
        <dsp:cNvPr id="0" name=""/>
        <dsp:cNvSpPr/>
      </dsp:nvSpPr>
      <dsp:spPr>
        <a:xfrm>
          <a:off x="0" y="624267"/>
          <a:ext cx="9001000" cy="45454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78" tIns="812292" rIns="69857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kern="1200" dirty="0" smtClean="0"/>
            <a:t>5. Пошук спільних інтересів</a:t>
          </a:r>
          <a:endParaRPr lang="uk-UA" sz="2000" b="1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noProof="0" dirty="0" smtClean="0"/>
            <a:t>Для покращення взаємодії важливо знаходити спільні інтереси або цілі, на яких можна будувати конструктивну співпрацю.</a:t>
          </a:r>
          <a:endParaRPr lang="uk-UA" sz="2000" kern="1200" noProof="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kern="1200" dirty="0" smtClean="0"/>
            <a:t>6. Техніка "заміни"</a:t>
          </a:r>
          <a:endParaRPr lang="uk-UA" sz="2000" b="1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Вона полягає в тому, щоб у разі конфліктної ситуації спробувати замінити негативні або агресивні висловлювання на нейтральні або позитивні, що знижує напруження.</a:t>
          </a:r>
          <a:endParaRPr lang="uk-UA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kern="1200" dirty="0" smtClean="0"/>
            <a:t>7. Використання гумору</a:t>
          </a:r>
          <a:endParaRPr lang="uk-UA" sz="2000" b="1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noProof="0" dirty="0" smtClean="0"/>
            <a:t>Гумор може бути потужним інструментом для зниження напруження і створення дружньої атмосфери. Важливо, щоб гумор був позитивним і не принижував іншого, а служив для створення легкості в спілкуванні.</a:t>
          </a:r>
          <a:endParaRPr lang="uk-UA" sz="2000" kern="1200" noProof="0" dirty="0"/>
        </a:p>
      </dsp:txBody>
      <dsp:txXfrm>
        <a:off x="0" y="624267"/>
        <a:ext cx="9001000" cy="4545449"/>
      </dsp:txXfrm>
    </dsp:sp>
    <dsp:sp modelId="{722BC79B-39AA-414C-BC8B-C000BFBC4DBC}">
      <dsp:nvSpPr>
        <dsp:cNvPr id="0" name=""/>
        <dsp:cNvSpPr/>
      </dsp:nvSpPr>
      <dsp:spPr>
        <a:xfrm>
          <a:off x="450050" y="48627"/>
          <a:ext cx="6300700" cy="1151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151" tIns="0" rIns="23815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noProof="0" dirty="0" smtClean="0"/>
            <a:t>Використання психологічних стратегій для позитивної взаємодії  (продовження)</a:t>
          </a:r>
          <a:endParaRPr lang="uk-UA" sz="2000" kern="1200" noProof="0" dirty="0"/>
        </a:p>
      </dsp:txBody>
      <dsp:txXfrm>
        <a:off x="506251" y="104828"/>
        <a:ext cx="6188298" cy="10388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9510E9-440A-4D39-992B-F533FCDF695E}" type="datetimeFigureOut">
              <a:rPr lang="uk-UA"/>
              <a:pPr>
                <a:defRPr/>
              </a:pPr>
              <a:t>23.03.2025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B56BE3EB-B43F-45F9-AC99-517BF61573CF}" type="slidenum">
              <a:rPr lang="uk-UA" altLang="uk-UA"/>
              <a:pPr/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2817110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CF915-64BE-479C-BF59-4996C1473477}" type="datetimeFigureOut">
              <a:rPr lang="ru-RU"/>
              <a:pPr>
                <a:defRPr/>
              </a:pPr>
              <a:t>23.03.2025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B678F-2F64-48E1-B5B9-FC4CF6CC658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E3415-C268-4B77-BBC9-A666FC615E17}" type="datetimeFigureOut">
              <a:rPr lang="ru-RU"/>
              <a:pPr>
                <a:defRPr/>
              </a:pPr>
              <a:t>23.03.2025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6B399-8CCB-4BD3-B5B4-587A94A0933C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62D25-08C5-4E3D-95E7-A903FA933C37}" type="datetimeFigureOut">
              <a:rPr lang="ru-RU"/>
              <a:pPr>
                <a:defRPr/>
              </a:pPr>
              <a:t>23.03.2025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E6A20-FD62-422E-85E3-183D0DCDB3B1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6A702-3D32-4566-8106-CA9BF6C3C24F}" type="datetimeFigureOut">
              <a:rPr lang="ru-RU"/>
              <a:pPr>
                <a:defRPr/>
              </a:pPr>
              <a:t>23.03.2025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1CB6D-586A-48D1-BE57-A371A8AE3F7C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AC94D-DE52-45BA-A8EA-19B23E463430}" type="datetimeFigureOut">
              <a:rPr lang="ru-RU"/>
              <a:pPr>
                <a:defRPr/>
              </a:pPr>
              <a:t>23.03.2025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98DAF-1B89-4D3F-8CDB-6A1FAFEBE7E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44562-EA22-4ECD-B5CB-98A7CB145D49}" type="datetimeFigureOut">
              <a:rPr lang="ru-RU"/>
              <a:pPr>
                <a:defRPr/>
              </a:pPr>
              <a:t>23.03.2025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D6CCF-E82A-41EB-8304-108AC2D3F740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98FBC-B552-402B-9E28-3B8DECF3E468}" type="datetimeFigureOut">
              <a:rPr lang="ru-RU"/>
              <a:pPr>
                <a:defRPr/>
              </a:pPr>
              <a:t>23.03.2025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F4753-3C2B-43AA-ABEF-FE9121C3B6CA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7AC4D-C091-4599-9868-36861D3F667E}" type="datetimeFigureOut">
              <a:rPr lang="ru-RU"/>
              <a:pPr>
                <a:defRPr/>
              </a:pPr>
              <a:t>23.03.2025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8D4AD-7F29-4FD4-BFDC-45A387ECEC0E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0AD15-254A-48AF-B894-6CDFCC2A8C2E}" type="datetimeFigureOut">
              <a:rPr lang="ru-RU"/>
              <a:pPr>
                <a:defRPr/>
              </a:pPr>
              <a:t>23.03.2025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53CA3-4721-407F-B821-7665DB4CD287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BCEE8-DB58-4BA6-B5FA-EEBED7F82F63}" type="datetimeFigureOut">
              <a:rPr lang="ru-RU"/>
              <a:pPr>
                <a:defRPr/>
              </a:pPr>
              <a:t>23.03.2025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83CC5-FF44-4E32-9C41-42616AF1F363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E6922-37CB-477B-A946-87CC24234384}" type="datetimeFigureOut">
              <a:rPr lang="ru-RU"/>
              <a:pPr>
                <a:defRPr/>
              </a:pPr>
              <a:t>23.03.2025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27107-F32A-46D9-8347-A2D1645166F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текста</a:t>
            </a:r>
          </a:p>
          <a:p>
            <a:pPr lvl="1"/>
            <a:r>
              <a:rPr lang="ru-RU" altLang="uk-UA"/>
              <a:t>Второй уровень</a:t>
            </a:r>
          </a:p>
          <a:p>
            <a:pPr lvl="2"/>
            <a:r>
              <a:rPr lang="ru-RU" altLang="uk-UA"/>
              <a:t>Третий уровень</a:t>
            </a:r>
          </a:p>
          <a:p>
            <a:pPr lvl="3"/>
            <a:r>
              <a:rPr lang="ru-RU" altLang="uk-UA"/>
              <a:t>Четвертый уровень</a:t>
            </a:r>
          </a:p>
          <a:p>
            <a:pPr lvl="4"/>
            <a:r>
              <a:rPr lang="ru-RU" altLang="uk-UA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2ECBE7-75E0-410A-8AB8-36B7CE4D508A}" type="datetimeFigureOut">
              <a:rPr lang="ru-RU"/>
              <a:pPr>
                <a:defRPr/>
              </a:pPr>
              <a:t>23.03.2025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1A1288E-79EC-433F-927F-6A6CB80EFC86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4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93032" y="-535622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6778" y="1142983"/>
            <a:ext cx="9825766" cy="376937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Соціальні технології подій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  <a:t>Лекція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  <a:t>10.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  <a:t/>
            </a:r>
            <a:b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</a:b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  <a:t>Соціальні технології регулювання взаємодії учасників подій. </a:t>
            </a:r>
            <a:endParaRPr lang="uk-UA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xmlns="" id="{AC8B3051-FA15-E9D3-85EA-CBB037582B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11320" y="-9872"/>
            <a:ext cx="2757632" cy="1949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53909" y="4912357"/>
            <a:ext cx="4803494" cy="1348904"/>
          </a:xfrm>
        </p:spPr>
        <p:txBody>
          <a:bodyPr anchor="b"/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dirty="0" smtClean="0">
                <a:solidFill>
                  <a:schemeClr val="tx1"/>
                </a:solidFill>
              </a:rPr>
              <a:t>Розробник курсу: </a:t>
            </a:r>
            <a:r>
              <a:rPr lang="uk-UA" sz="2000" dirty="0" err="1" smtClean="0">
                <a:solidFill>
                  <a:schemeClr val="tx1"/>
                </a:solidFill>
              </a:rPr>
              <a:t>к.соц.н</a:t>
            </a:r>
            <a:r>
              <a:rPr lang="uk-UA" sz="2000" dirty="0" smtClean="0">
                <a:solidFill>
                  <a:schemeClr val="tx1"/>
                </a:solidFill>
              </a:rPr>
              <a:t>., 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dirty="0" smtClean="0">
                <a:solidFill>
                  <a:schemeClr val="tx1"/>
                </a:solidFill>
              </a:rPr>
              <a:t>доцент кафедри соціології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b="1" i="1" dirty="0" smtClean="0">
                <a:solidFill>
                  <a:schemeClr val="tx1"/>
                </a:solidFill>
              </a:rPr>
              <a:t>Пилипенко Яна Сергіївна</a:t>
            </a:r>
            <a:endParaRPr lang="uk-UA" sz="20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12912" y="-650810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2711624" y="319200"/>
            <a:ext cx="7344816" cy="648072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Техніки </a:t>
            </a:r>
            <a:r>
              <a:rPr lang="uk-UA" sz="32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фасилітації</a:t>
            </a:r>
            <a:r>
              <a:rPr lang="uk-UA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 в організації подій</a:t>
            </a:r>
            <a:endParaRPr lang="uk-UA" sz="32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921" y="950651"/>
            <a:ext cx="473940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2000" dirty="0"/>
          </a:p>
          <a:p>
            <a:endParaRPr lang="uk-UA" sz="2000" dirty="0"/>
          </a:p>
          <a:p>
            <a:r>
              <a:rPr lang="uk-UA" sz="2000" b="1" dirty="0"/>
              <a:t>3. Метод шести капелюхів мислення (</a:t>
            </a:r>
            <a:r>
              <a:rPr lang="en-US" sz="2000" b="1" dirty="0"/>
              <a:t>Six Thinking Hats)</a:t>
            </a:r>
          </a:p>
          <a:p>
            <a:r>
              <a:rPr lang="uk-UA" sz="2000" dirty="0"/>
              <a:t>✅ </a:t>
            </a:r>
            <a:r>
              <a:rPr lang="uk-UA" sz="2000" b="1" dirty="0"/>
              <a:t>Суть:</a:t>
            </a:r>
            <a:r>
              <a:rPr lang="uk-UA" sz="2000" dirty="0"/>
              <a:t> Учасники "надягають" умовні капелюхи різних кольорів, кожен із яких відповідає певному стилю мислення (логіка, емоції, креативність тощо). Це допомагає розглянути проблему з різних точок зору.</a:t>
            </a:r>
            <a:br>
              <a:rPr lang="uk-UA" sz="2000" dirty="0"/>
            </a:br>
            <a:r>
              <a:rPr lang="uk-UA" sz="2000" dirty="0"/>
              <a:t>📌 </a:t>
            </a:r>
            <a:r>
              <a:rPr lang="uk-UA" sz="2000" b="1" dirty="0"/>
              <a:t>Приклад:</a:t>
            </a:r>
            <a:r>
              <a:rPr lang="uk-UA" sz="2000" dirty="0"/>
              <a:t> Використовується під час мозкових штурмів для оцінки різних сценаріїв розвитку подій</a:t>
            </a:r>
            <a:r>
              <a:rPr lang="uk-UA" sz="2000" dirty="0" smtClean="0"/>
              <a:t>.</a:t>
            </a:r>
            <a:endParaRPr lang="uk-UA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1904" y="1268760"/>
            <a:ext cx="6484300" cy="486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5284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12912" y="-650810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2711624" y="319200"/>
            <a:ext cx="7344816" cy="648072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Техніки </a:t>
            </a:r>
            <a:r>
              <a:rPr lang="uk-UA" sz="32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фасилітації</a:t>
            </a:r>
            <a:r>
              <a:rPr lang="uk-UA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 в організації подій</a:t>
            </a:r>
            <a:endParaRPr lang="uk-UA" sz="32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7368" y="1087617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4</a:t>
            </a:r>
            <a:r>
              <a:rPr lang="uk-UA" b="1" dirty="0"/>
              <a:t>. Метод "Риб’яча кістка" (</a:t>
            </a:r>
            <a:r>
              <a:rPr lang="en-US" b="1" dirty="0"/>
              <a:t>Fishbone Diagram, </a:t>
            </a:r>
            <a:r>
              <a:rPr lang="uk-UA" b="1" dirty="0"/>
              <a:t>або діаграма </a:t>
            </a:r>
            <a:r>
              <a:rPr lang="uk-UA" b="1" dirty="0" err="1"/>
              <a:t>Ішікави</a:t>
            </a:r>
            <a:r>
              <a:rPr lang="uk-UA" b="1" dirty="0"/>
              <a:t>)</a:t>
            </a:r>
          </a:p>
          <a:p>
            <a:r>
              <a:rPr lang="uk-UA" dirty="0"/>
              <a:t>✅ </a:t>
            </a:r>
            <a:r>
              <a:rPr lang="uk-UA" b="1" dirty="0"/>
              <a:t>Суть:</a:t>
            </a:r>
            <a:r>
              <a:rPr lang="uk-UA" dirty="0"/>
              <a:t> Допомагає проаналізувати причини певної проблеми шляхом розподілу факторів на категорії (наприклад, люди, процеси, середовище).</a:t>
            </a:r>
            <a:br>
              <a:rPr lang="uk-UA" dirty="0"/>
            </a:br>
            <a:r>
              <a:rPr lang="uk-UA" dirty="0"/>
              <a:t>📌 </a:t>
            </a:r>
            <a:r>
              <a:rPr lang="uk-UA" b="1" dirty="0"/>
              <a:t>Приклад:</a:t>
            </a:r>
            <a:r>
              <a:rPr lang="uk-UA" dirty="0"/>
              <a:t> Застосовується для аналізу проблем в організації заходів, наприклад, чому знизилась кількість учасників.</a:t>
            </a:r>
          </a:p>
          <a:p>
            <a:endParaRPr lang="uk-UA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144" y="937928"/>
            <a:ext cx="4493299" cy="32094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017" y="3430118"/>
            <a:ext cx="748665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789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830" y="3163328"/>
            <a:ext cx="5066755" cy="2522017"/>
          </a:xfrm>
          <a:prstGeom prst="rect">
            <a:avLst/>
          </a:prstGeom>
        </p:spPr>
      </p:pic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56928" y="-6724128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2567608" y="519680"/>
            <a:ext cx="7344816" cy="648072"/>
          </a:xfrm>
        </p:spPr>
        <p:txBody>
          <a:bodyPr>
            <a:noAutofit/>
          </a:bodyPr>
          <a:lstStyle/>
          <a:p>
            <a:r>
              <a:rPr lang="uk-UA" sz="3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uk-UA" sz="3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Цифрові технології управління взаємодією</a:t>
            </a:r>
            <a:br>
              <a:rPr lang="uk-UA" sz="3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</a:br>
            <a:endParaRPr lang="uk-UA" sz="3200" b="1" dirty="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9336" y="1134425"/>
            <a:ext cx="101531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uk-UA" sz="2200" dirty="0"/>
          </a:p>
          <a:p>
            <a:pPr marL="742950" lvl="1" indent="-285750" algn="just">
              <a:buFont typeface="Wingdings" panose="05000000000000000000" pitchFamily="2" charset="2"/>
              <a:buChar char="v"/>
            </a:pPr>
            <a:r>
              <a:rPr lang="uk-UA" sz="2200" dirty="0" smtClean="0"/>
              <a:t>Використання </a:t>
            </a:r>
            <a:r>
              <a:rPr lang="uk-UA" sz="2200" b="1" dirty="0" smtClean="0"/>
              <a:t>елементів </a:t>
            </a:r>
            <a:r>
              <a:rPr lang="uk-UA" sz="2200" b="1" dirty="0" err="1" smtClean="0"/>
              <a:t>гейміфікації</a:t>
            </a:r>
            <a:r>
              <a:rPr lang="uk-UA" sz="2200" b="1" dirty="0" smtClean="0"/>
              <a:t> </a:t>
            </a:r>
            <a:r>
              <a:rPr lang="uk-UA" sz="2200" dirty="0" smtClean="0"/>
              <a:t>для залучення учасників</a:t>
            </a:r>
            <a:r>
              <a:rPr lang="ru-RU" sz="2200" dirty="0" smtClean="0"/>
              <a:t>.</a:t>
            </a:r>
          </a:p>
          <a:p>
            <a:pPr marL="742950" lvl="1" indent="-285750" algn="just">
              <a:buFont typeface="Wingdings" panose="05000000000000000000" pitchFamily="2" charset="2"/>
              <a:buChar char="v"/>
            </a:pPr>
            <a:r>
              <a:rPr lang="uk-UA" sz="2200" dirty="0"/>
              <a:t>Використання </a:t>
            </a:r>
            <a:r>
              <a:rPr lang="uk-UA" sz="2200" b="1" dirty="0"/>
              <a:t>чат-ботів та </a:t>
            </a:r>
            <a:r>
              <a:rPr lang="en-US" sz="2200" b="1" dirty="0"/>
              <a:t>CRM-</a:t>
            </a:r>
            <a:r>
              <a:rPr lang="uk-UA" sz="2200" b="1" dirty="0" smtClean="0"/>
              <a:t>систем  </a:t>
            </a:r>
            <a:r>
              <a:rPr lang="uk-UA" sz="2200" dirty="0"/>
              <a:t>для координації учасників</a:t>
            </a:r>
            <a:r>
              <a:rPr lang="uk-UA" sz="2200" dirty="0" smtClean="0"/>
              <a:t>.</a:t>
            </a:r>
          </a:p>
          <a:p>
            <a:pPr marL="742950" lvl="1" indent="-285750" algn="just">
              <a:buFont typeface="Wingdings" panose="05000000000000000000" pitchFamily="2" charset="2"/>
              <a:buChar char="v"/>
            </a:pPr>
            <a:r>
              <a:rPr lang="uk-UA" sz="2200" b="1" dirty="0" smtClean="0"/>
              <a:t>Онлайн-платформи </a:t>
            </a:r>
            <a:r>
              <a:rPr lang="uk-UA" sz="2200" b="1" dirty="0"/>
              <a:t>для реєстрації </a:t>
            </a:r>
            <a:r>
              <a:rPr lang="uk-UA" sz="2200" dirty="0"/>
              <a:t>та інтерактивної взаємодії</a:t>
            </a:r>
            <a:r>
              <a:rPr lang="uk-UA" sz="2200" dirty="0" smtClean="0"/>
              <a:t>.</a:t>
            </a:r>
          </a:p>
          <a:p>
            <a:pPr marL="742950" lvl="1" indent="-285750" algn="just">
              <a:buFont typeface="Wingdings" panose="05000000000000000000" pitchFamily="2" charset="2"/>
              <a:buChar char="v"/>
            </a:pPr>
            <a:r>
              <a:rPr lang="uk-UA" sz="2200" b="1" dirty="0" smtClean="0"/>
              <a:t>Соціальні </a:t>
            </a:r>
            <a:r>
              <a:rPr lang="uk-UA" sz="2200" b="1" dirty="0"/>
              <a:t>мережі </a:t>
            </a:r>
            <a:r>
              <a:rPr lang="uk-UA" sz="2200" dirty="0"/>
              <a:t>як інструмент створення спільноти навколо заходу.</a:t>
            </a:r>
          </a:p>
          <a:p>
            <a:pPr algn="just"/>
            <a:endParaRPr lang="uk-UA" sz="22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35360" y="3501008"/>
            <a:ext cx="504056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900" b="1" i="1" dirty="0"/>
              <a:t>CRM-</a:t>
            </a:r>
            <a:r>
              <a:rPr lang="uk-UA" sz="1900" b="1" i="1" dirty="0" smtClean="0"/>
              <a:t>система </a:t>
            </a:r>
            <a:r>
              <a:rPr lang="ru-RU" sz="1900" i="1" dirty="0" smtClean="0"/>
              <a:t>(</a:t>
            </a:r>
            <a:r>
              <a:rPr lang="uk-UA" sz="1900" i="1" dirty="0" smtClean="0"/>
              <a:t>система для управління відносинами з клієнтами) — це інструмент, який допомагає компаніям організовувати та контролювати всі контакти з клієнтами та потенційними покупцями. </a:t>
            </a:r>
            <a:endParaRPr lang="uk-UA" sz="1900" i="1" dirty="0"/>
          </a:p>
        </p:txBody>
      </p:sp>
    </p:spTree>
    <p:extLst>
      <p:ext uri="{BB962C8B-B14F-4D97-AF65-F5344CB8AC3E}">
        <p14:creationId xmlns:p14="http://schemas.microsoft.com/office/powerpoint/2010/main" val="4119017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2502" y="188640"/>
            <a:ext cx="6800877" cy="4025747"/>
          </a:xfrm>
          <a:prstGeom prst="rect">
            <a:avLst/>
          </a:prstGeom>
        </p:spPr>
      </p:pic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328936" y="-679613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487488" y="692696"/>
            <a:ext cx="3744416" cy="1181128"/>
          </a:xfrm>
        </p:spPr>
        <p:txBody>
          <a:bodyPr>
            <a:noAutofit/>
          </a:bodyPr>
          <a:lstStyle/>
          <a:p>
            <a:r>
              <a:rPr lang="uk-UA" sz="3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uk-UA" sz="3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Цифрові технології управління взаємодією</a:t>
            </a:r>
            <a:br>
              <a:rPr lang="uk-UA" sz="3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</a:br>
            <a:endParaRPr lang="uk-UA" sz="3200" b="1" dirty="0"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44" y="2073431"/>
            <a:ext cx="11109413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9972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056" y="3861048"/>
            <a:ext cx="3810000" cy="2857500"/>
          </a:xfrm>
          <a:prstGeom prst="rect">
            <a:avLst/>
          </a:prstGeom>
        </p:spPr>
      </p:pic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392832" y="-6724128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415480" y="457148"/>
            <a:ext cx="9649072" cy="811611"/>
          </a:xfrm>
        </p:spPr>
        <p:txBody>
          <a:bodyPr>
            <a:noAutofit/>
          </a:bodyPr>
          <a:lstStyle/>
          <a:p>
            <a:r>
              <a:rPr lang="uk-UA" sz="3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uk-UA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Етичні та соціально відповідальні технології</a:t>
            </a:r>
            <a:r>
              <a:rPr lang="ru-RU" sz="3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ru-RU" sz="3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</a:br>
            <a:endParaRPr lang="uk-UA" sz="3200" b="1" dirty="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96688" y="980728"/>
            <a:ext cx="828092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uk-UA" sz="2000" dirty="0"/>
          </a:p>
          <a:p>
            <a:pPr marL="742950" lvl="1" indent="-285750" algn="just">
              <a:buFont typeface="Wingdings" panose="05000000000000000000" pitchFamily="2" charset="2"/>
              <a:buChar char="v"/>
            </a:pPr>
            <a:r>
              <a:rPr lang="uk-UA" sz="2000" b="1" dirty="0" smtClean="0"/>
              <a:t>Формування комфортного середовища</a:t>
            </a:r>
            <a:r>
              <a:rPr lang="uk-UA" sz="2000" dirty="0" smtClean="0"/>
              <a:t> через етичні стандарти та кодекс поведінки. Створення та впровадження етичних норм для учасників події</a:t>
            </a:r>
            <a:r>
              <a:rPr lang="ru-RU" sz="2000" dirty="0" smtClean="0"/>
              <a:t>.</a:t>
            </a:r>
            <a:endParaRPr lang="uk-UA" sz="2000" dirty="0" smtClean="0"/>
          </a:p>
          <a:p>
            <a:pPr marL="742950" lvl="1" indent="-285750" algn="just">
              <a:buFont typeface="Wingdings" panose="05000000000000000000" pitchFamily="2" charset="2"/>
              <a:buChar char="v"/>
            </a:pPr>
            <a:r>
              <a:rPr lang="uk-UA" sz="2000" dirty="0" smtClean="0"/>
              <a:t>Створення </a:t>
            </a:r>
            <a:r>
              <a:rPr lang="uk-UA" sz="2000" b="1" dirty="0" smtClean="0"/>
              <a:t>інклюзивного простору </a:t>
            </a:r>
            <a:r>
              <a:rPr lang="uk-UA" sz="2000" dirty="0" smtClean="0"/>
              <a:t>(наприклад, спеціальні зони для людей з обмеженими можливостями).</a:t>
            </a:r>
          </a:p>
          <a:p>
            <a:pPr marL="742950" lvl="1" indent="-285750" algn="just">
              <a:buFont typeface="Wingdings" panose="05000000000000000000" pitchFamily="2" charset="2"/>
              <a:buChar char="v"/>
            </a:pPr>
            <a:r>
              <a:rPr lang="uk-UA" sz="2000" dirty="0"/>
              <a:t>Використання </a:t>
            </a:r>
            <a:r>
              <a:rPr lang="uk-UA" sz="2000" b="1" dirty="0"/>
              <a:t>екологічних ініціатив </a:t>
            </a:r>
            <a:r>
              <a:rPr lang="uk-UA" sz="2000" dirty="0"/>
              <a:t>(цифрові квитки, сортування відходів</a:t>
            </a:r>
            <a:r>
              <a:rPr lang="uk-UA" sz="2000" dirty="0" smtClean="0"/>
              <a:t>).</a:t>
            </a:r>
          </a:p>
          <a:p>
            <a:pPr marL="742950" lvl="1" indent="-285750" algn="just">
              <a:buFont typeface="Wingdings" panose="05000000000000000000" pitchFamily="2" charset="2"/>
              <a:buChar char="v"/>
            </a:pPr>
            <a:r>
              <a:rPr lang="uk-UA" sz="2000" b="1" dirty="0" smtClean="0"/>
              <a:t>Підтримка </a:t>
            </a:r>
            <a:r>
              <a:rPr lang="uk-UA" sz="2000" b="1" dirty="0"/>
              <a:t>соціальних </a:t>
            </a:r>
            <a:r>
              <a:rPr lang="uk-UA" sz="2000" b="1" dirty="0" err="1"/>
              <a:t>проєктів</a:t>
            </a:r>
            <a:r>
              <a:rPr lang="uk-UA" sz="2000" b="1" dirty="0"/>
              <a:t> </a:t>
            </a:r>
            <a:r>
              <a:rPr lang="uk-UA" sz="2000" dirty="0"/>
              <a:t>(частина коштів від заходу на благодійність</a:t>
            </a:r>
            <a:r>
              <a:rPr lang="uk-UA" sz="2000" dirty="0" smtClean="0"/>
              <a:t>).</a:t>
            </a:r>
          </a:p>
          <a:p>
            <a:pPr marL="742950" lvl="1" indent="-285750" algn="just">
              <a:buFont typeface="Wingdings" panose="05000000000000000000" pitchFamily="2" charset="2"/>
              <a:buChar char="v"/>
            </a:pPr>
            <a:r>
              <a:rPr lang="uk-UA" sz="2000" b="1" dirty="0" smtClean="0"/>
              <a:t>Залучення </a:t>
            </a:r>
            <a:r>
              <a:rPr lang="uk-UA" sz="2000" b="1" dirty="0"/>
              <a:t>локальних бізнесів та партнерів.</a:t>
            </a:r>
            <a:endParaRPr lang="uk-UA" sz="2000" b="1" dirty="0" smtClean="0"/>
          </a:p>
          <a:p>
            <a:pPr algn="just"/>
            <a:endParaRPr lang="uk-UA" sz="2400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0256" y="1124744"/>
            <a:ext cx="3304753" cy="28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3006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93032" y="-5572000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3498" y="3764694"/>
            <a:ext cx="3504255" cy="2232248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2207568" y="244946"/>
            <a:ext cx="8856984" cy="447750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Роль соціальних медіа та</a:t>
            </a:r>
            <a:br>
              <a:rPr lang="uk-UA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онлайн-платформ у регулюванні взаємодії</a:t>
            </a:r>
            <a:endParaRPr lang="uk-UA" sz="3200" b="1" dirty="0">
              <a:latin typeface="Arial" charset="0"/>
              <a:ea typeface="+mn-ea"/>
              <a:cs typeface="Arial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196628955"/>
              </p:ext>
            </p:extLst>
          </p:nvPr>
        </p:nvGraphicFramePr>
        <p:xfrm>
          <a:off x="335360" y="681014"/>
          <a:ext cx="8136904" cy="6176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72264" y="1165311"/>
            <a:ext cx="333375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1679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37048" y="-535597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631504" y="244946"/>
            <a:ext cx="8856984" cy="1023814"/>
          </a:xfrm>
        </p:spPr>
        <p:txBody>
          <a:bodyPr>
            <a:noAutofit/>
          </a:bodyPr>
          <a:lstStyle/>
          <a:p>
            <a:r>
              <a:rPr lang="uk-UA" sz="3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uk-UA" sz="3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Психологічні аспекти регулювання взаємодії учасників </a:t>
            </a:r>
            <a:endParaRPr lang="uk-UA" sz="3000" b="1" dirty="0">
              <a:solidFill>
                <a:srgbClr val="C00000"/>
              </a:solidFill>
              <a:latin typeface="Arial" charset="0"/>
              <a:ea typeface="+mn-ea"/>
              <a:cs typeface="Arial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91881599"/>
              </p:ext>
            </p:extLst>
          </p:nvPr>
        </p:nvGraphicFramePr>
        <p:xfrm>
          <a:off x="839416" y="1412776"/>
          <a:ext cx="9001000" cy="5218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981905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37048" y="-535597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631504" y="244946"/>
            <a:ext cx="8856984" cy="1023814"/>
          </a:xfrm>
        </p:spPr>
        <p:txBody>
          <a:bodyPr>
            <a:noAutofit/>
          </a:bodyPr>
          <a:lstStyle/>
          <a:p>
            <a:r>
              <a:rPr lang="uk-UA" sz="3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uk-UA" sz="3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Психологічні аспекти регулювання взаємодії учасників </a:t>
            </a:r>
            <a:endParaRPr lang="uk-UA" sz="3000" b="1" dirty="0">
              <a:solidFill>
                <a:srgbClr val="C00000"/>
              </a:solidFill>
              <a:latin typeface="Arial" charset="0"/>
              <a:ea typeface="+mn-ea"/>
              <a:cs typeface="Arial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23390119"/>
              </p:ext>
            </p:extLst>
          </p:nvPr>
        </p:nvGraphicFramePr>
        <p:xfrm>
          <a:off x="839416" y="1412776"/>
          <a:ext cx="9001000" cy="5218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983545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88976" y="-6292080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6044804" y="260648"/>
            <a:ext cx="3600400" cy="951806"/>
          </a:xfrm>
        </p:spPr>
        <p:txBody>
          <a:bodyPr>
            <a:noAutofit/>
          </a:bodyPr>
          <a:lstStyle/>
          <a:p>
            <a:r>
              <a:rPr lang="uk-UA" sz="3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uk-UA" sz="3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Гра «Шість капелюхів»</a:t>
            </a:r>
            <a:endParaRPr lang="uk-UA" sz="3000" b="1" dirty="0">
              <a:solidFill>
                <a:srgbClr val="C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5360" y="908720"/>
            <a:ext cx="4608512" cy="48320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sz="2200" dirty="0"/>
              <a:t>Уявіть, що уряд країни розглядає можливість </a:t>
            </a:r>
            <a:r>
              <a:rPr lang="uk-UA" sz="2200" b="1" u="sng" dirty="0"/>
              <a:t>запровадження універсального базового доходу (</a:t>
            </a:r>
            <a:r>
              <a:rPr lang="en-US" sz="2200" b="1" u="sng" dirty="0"/>
              <a:t>UBI) </a:t>
            </a:r>
            <a:r>
              <a:rPr lang="en-US" sz="2200" dirty="0"/>
              <a:t>– </a:t>
            </a:r>
            <a:r>
              <a:rPr lang="uk-UA" sz="2200" dirty="0"/>
              <a:t>щомісячної фінансової підтримки для всіх громадян, незалежно від їхнього соціального статусу та зайнятості. Дискусія триває серед політиків, економістів, соціологів і громадян. </a:t>
            </a:r>
            <a:endParaRPr lang="uk-UA" sz="2200" dirty="0" smtClean="0"/>
          </a:p>
          <a:p>
            <a:pPr algn="just"/>
            <a:r>
              <a:rPr lang="uk-UA" sz="2200" i="1" dirty="0" smtClean="0"/>
              <a:t>Ваше </a:t>
            </a:r>
            <a:r>
              <a:rPr lang="uk-UA" sz="2200" i="1" dirty="0"/>
              <a:t>завдання – обговорити цю ініціативу, використовуючи метод шести капелюхів мислення.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5880" y="1484784"/>
            <a:ext cx="7040013" cy="528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6866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6910" y="265974"/>
            <a:ext cx="7858180" cy="135732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ДЯКУЮ ЗА УВАГУ!</a:t>
            </a:r>
            <a:b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</a:b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16387" name="Picture 2" descr="http://qrcoder.ru/code/?https%3A%2F%2Ftaplink.cc%2Ffsu_znu&amp;10&amp;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8888" y="1628775"/>
            <a:ext cx="3143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1624013"/>
            <a:ext cx="591185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39300" y="4538663"/>
            <a:ext cx="6159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64600" y="4562475"/>
            <a:ext cx="592138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85138" y="4549775"/>
            <a:ext cx="5969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Заголовок 1"/>
          <p:cNvSpPr txBox="1">
            <a:spLocks/>
          </p:cNvSpPr>
          <p:nvPr/>
        </p:nvSpPr>
        <p:spPr bwMode="auto">
          <a:xfrm>
            <a:off x="7434263" y="5154613"/>
            <a:ext cx="3452812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uk-UA" sz="2800" b="1">
                <a:latin typeface="George" pitchFamily="50" charset="0"/>
                <a:cs typeface="Times New Roman" pitchFamily="18" charset="0"/>
              </a:rPr>
              <a:t>@fsu_znu</a:t>
            </a:r>
            <a:endParaRPr lang="ru-RU" altLang="uk-UA" sz="2800" b="1">
              <a:latin typeface="George" pitchFamily="50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24880" y="-622007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2423592" y="210994"/>
            <a:ext cx="7200800" cy="792088"/>
          </a:xfrm>
        </p:spPr>
        <p:txBody>
          <a:bodyPr>
            <a:noAutofit/>
          </a:bodyPr>
          <a:lstStyle/>
          <a:p>
            <a:r>
              <a:rPr lang="uk-UA" sz="3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uk-UA" sz="3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Основні соціальні технології регулювання взаємодії учасників події</a:t>
            </a:r>
            <a:endParaRPr lang="uk-UA" sz="3200" b="1" dirty="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7368" y="1700808"/>
            <a:ext cx="42484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b="1" i="1" dirty="0"/>
              <a:t>Соціальні технології в організації подій – </a:t>
            </a:r>
            <a:r>
              <a:rPr lang="uk-UA" sz="2400" i="1" dirty="0"/>
              <a:t>це методи, інструменти та підходи, які забезпечують ефективну комунікацію, гармонійну взаємодію та врегулювання конфліктних ситуацій між учасниками. </a:t>
            </a:r>
            <a:endParaRPr lang="uk-UA" sz="2400" i="1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233853852"/>
              </p:ext>
            </p:extLst>
          </p:nvPr>
        </p:nvGraphicFramePr>
        <p:xfrm>
          <a:off x="4655840" y="999169"/>
          <a:ext cx="6192688" cy="5040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702355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104" y="4459614"/>
            <a:ext cx="2495550" cy="1828800"/>
          </a:xfrm>
          <a:prstGeom prst="rect">
            <a:avLst/>
          </a:prstGeom>
        </p:spPr>
      </p:pic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56928" y="-686814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2065810" y="271310"/>
            <a:ext cx="7344816" cy="648072"/>
          </a:xfrm>
        </p:spPr>
        <p:txBody>
          <a:bodyPr>
            <a:noAutofit/>
          </a:bodyPr>
          <a:lstStyle/>
          <a:p>
            <a:r>
              <a:rPr lang="uk-UA" sz="3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uk-UA" sz="3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Комунікативні технології</a:t>
            </a:r>
            <a:endParaRPr lang="uk-UA" sz="3200" b="1" dirty="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96688" y="980728"/>
            <a:ext cx="7200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uk-UA" sz="2200" dirty="0"/>
          </a:p>
          <a:p>
            <a:pPr marL="742950" lvl="1" indent="-285750" algn="just">
              <a:buFont typeface="Wingdings" panose="05000000000000000000" pitchFamily="2" charset="2"/>
              <a:buChar char="v"/>
            </a:pPr>
            <a:r>
              <a:rPr lang="uk-UA" sz="2200" b="1" dirty="0"/>
              <a:t>Використання технологій для комунікації між учасниками та організаторами </a:t>
            </a:r>
            <a:r>
              <a:rPr lang="uk-UA" sz="2200" dirty="0"/>
              <a:t>(соціальні мережі, мобільні додатки, платформи для голосувань і опитувань</a:t>
            </a:r>
            <a:r>
              <a:rPr lang="uk-UA" sz="2200" dirty="0" smtClean="0"/>
              <a:t>).</a:t>
            </a:r>
            <a:endParaRPr lang="uk-UA" sz="2200" dirty="0"/>
          </a:p>
          <a:p>
            <a:pPr marL="742950" lvl="1" indent="-285750" algn="just">
              <a:buFont typeface="Wingdings" panose="05000000000000000000" pitchFamily="2" charset="2"/>
              <a:buChar char="v"/>
            </a:pPr>
            <a:r>
              <a:rPr lang="uk-UA" sz="2200" b="1" dirty="0" smtClean="0"/>
              <a:t>Використання </a:t>
            </a:r>
            <a:r>
              <a:rPr lang="uk-UA" sz="2200" b="1" dirty="0"/>
              <a:t>зворотного зв'язку </a:t>
            </a:r>
            <a:r>
              <a:rPr lang="uk-UA" sz="2200" dirty="0"/>
              <a:t>для коригування взаємодії учасників і покращення атмосфери </a:t>
            </a:r>
            <a:r>
              <a:rPr lang="uk-UA" sz="2200" dirty="0" smtClean="0"/>
              <a:t>події.</a:t>
            </a:r>
            <a:endParaRPr lang="uk-UA" sz="2200" dirty="0"/>
          </a:p>
          <a:p>
            <a:pPr marL="742950" lvl="1" indent="-285750" algn="just">
              <a:buFont typeface="Wingdings" panose="05000000000000000000" pitchFamily="2" charset="2"/>
              <a:buChar char="v"/>
            </a:pPr>
            <a:r>
              <a:rPr lang="uk-UA" sz="2200" b="1" dirty="0" smtClean="0"/>
              <a:t>Використання </a:t>
            </a:r>
            <a:r>
              <a:rPr lang="uk-UA" sz="2200" b="1" dirty="0"/>
              <a:t>чітких каналів комунікації</a:t>
            </a:r>
            <a:r>
              <a:rPr lang="uk-UA" sz="2200" dirty="0"/>
              <a:t> (</a:t>
            </a:r>
            <a:r>
              <a:rPr lang="uk-UA" sz="2200" dirty="0" err="1"/>
              <a:t>email</a:t>
            </a:r>
            <a:r>
              <a:rPr lang="uk-UA" sz="2200" dirty="0"/>
              <a:t>-розсилки, мобільні застосунки, чат-боти).</a:t>
            </a:r>
          </a:p>
          <a:p>
            <a:pPr marL="742950" lvl="1" indent="-285750" algn="just">
              <a:buFont typeface="Wingdings" panose="05000000000000000000" pitchFamily="2" charset="2"/>
              <a:buChar char="v"/>
            </a:pPr>
            <a:r>
              <a:rPr lang="uk-UA" sz="2200" b="1" dirty="0"/>
              <a:t>Прозорість інформації</a:t>
            </a:r>
            <a:r>
              <a:rPr lang="uk-UA" sz="2200" dirty="0"/>
              <a:t> про програму заходу, логістику, правила </a:t>
            </a:r>
            <a:r>
              <a:rPr lang="uk-UA" sz="2200" dirty="0" smtClean="0"/>
              <a:t>поведінки.</a:t>
            </a:r>
          </a:p>
          <a:p>
            <a:pPr marL="742950" lvl="1" indent="-285750" algn="just">
              <a:buFont typeface="Wingdings" panose="05000000000000000000" pitchFamily="2" charset="2"/>
              <a:buChar char="v"/>
            </a:pPr>
            <a:r>
              <a:rPr lang="uk-UA" sz="2200" b="1" dirty="0" smtClean="0"/>
              <a:t>Активна </a:t>
            </a:r>
            <a:r>
              <a:rPr lang="uk-UA" sz="2200" b="1" dirty="0" err="1"/>
              <a:t>модерація</a:t>
            </a:r>
            <a:r>
              <a:rPr lang="uk-UA" sz="2200" dirty="0"/>
              <a:t> дискусійних панелей та Q&amp;A-сесій.</a:t>
            </a:r>
          </a:p>
          <a:p>
            <a:pPr lvl="1"/>
            <a:endParaRPr lang="uk-UA" sz="2200" dirty="0"/>
          </a:p>
          <a:p>
            <a:pPr algn="just"/>
            <a:endParaRPr lang="uk-UA" sz="2200" i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0296" y="692696"/>
            <a:ext cx="2952750" cy="15525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4152" y="2441825"/>
            <a:ext cx="3418822" cy="192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8738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40904" y="-658011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2711624" y="319200"/>
            <a:ext cx="7344816" cy="648072"/>
          </a:xfrm>
        </p:spPr>
        <p:txBody>
          <a:bodyPr>
            <a:noAutofit/>
          </a:bodyPr>
          <a:lstStyle/>
          <a:p>
            <a:r>
              <a:rPr lang="uk-UA" sz="3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uk-UA" sz="3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Технології врегулювання конфліктів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96688" y="980728"/>
            <a:ext cx="7200800" cy="4824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uk-UA" sz="2200" dirty="0"/>
          </a:p>
          <a:p>
            <a:pPr marL="742950" lvl="1" indent="-285750" algn="just">
              <a:buFont typeface="Wingdings" panose="05000000000000000000" pitchFamily="2" charset="2"/>
              <a:buChar char="v"/>
            </a:pPr>
            <a:r>
              <a:rPr lang="uk-UA" sz="2200" b="1" dirty="0" smtClean="0"/>
              <a:t>Роль </a:t>
            </a:r>
            <a:r>
              <a:rPr lang="uk-UA" sz="2200" b="1" dirty="0"/>
              <a:t>модераторів і </a:t>
            </a:r>
            <a:r>
              <a:rPr lang="uk-UA" sz="2200" b="1" dirty="0" err="1"/>
              <a:t>фасилітаторів</a:t>
            </a:r>
            <a:r>
              <a:rPr lang="uk-UA" sz="2200" b="1" dirty="0"/>
              <a:t> </a:t>
            </a:r>
            <a:r>
              <a:rPr lang="uk-UA" sz="2200" dirty="0"/>
              <a:t>у регулюванні взаємодії під час подій (конференцій, панельних дискусій, тренінгів).</a:t>
            </a:r>
          </a:p>
          <a:p>
            <a:pPr marL="742950" lvl="1" indent="-285750" algn="just">
              <a:buFont typeface="Wingdings" panose="05000000000000000000" pitchFamily="2" charset="2"/>
              <a:buChar char="v"/>
            </a:pPr>
            <a:r>
              <a:rPr lang="uk-UA" sz="2200" b="1" dirty="0" smtClean="0"/>
              <a:t>Техніки </a:t>
            </a:r>
            <a:r>
              <a:rPr lang="uk-UA" sz="2200" b="1" dirty="0" err="1"/>
              <a:t>фасилітації</a:t>
            </a:r>
            <a:r>
              <a:rPr lang="uk-UA" sz="2200" b="1" dirty="0"/>
              <a:t>: </a:t>
            </a:r>
            <a:r>
              <a:rPr lang="uk-UA" sz="2200" dirty="0"/>
              <a:t>управління груповими дискусіями, залучення всіх учасників до активної взаємодії</a:t>
            </a:r>
            <a:r>
              <a:rPr lang="uk-UA" sz="2200" dirty="0" smtClean="0"/>
              <a:t>.</a:t>
            </a:r>
          </a:p>
          <a:p>
            <a:pPr marL="742950" lvl="1" indent="-285750" algn="just">
              <a:buFont typeface="Wingdings" panose="05000000000000000000" pitchFamily="2" charset="2"/>
              <a:buChar char="v"/>
            </a:pPr>
            <a:r>
              <a:rPr lang="uk-UA" sz="2200" dirty="0"/>
              <a:t>Наявність </a:t>
            </a:r>
            <a:r>
              <a:rPr lang="uk-UA" sz="2200" b="1" dirty="0"/>
              <a:t>кризового менеджменту </a:t>
            </a:r>
            <a:r>
              <a:rPr lang="uk-UA" sz="2200" dirty="0"/>
              <a:t>та команди модераторів</a:t>
            </a:r>
            <a:r>
              <a:rPr lang="uk-UA" sz="2200" dirty="0" smtClean="0"/>
              <a:t>.</a:t>
            </a:r>
          </a:p>
          <a:p>
            <a:pPr marL="742950" lvl="1" indent="-285750" algn="just">
              <a:buFont typeface="Wingdings" panose="05000000000000000000" pitchFamily="2" charset="2"/>
              <a:buChar char="v"/>
            </a:pPr>
            <a:r>
              <a:rPr lang="uk-UA" sz="2200" dirty="0" smtClean="0"/>
              <a:t>Політика </a:t>
            </a:r>
            <a:r>
              <a:rPr lang="uk-UA" sz="2200" b="1" dirty="0"/>
              <a:t>нульової толерантності до дискримінації </a:t>
            </a:r>
            <a:r>
              <a:rPr lang="uk-UA" sz="2200" dirty="0"/>
              <a:t>та образливих висловлювань</a:t>
            </a:r>
            <a:r>
              <a:rPr lang="uk-UA" sz="2200" dirty="0" smtClean="0"/>
              <a:t>.</a:t>
            </a:r>
          </a:p>
          <a:p>
            <a:pPr marL="742950" lvl="1" indent="-285750" algn="just">
              <a:buFont typeface="Wingdings" panose="05000000000000000000" pitchFamily="2" charset="2"/>
              <a:buChar char="v"/>
            </a:pPr>
            <a:r>
              <a:rPr lang="uk-UA" sz="2200" dirty="0" smtClean="0"/>
              <a:t>Запровадження </a:t>
            </a:r>
            <a:r>
              <a:rPr lang="uk-UA" sz="2200" b="1" dirty="0"/>
              <a:t>механізмів подачі скарг та вирішення </a:t>
            </a:r>
            <a:r>
              <a:rPr lang="uk-UA" sz="2200" dirty="0"/>
              <a:t>конфліктних ситуацій.</a:t>
            </a:r>
          </a:p>
          <a:p>
            <a:pPr algn="just"/>
            <a:endParaRPr lang="uk-UA" sz="2200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144" y="4000178"/>
            <a:ext cx="2428875" cy="18859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1980" y="1124744"/>
            <a:ext cx="270892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5218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40904" y="-658011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2711624" y="319200"/>
            <a:ext cx="7344816" cy="648072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Техніки </a:t>
            </a:r>
            <a:r>
              <a:rPr lang="uk-UA" sz="32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фасилітації</a:t>
            </a:r>
            <a:r>
              <a:rPr lang="uk-UA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 в організації подій</a:t>
            </a:r>
            <a:endParaRPr lang="uk-UA" sz="32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9416" y="1332006"/>
            <a:ext cx="72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b="1" dirty="0"/>
              <a:t>Фасилітація</a:t>
            </a:r>
            <a:r>
              <a:rPr lang="uk-UA" sz="2400" dirty="0"/>
              <a:t> – це набір методів і прийомів, що допомагають організувати ефективну комунікацію, взаємодію та прийняття рішень під час подій. Вона сприяє активному залученню учасників, генеруванню ідей та розв’язанню проблем.</a:t>
            </a:r>
            <a:endParaRPr lang="uk-UA" sz="22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071664" y="4059095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b="1" dirty="0" err="1" smtClean="0"/>
              <a:t>Модерація</a:t>
            </a:r>
            <a:r>
              <a:rPr lang="uk-UA" sz="2400" dirty="0" smtClean="0"/>
              <a:t> – це процес керування дискусією, дебатами або груповим обговоренням, щоб забезпечити порядок, дотримання регламенту та ефективний обмін думками.</a:t>
            </a:r>
            <a:endParaRPr lang="uk-UA" sz="2200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5735" y="1557831"/>
            <a:ext cx="3821410" cy="19107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60" y="3933056"/>
            <a:ext cx="257175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509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2931375"/>
            <a:ext cx="3415534" cy="3501008"/>
          </a:xfrm>
          <a:prstGeom prst="rect">
            <a:avLst/>
          </a:prstGeom>
        </p:spPr>
      </p:pic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040904" y="-658011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4232" y="391294"/>
            <a:ext cx="3810000" cy="2533650"/>
          </a:xfrm>
          <a:prstGeom prst="rect">
            <a:avLst/>
          </a:prstGeom>
        </p:spPr>
      </p:pic>
      <p:sp>
        <p:nvSpPr>
          <p:cNvPr id="4" name="Выноска-облако 3"/>
          <p:cNvSpPr/>
          <p:nvPr/>
        </p:nvSpPr>
        <p:spPr>
          <a:xfrm>
            <a:off x="2927648" y="548680"/>
            <a:ext cx="5904656" cy="3744416"/>
          </a:xfrm>
          <a:prstGeom prst="cloud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</a:rPr>
              <a:t>В чому відмінність між </a:t>
            </a:r>
            <a:r>
              <a:rPr lang="uk-UA" sz="2800" b="1" dirty="0" err="1" smtClean="0">
                <a:solidFill>
                  <a:schemeClr val="tx1"/>
                </a:solidFill>
              </a:rPr>
              <a:t>фасилітацією</a:t>
            </a:r>
            <a:r>
              <a:rPr lang="uk-UA" sz="2800" b="1" dirty="0" smtClean="0">
                <a:solidFill>
                  <a:schemeClr val="tx1"/>
                </a:solidFill>
              </a:rPr>
              <a:t> та </a:t>
            </a:r>
            <a:r>
              <a:rPr lang="uk-UA" sz="2800" b="1" dirty="0" err="1" smtClean="0">
                <a:solidFill>
                  <a:schemeClr val="tx1"/>
                </a:solidFill>
              </a:rPr>
              <a:t>модерацією</a:t>
            </a:r>
            <a:r>
              <a:rPr lang="uk-UA" sz="2800" b="1" dirty="0" smtClean="0">
                <a:solidFill>
                  <a:schemeClr val="tx1"/>
                </a:solidFill>
              </a:rPr>
              <a:t> подій?</a:t>
            </a:r>
            <a:endParaRPr lang="uk-UA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4921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764704"/>
            <a:ext cx="10199656" cy="5544616"/>
          </a:xfrm>
          <a:prstGeom prst="rect">
            <a:avLst/>
          </a:prstGeom>
        </p:spPr>
      </p:pic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32792" y="-686814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44964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20824" y="-6364088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2711624" y="319200"/>
            <a:ext cx="7344816" cy="648072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Техніки </a:t>
            </a:r>
            <a:r>
              <a:rPr lang="uk-UA" sz="32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фасилітації</a:t>
            </a:r>
            <a:r>
              <a:rPr lang="uk-UA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 в організації подій</a:t>
            </a:r>
            <a:endParaRPr lang="uk-UA" sz="32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0924" y="1169984"/>
            <a:ext cx="73448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/>
              <a:t>1. Метод відкритого простору (</a:t>
            </a:r>
            <a:r>
              <a:rPr lang="en-US" b="1" dirty="0"/>
              <a:t>Open Space Technology, OST)</a:t>
            </a:r>
          </a:p>
          <a:p>
            <a:r>
              <a:rPr lang="uk-UA" dirty="0"/>
              <a:t>✅ </a:t>
            </a:r>
            <a:r>
              <a:rPr lang="uk-UA" b="1" dirty="0"/>
              <a:t>Суть:</a:t>
            </a:r>
            <a:r>
              <a:rPr lang="uk-UA" dirty="0"/>
              <a:t> Учасники самі формують програму, пропонуючи теми для обговорення. Дискусії відбуваються в паралельних групах, і кожен може вільно переміщатися між ними.</a:t>
            </a:r>
            <a:br>
              <a:rPr lang="uk-UA" dirty="0"/>
            </a:br>
            <a:r>
              <a:rPr lang="uk-UA" dirty="0"/>
              <a:t>📌 </a:t>
            </a:r>
            <a:r>
              <a:rPr lang="uk-UA" b="1" dirty="0"/>
              <a:t>Приклад:</a:t>
            </a:r>
            <a:r>
              <a:rPr lang="uk-UA" dirty="0"/>
              <a:t> Використовується на конференціях, де немає фіксованого розкладу, а теми виникають із запитів аудиторії</a:t>
            </a:r>
            <a:r>
              <a:rPr lang="uk-UA" dirty="0" smtClean="0"/>
              <a:t>.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208" y="967272"/>
            <a:ext cx="3888432" cy="24367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99456" y="3284984"/>
            <a:ext cx="94330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Принципи:</a:t>
            </a: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b="1" dirty="0" smtClean="0"/>
              <a:t>Відкрите </a:t>
            </a:r>
            <a:r>
              <a:rPr lang="uk-UA" sz="2000" b="1" dirty="0"/>
              <a:t>запрошення</a:t>
            </a:r>
            <a:r>
              <a:rPr lang="uk-UA" sz="2000" dirty="0"/>
              <a:t>, яке чітко формулює мету зустрічі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b="1" dirty="0"/>
              <a:t>Кругове розташування стільців</a:t>
            </a:r>
            <a:r>
              <a:rPr lang="uk-UA" sz="2000" dirty="0"/>
              <a:t>, що сприяє рівноправній участі кожного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b="1" dirty="0"/>
              <a:t>“Дошка оголошень”</a:t>
            </a:r>
            <a:r>
              <a:rPr lang="uk-UA" sz="2000" dirty="0"/>
              <a:t>, на яку учасники можуть публікувати свої пропозиції, ідеї та теми для обговорення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b="1" dirty="0"/>
              <a:t>“Ринок ідей” </a:t>
            </a:r>
            <a:r>
              <a:rPr lang="uk-UA" sz="2000" dirty="0"/>
              <a:t>– простір для різних секцій, до яких учасники можуть вільно приєднуватися, обмінюватися думками, вчитися та ділитися досвідом та </a:t>
            </a:r>
            <a:r>
              <a:rPr lang="uk-UA" sz="2000" dirty="0" err="1"/>
              <a:t>інсайтами</a:t>
            </a:r>
            <a:endParaRPr lang="uk-UA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b="1" dirty="0"/>
              <a:t>Пульсація між загальними сесіями та груповими обговореннями</a:t>
            </a:r>
            <a:r>
              <a:rPr lang="uk-UA" sz="2000" dirty="0"/>
              <a:t>, яка створює динаміку взаємодії та обміну знаннями.</a:t>
            </a:r>
          </a:p>
        </p:txBody>
      </p:sp>
    </p:spTree>
    <p:extLst>
      <p:ext uri="{BB962C8B-B14F-4D97-AF65-F5344CB8AC3E}">
        <p14:creationId xmlns:p14="http://schemas.microsoft.com/office/powerpoint/2010/main" val="19182536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074" y="1428596"/>
            <a:ext cx="3776731" cy="3024336"/>
          </a:xfrm>
          <a:prstGeom prst="rect">
            <a:avLst/>
          </a:prstGeom>
        </p:spPr>
      </p:pic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9883" y="-6652121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2711624" y="319200"/>
            <a:ext cx="7344816" cy="648072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Техніки </a:t>
            </a:r>
            <a:r>
              <a:rPr lang="uk-UA" sz="32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фасилітації</a:t>
            </a:r>
            <a:r>
              <a:rPr lang="uk-UA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 в організації подій</a:t>
            </a:r>
            <a:endParaRPr lang="uk-UA" sz="32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134" y="764704"/>
            <a:ext cx="82809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  <a:p>
            <a:r>
              <a:rPr lang="uk-UA" b="1" dirty="0"/>
              <a:t>2. Світове кафе (</a:t>
            </a:r>
            <a:r>
              <a:rPr lang="en-US" b="1" dirty="0"/>
              <a:t>World Café)</a:t>
            </a:r>
          </a:p>
          <a:p>
            <a:r>
              <a:rPr lang="uk-UA" dirty="0"/>
              <a:t>✅ </a:t>
            </a:r>
            <a:r>
              <a:rPr lang="uk-UA" b="1" dirty="0"/>
              <a:t>Суть:</a:t>
            </a:r>
            <a:r>
              <a:rPr lang="uk-UA" dirty="0"/>
              <a:t> Учасники розбиваються на малі групи й обговорюють певну тему за столами, переходячи від однієї групи до іншої. Кожен стіл має "господаря", який фіксує основні думки.</a:t>
            </a:r>
            <a:br>
              <a:rPr lang="uk-UA" dirty="0"/>
            </a:br>
            <a:r>
              <a:rPr lang="uk-UA" dirty="0"/>
              <a:t>📌 </a:t>
            </a:r>
            <a:r>
              <a:rPr lang="uk-UA" b="1" dirty="0"/>
              <a:t>Приклад:</a:t>
            </a:r>
            <a:r>
              <a:rPr lang="uk-UA" dirty="0"/>
              <a:t> Ефективно використовується для стратегічних сесій, коли потрібно знайти нові рішення чи зібрати різні думки</a:t>
            </a:r>
            <a:r>
              <a:rPr lang="uk-UA" dirty="0" smtClean="0"/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t="20087" r="100"/>
          <a:stretch/>
        </p:blipFill>
        <p:spPr>
          <a:xfrm>
            <a:off x="411134" y="2942505"/>
            <a:ext cx="8048738" cy="393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9082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6462</TotalTime>
  <Words>999</Words>
  <Application>Microsoft Office PowerPoint</Application>
  <PresentationFormat>Широкоэкранный</PresentationFormat>
  <Paragraphs>92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George</vt:lpstr>
      <vt:lpstr>Plantagenet Cherokee</vt:lpstr>
      <vt:lpstr>Times New Roman</vt:lpstr>
      <vt:lpstr>Wingdings</vt:lpstr>
      <vt:lpstr>Тема Office</vt:lpstr>
      <vt:lpstr>Соціальні технології подій  Лекція 10. Соціальні технології регулювання взаємодії учасників подій. </vt:lpstr>
      <vt:lpstr> Основні соціальні технології регулювання взаємодії учасників події</vt:lpstr>
      <vt:lpstr> Комунікативні технології</vt:lpstr>
      <vt:lpstr> Технології врегулювання конфліктів</vt:lpstr>
      <vt:lpstr>Техніки фасилітації в організації подій</vt:lpstr>
      <vt:lpstr>Презентация PowerPoint</vt:lpstr>
      <vt:lpstr>Презентация PowerPoint</vt:lpstr>
      <vt:lpstr>Техніки фасилітації в організації подій</vt:lpstr>
      <vt:lpstr>Техніки фасилітації в організації подій</vt:lpstr>
      <vt:lpstr>Техніки фасилітації в організації подій</vt:lpstr>
      <vt:lpstr>Техніки фасилітації в організації подій</vt:lpstr>
      <vt:lpstr> Цифрові технології управління взаємодією </vt:lpstr>
      <vt:lpstr> Цифрові технології управління взаємодією </vt:lpstr>
      <vt:lpstr> Етичні та соціально відповідальні технології </vt:lpstr>
      <vt:lpstr>Роль соціальних медіа та онлайн-платформ у регулюванні взаємодії</vt:lpstr>
      <vt:lpstr> Психологічні аспекти регулювання взаємодії учасників </vt:lpstr>
      <vt:lpstr> Психологічні аспекти регулювання взаємодії учасників </vt:lpstr>
      <vt:lpstr> Гра «Шість капелюхів»</vt:lpstr>
      <vt:lpstr>ДЯКУЮ ЗА УВАГУ! </vt:lpstr>
    </vt:vector>
  </TitlesOfParts>
  <Company>DNA Project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Програма практики з організації соціологічного дослідження</dc:title>
  <dc:creator>DNA7 X86</dc:creator>
  <cp:lastModifiedBy>Учетная запись Майкрософт</cp:lastModifiedBy>
  <cp:revision>489</cp:revision>
  <dcterms:created xsi:type="dcterms:W3CDTF">2014-05-17T18:57:21Z</dcterms:created>
  <dcterms:modified xsi:type="dcterms:W3CDTF">2025-03-23T17:44:56Z</dcterms:modified>
</cp:coreProperties>
</file>