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4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8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1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9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8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0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8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1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5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3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9B17DA-8683-46B1-8744-2891E7ED88F0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26D75-F066-4C38-9816-0661F706158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51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" y="4960137"/>
            <a:ext cx="7772400" cy="1463040"/>
          </a:xfrm>
        </p:spPr>
        <p:txBody>
          <a:bodyPr/>
          <a:lstStyle/>
          <a:p>
            <a:pPr algn="ctr"/>
            <a:r>
              <a:rPr lang="uk-UA" b="1" u="sng" dirty="0" smtClean="0"/>
              <a:t>ВЕЛИКІ БІЗНЕС-ЛІДЕРИ ІСТОРІЇ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Виконала </a:t>
            </a:r>
          </a:p>
          <a:p>
            <a:pPr algn="r"/>
            <a:r>
              <a:rPr lang="uk-UA" dirty="0" smtClean="0"/>
              <a:t>Студентка групи 3615-3</a:t>
            </a:r>
          </a:p>
          <a:p>
            <a:pPr algn="r"/>
            <a:r>
              <a:rPr lang="uk-UA" dirty="0" smtClean="0"/>
              <a:t>Литвиненко Аліна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46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700" y="511393"/>
            <a:ext cx="89027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шампанського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1812 року,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шампанське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пили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барикад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встояв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не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трапилося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дочка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Клементина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байдужа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охотою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вискочила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графа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Шевіньє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ловеласа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картяра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Граф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марнотратив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тещі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узяв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випустив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брошурку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18+.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дочка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горіла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сорому, вдова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викупила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тираж і наказала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парочка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ж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дійшла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наших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7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Хелена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Рубінштейн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скупий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623" y="2235200"/>
            <a:ext cx="2435577" cy="4022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7400" y="2084832"/>
            <a:ext cx="66421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Хелена (Хая)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Рубінштейн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восьмою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краківського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крамаря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Освоївши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вирушила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почала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трави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Хелені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шилінгів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грошам.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марка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Helena Rubinstein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L'Oréal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50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2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64014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салонів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Америці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використовувався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Рубінштейн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типами (суха / жирна / нормальна) і придумала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триступеневу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догляду, яка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"День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клієнтки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сяяли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(і зараз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сяють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залишивши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кругленьку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салоні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ноу-хау.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батога і ... батога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799" y="809625"/>
            <a:ext cx="4283075" cy="2540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3546878"/>
            <a:ext cx="4664074" cy="31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3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400" y="325041"/>
            <a:ext cx="69215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прозвали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Рубінштейн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-смерч"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"тиран-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винищувач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салонах і раз у раз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урізала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Вишколені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збігали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прямо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обійми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конкурентки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Елізабет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60400" y="3279696"/>
            <a:ext cx="703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шлях до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найбагатших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Хелена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Рубінштейн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славу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скнарою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обідала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ресторанах,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власноруч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бутерброди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торгувалася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копійку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325041"/>
            <a:ext cx="3784599" cy="50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200" y="1004838"/>
            <a:ext cx="9639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Рубінштейн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зламати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Грабіжникам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разу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увірвалися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пентхаус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заявила: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"Ви можете мене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пограбувати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я не дозволю".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Хелена грошей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шкодувала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покупку картин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інвестицією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і сама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позувала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Сазерленду,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2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Коко Шанель: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благородна справа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129" y="2286000"/>
            <a:ext cx="5579872" cy="4023360"/>
          </a:xfrm>
        </p:spPr>
        <p:txBody>
          <a:bodyPr>
            <a:normAutofit fontScale="92500"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"Моду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смішними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непомітно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маленькими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порціями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говорила легенда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Габріель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(Коко) Шанель.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кафешантані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Коко Шанель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Chanel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елегантності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1,089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2084832"/>
            <a:ext cx="4965700" cy="42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5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700" y="377041"/>
            <a:ext cx="78359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Chanel №5</a:t>
            </a:r>
          </a:p>
          <a:p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"Не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виходьте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заміж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гаманцем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дрібниці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 Шанель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талант талантом,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ноги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Етьєн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спортсмен,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Габріель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квартиру, де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першу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опорою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англієць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Артур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Кепел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Шанель.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Коко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1910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Камбон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магазин.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з'явився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на фешенебельному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Біарріц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792" y="1319163"/>
            <a:ext cx="3895208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100" y="440541"/>
            <a:ext cx="6553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"Я не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займаюся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модою. Я сама - мода",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говорила Коко.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бійтеся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Шанель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вузькі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спідниці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турнюри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шлейфи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гігантські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капелюхи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небачені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наряди,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гардероба,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стереотип,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бідний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траурний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розліталися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Шанель творила моду,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2120900"/>
            <a:ext cx="4827741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500" y="799743"/>
            <a:ext cx="10782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Відродити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попелу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доведеться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30-х з початком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Коко Шанель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бутики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перебралася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зненавиділи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роман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1953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Шанель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Париж, 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довелося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заново.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пішло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 роки,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Коко стала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сумки,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аксесуари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 Шанель померла в 1971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залишивши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1965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партнера Шанель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Вертхаймера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Жак. З 1983 року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Лагерфельд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"оживив бренд"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підняв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6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041" y="2520434"/>
            <a:ext cx="7449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лаудер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чарівні рецепти і бос за прилавком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119" y="2285137"/>
            <a:ext cx="4762500" cy="281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500" y="228513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дочка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іммігрантів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Нью-Йорка,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2003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заснована нею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Lauder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249-е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списку 500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США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доходом в 4,74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4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785336"/>
            <a:ext cx="1031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антивікова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косметика по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дядечка Джона плюс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"Як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повернулись до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спиною,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2857500"/>
            <a:ext cx="3810000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3093660"/>
            <a:ext cx="36322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6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700" y="414635"/>
            <a:ext cx="1050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пробники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покупку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обожнювала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300" y="2839998"/>
            <a:ext cx="6642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"Час не на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я - так!"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гасел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26" y="1361048"/>
            <a:ext cx="4156074" cy="52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300" y="1299338"/>
            <a:ext cx="95123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наївний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жіночий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добра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система, запущена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 принесла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з персоналом: вона проводила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за прилавком,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надихаючи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теперішнє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- результат не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мрій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сподівань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наполегливої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9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700" y="108584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думає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повинна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чоловікові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і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Джозеф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починаннях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сини,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невістки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справу, коли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87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Зараз </a:t>
            </a:r>
            <a:r>
              <a:rPr lang="de-DE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Estee</a:t>
            </a:r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Lauder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очолює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Джозефа -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Лауде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розсильним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зараз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131-е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мільярдерів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0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Вдова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шампанське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гідне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Пушкіна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1" y="2084832"/>
            <a:ext cx="5301456" cy="35278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901" y="196435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Мадам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Барб-Ніколь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дівоцтві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Понсарден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1777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Реймсі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текстильного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вдало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дочку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Філіпа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невеликий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батька, але в 1804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мсьє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помер,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залишивши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 "Вдова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поступаючись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Moet &amp;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Chandon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7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600" y="218638"/>
            <a:ext cx="9842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елітне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шампанське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інноваційними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 часу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винайдений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шампанського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напою: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ставили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шийкою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вниз,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осад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збирався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шийці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крижану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пробку разом з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конкурентами.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362" y="3111500"/>
            <a:ext cx="4851237" cy="34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300" y="409139"/>
            <a:ext cx="10248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Барб-Ніколь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особливо головного з них - Жана-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Моет.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шампанського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пішло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"на ура"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"...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хороших вин,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вдарили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сіверян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господині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походить на розлив 1811 року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«...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дивне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вбивчо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 Ваше вино-нектар,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кріпості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золото.»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3270250"/>
            <a:ext cx="8714249" cy="2990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569" y="3086795"/>
            <a:ext cx="1867441" cy="3441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0" y="3086795"/>
            <a:ext cx="3365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90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</TotalTime>
  <Words>1456</Words>
  <Application>Microsoft Office PowerPoint</Application>
  <PresentationFormat>Широкоэкранный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ВЕЛИКІ БІЗНЕС-ЛІДЕРИ ІСТОРІЇ</vt:lpstr>
      <vt:lpstr>Есте лаудер: чарівні рецепти і бос за прилавком</vt:lpstr>
      <vt:lpstr>Презентация PowerPoint</vt:lpstr>
      <vt:lpstr>Презентация PowerPoint</vt:lpstr>
      <vt:lpstr>Презентация PowerPoint</vt:lpstr>
      <vt:lpstr>Презентация PowerPoint</vt:lpstr>
      <vt:lpstr>Вдова Кліко: шампанське, гідне Пушкіна</vt:lpstr>
      <vt:lpstr>Презентация PowerPoint</vt:lpstr>
      <vt:lpstr>Презентация PowerPoint</vt:lpstr>
      <vt:lpstr>Презентация PowerPoint</vt:lpstr>
      <vt:lpstr>Хелена Рубінштейн: скупий отримує більше</vt:lpstr>
      <vt:lpstr>Презентация PowerPoint</vt:lpstr>
      <vt:lpstr>Презентация PowerPoint</vt:lpstr>
      <vt:lpstr>Презентация PowerPoint</vt:lpstr>
      <vt:lpstr>Коко Шанель: ризик - благородна справа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ВЕЛИКІ БІЗНЕС-ЛІДЕРИ ІСТОРІЇ</dc:title>
  <dc:creator>Алина Литвиненко</dc:creator>
  <cp:lastModifiedBy>Алина Литвиненко</cp:lastModifiedBy>
  <cp:revision>10</cp:revision>
  <dcterms:created xsi:type="dcterms:W3CDTF">2018-03-13T11:45:34Z</dcterms:created>
  <dcterms:modified xsi:type="dcterms:W3CDTF">2018-03-13T13:39:37Z</dcterms:modified>
</cp:coreProperties>
</file>