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9" r:id="rId4"/>
    <p:sldId id="281" r:id="rId5"/>
    <p:sldId id="280" r:id="rId6"/>
    <p:sldId id="284" r:id="rId7"/>
    <p:sldId id="286" r:id="rId8"/>
    <p:sldId id="289" r:id="rId9"/>
    <p:sldId id="292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300" r:id="rId18"/>
    <p:sldId id="291" r:id="rId1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3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10" autoAdjust="0"/>
    <p:restoredTop sz="95596" autoAdjust="0"/>
  </p:normalViewPr>
  <p:slideViewPr>
    <p:cSldViewPr>
      <p:cViewPr varScale="1">
        <p:scale>
          <a:sx n="66" d="100"/>
          <a:sy n="66" d="100"/>
        </p:scale>
        <p:origin x="6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888291-FA5E-4A93-97B8-F7151E9ED0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F0D3C-05DA-46EE-A0DB-22B2848A7842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4386C-79B4-4C79-8F21-066AA6C9C409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3CC8E-F3AD-48B9-8AC7-86581E5699E7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5197475"/>
            <a:ext cx="7239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883275"/>
            <a:ext cx="7239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2725" y="152400"/>
            <a:ext cx="211455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152400"/>
            <a:ext cx="619125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0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8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206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03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6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3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9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9114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835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152400"/>
            <a:ext cx="8458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5240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393304" y="404664"/>
            <a:ext cx="7239000" cy="704850"/>
          </a:xfrm>
        </p:spPr>
        <p:txBody>
          <a:bodyPr/>
          <a:lstStyle/>
          <a:p>
            <a:r>
              <a:rPr lang="ru-RU" altLang="ru-RU" dirty="0" err="1">
                <a:solidFill>
                  <a:schemeClr val="tx1"/>
                </a:solidFill>
              </a:rPr>
              <a:t>Процес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ru-RU" altLang="ru-RU" dirty="0" err="1">
                <a:solidFill>
                  <a:schemeClr val="tx1"/>
                </a:solidFill>
              </a:rPr>
              <a:t>обслуговування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r>
              <a:rPr lang="ru-RU" altLang="ru-RU" dirty="0" err="1">
                <a:solidFill>
                  <a:schemeClr val="tx1"/>
                </a:solidFill>
              </a:rPr>
              <a:t>споживачів</a:t>
            </a:r>
            <a:r>
              <a:rPr lang="ru-RU" altLang="ru-RU" dirty="0">
                <a:solidFill>
                  <a:schemeClr val="tx1"/>
                </a:solidFill>
              </a:rPr>
              <a:t> бару</a:t>
            </a:r>
            <a:endParaRPr lang="en-US" altLang="ru-RU" dirty="0">
              <a:solidFill>
                <a:schemeClr val="tx1"/>
              </a:solidFill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104"/>
            <a:ext cx="7239000" cy="19594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altLang="ru-RU" sz="2400" dirty="0" smtClean="0"/>
              <a:t>Стилі роботи бармена</a:t>
            </a:r>
          </a:p>
          <a:p>
            <a:pPr>
              <a:lnSpc>
                <a:spcPct val="90000"/>
              </a:lnSpc>
            </a:pPr>
            <a:r>
              <a:rPr lang="uk-UA" altLang="ru-RU" sz="2400" dirty="0" smtClean="0"/>
              <a:t>Схема обслуговування споживачів </a:t>
            </a:r>
          </a:p>
          <a:p>
            <a:pPr>
              <a:lnSpc>
                <a:spcPct val="90000"/>
              </a:lnSpc>
            </a:pPr>
            <a:r>
              <a:rPr lang="uk-UA" altLang="ru-RU" sz="2400" dirty="0" smtClean="0"/>
              <a:t>Додаткові послуги бару</a:t>
            </a:r>
          </a:p>
          <a:p>
            <a:pPr>
              <a:lnSpc>
                <a:spcPct val="90000"/>
              </a:lnSpc>
            </a:pPr>
            <a:r>
              <a:rPr lang="uk-UA" altLang="ru-RU" sz="2400" dirty="0" smtClean="0"/>
              <a:t>«Фішки» в діяльності бару</a:t>
            </a:r>
            <a:endParaRPr lang="en-US" altLang="ru-RU" sz="2400" dirty="0"/>
          </a:p>
          <a:p>
            <a:pPr>
              <a:lnSpc>
                <a:spcPct val="90000"/>
              </a:lnSpc>
            </a:pPr>
            <a:endParaRPr lang="ru-RU" altLang="ru-RU" sz="2400" dirty="0"/>
          </a:p>
          <a:p>
            <a:pPr>
              <a:lnSpc>
                <a:spcPct val="90000"/>
              </a:lnSpc>
            </a:pPr>
            <a:endParaRPr lang="en-US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524000"/>
            <a:ext cx="7315200" cy="5334000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marL="0" indent="0" algn="ctr">
              <a:buNone/>
            </a:pPr>
            <a:r>
              <a:rPr lang="uk-UA" sz="2000" dirty="0" err="1" smtClean="0"/>
              <a:t>Расчет</a:t>
            </a:r>
            <a:r>
              <a:rPr lang="uk-UA" sz="2000" dirty="0" smtClean="0"/>
              <a:t> </a:t>
            </a:r>
            <a:r>
              <a:rPr lang="uk-UA" sz="2000" dirty="0" err="1" smtClean="0"/>
              <a:t>клиента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9" y="116415"/>
            <a:ext cx="4460126" cy="61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8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17" y="59201"/>
            <a:ext cx="3957683" cy="2419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152401"/>
            <a:ext cx="8458200" cy="468288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Додаткові послуги бару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8" y="1257724"/>
            <a:ext cx="7986464" cy="4522440"/>
          </a:xfrm>
        </p:spPr>
        <p:txBody>
          <a:bodyPr/>
          <a:lstStyle/>
          <a:p>
            <a:r>
              <a:rPr lang="uk-UA" dirty="0" smtClean="0"/>
              <a:t>1. Бармен шоу</a:t>
            </a:r>
          </a:p>
          <a:p>
            <a:r>
              <a:rPr lang="uk-UA" dirty="0" smtClean="0"/>
              <a:t>2. Бармен шоу для дітей</a:t>
            </a:r>
          </a:p>
          <a:p>
            <a:r>
              <a:rPr lang="uk-UA" dirty="0" smtClean="0"/>
              <a:t>3. Виїзне обслуговування (</a:t>
            </a:r>
            <a:r>
              <a:rPr lang="uk-UA" dirty="0" err="1" smtClean="0"/>
              <a:t>кейтеринг</a:t>
            </a:r>
            <a:r>
              <a:rPr lang="uk-UA" dirty="0" smtClean="0"/>
              <a:t>)</a:t>
            </a:r>
          </a:p>
          <a:p>
            <a:r>
              <a:rPr lang="uk-UA" dirty="0" smtClean="0"/>
              <a:t>4. Молекулярна </a:t>
            </a:r>
            <a:r>
              <a:rPr lang="uk-UA" dirty="0" err="1" smtClean="0"/>
              <a:t>міксологія</a:t>
            </a:r>
            <a:endParaRPr lang="uk-UA" dirty="0" smtClean="0"/>
          </a:p>
          <a:p>
            <a:r>
              <a:rPr lang="uk-UA" dirty="0" smtClean="0"/>
              <a:t>5. Проведення </a:t>
            </a:r>
          </a:p>
          <a:p>
            <a:pPr marL="0" indent="0">
              <a:buNone/>
            </a:pPr>
            <a:r>
              <a:rPr lang="uk-UA" dirty="0" smtClean="0"/>
              <a:t>майстер-класів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50" y="3628921"/>
            <a:ext cx="2781680" cy="3204700"/>
          </a:xfrm>
          <a:prstGeom prst="rect">
            <a:avLst/>
          </a:prstGeom>
        </p:spPr>
      </p:pic>
      <p:pic>
        <p:nvPicPr>
          <p:cNvPr id="1026" name="Picture 2" descr="https://romariobar.com.ua/wp-content/uploads/2018/06/foto2-piramida-iz-bokalov-02.jpg.pagespeed.ce.WCzmzODBy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30" y="2924944"/>
            <a:ext cx="2755793" cy="367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5143"/>
            <a:ext cx="3725584" cy="22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058472" cy="5314528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Фішка</a:t>
            </a:r>
            <a:r>
              <a:rPr lang="ru-RU" dirty="0" smtClean="0"/>
              <a:t>»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прийом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цінність</a:t>
            </a:r>
            <a:r>
              <a:rPr lang="ru-RU" dirty="0"/>
              <a:t> </a:t>
            </a:r>
            <a:r>
              <a:rPr lang="ru-RU" dirty="0" err="1"/>
              <a:t>пропозиції</a:t>
            </a:r>
            <a:r>
              <a:rPr lang="ru-RU" dirty="0"/>
              <a:t> в очах </a:t>
            </a:r>
            <a:r>
              <a:rPr lang="ru-RU" dirty="0" err="1"/>
              <a:t>клієнта</a:t>
            </a:r>
            <a:r>
              <a:rPr lang="ru-RU" dirty="0"/>
              <a:t>,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smtClean="0"/>
              <a:t>ваш заклад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конкурентів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І. </a:t>
            </a:r>
            <a:r>
              <a:rPr lang="ru-RU" dirty="0" smtClean="0"/>
              <a:t>Манн «Маркетинг </a:t>
            </a:r>
            <a:r>
              <a:rPr lang="ru-RU" dirty="0"/>
              <a:t>без </a:t>
            </a:r>
            <a:r>
              <a:rPr lang="ru-RU" dirty="0" smtClean="0"/>
              <a:t>бюджету»).</a:t>
            </a:r>
            <a:endParaRPr lang="ru-RU" dirty="0"/>
          </a:p>
          <a:p>
            <a:endParaRPr lang="ru-RU" dirty="0"/>
          </a:p>
          <a:p>
            <a:r>
              <a:rPr lang="ru-RU" dirty="0"/>
              <a:t> «</a:t>
            </a:r>
            <a:r>
              <a:rPr lang="ru-RU" dirty="0" err="1"/>
              <a:t>Фішка</a:t>
            </a:r>
            <a:r>
              <a:rPr lang="ru-RU" dirty="0"/>
              <a:t>»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самим </a:t>
            </a:r>
            <a:r>
              <a:rPr lang="ru-RU" dirty="0" err="1"/>
              <a:t>гачком</a:t>
            </a:r>
            <a:r>
              <a:rPr lang="ru-RU" dirty="0"/>
              <a:t>, на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клює</a:t>
            </a:r>
            <a:r>
              <a:rPr lang="ru-RU" dirty="0"/>
              <a:t> </a:t>
            </a:r>
            <a:r>
              <a:rPr lang="ru-RU" dirty="0" err="1"/>
              <a:t>відвідувач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27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232" y="764704"/>
            <a:ext cx="8081183" cy="5616624"/>
          </a:xfrm>
        </p:spPr>
        <p:txBody>
          <a:bodyPr/>
          <a:lstStyle/>
          <a:p>
            <a:r>
              <a:rPr lang="ru-RU" sz="2400" b="1" dirty="0"/>
              <a:t>1. «Меню </a:t>
            </a:r>
            <a:r>
              <a:rPr lang="ru-RU" sz="2400" b="1" dirty="0" smtClean="0"/>
              <a:t>в </a:t>
            </a:r>
            <a:r>
              <a:rPr lang="ru-RU" sz="2400" b="1" dirty="0" err="1" smtClean="0"/>
              <a:t>середині</a:t>
            </a:r>
            <a:r>
              <a:rPr lang="ru-RU" sz="2400" b="1" dirty="0" smtClean="0"/>
              <a:t> </a:t>
            </a:r>
            <a:r>
              <a:rPr lang="ru-RU" sz="2400" b="1" dirty="0"/>
              <a:t>меню»</a:t>
            </a:r>
          </a:p>
          <a:p>
            <a:r>
              <a:rPr lang="ru-RU" sz="2400" dirty="0" err="1"/>
              <a:t>Бізнес</a:t>
            </a:r>
            <a:r>
              <a:rPr lang="ru-RU" sz="2400" dirty="0"/>
              <a:t>-консультант Рей </a:t>
            </a:r>
            <a:r>
              <a:rPr lang="ru-RU" sz="2400" dirty="0" err="1"/>
              <a:t>Коен</a:t>
            </a:r>
            <a:r>
              <a:rPr lang="ru-RU" sz="2400" dirty="0"/>
              <a:t> </a:t>
            </a:r>
            <a:r>
              <a:rPr lang="ru-RU" sz="2400" dirty="0" err="1"/>
              <a:t>розробив</a:t>
            </a:r>
            <a:r>
              <a:rPr lang="ru-RU" sz="2400" dirty="0"/>
              <a:t> </a:t>
            </a:r>
            <a:r>
              <a:rPr lang="ru-RU" sz="2400" dirty="0" err="1"/>
              <a:t>подібне</a:t>
            </a:r>
            <a:r>
              <a:rPr lang="ru-RU" sz="2400" dirty="0"/>
              <a:t> меню для одного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клієнта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хотів</a:t>
            </a:r>
            <a:r>
              <a:rPr lang="ru-RU" sz="2400" dirty="0"/>
              <a:t> </a:t>
            </a:r>
            <a:r>
              <a:rPr lang="ru-RU" sz="2400" dirty="0" err="1"/>
              <a:t>підняти</a:t>
            </a:r>
            <a:r>
              <a:rPr lang="ru-RU" sz="2400" dirty="0"/>
              <a:t> </a:t>
            </a:r>
            <a:r>
              <a:rPr lang="ru-RU" sz="2400" dirty="0" err="1"/>
              <a:t>продажі</a:t>
            </a:r>
            <a:r>
              <a:rPr lang="ru-RU" sz="2400" dirty="0"/>
              <a:t>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закладу </a:t>
            </a:r>
            <a:r>
              <a:rPr lang="ru-RU" sz="2400" dirty="0"/>
              <a:t>і </a:t>
            </a:r>
            <a:r>
              <a:rPr lang="ru-RU" sz="2400" dirty="0" err="1"/>
              <a:t>збільшити</a:t>
            </a:r>
            <a:r>
              <a:rPr lang="ru-RU" sz="2400" dirty="0"/>
              <a:t> </a:t>
            </a:r>
            <a:r>
              <a:rPr lang="ru-RU" sz="2400" dirty="0" err="1"/>
              <a:t>виручку</a:t>
            </a:r>
            <a:r>
              <a:rPr lang="ru-RU" sz="2400" dirty="0"/>
              <a:t>.  Ставку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вирішено</a:t>
            </a:r>
            <a:r>
              <a:rPr lang="ru-RU" sz="2400" dirty="0"/>
              <a:t> </a:t>
            </a:r>
            <a:r>
              <a:rPr lang="ru-RU" sz="2400" dirty="0" err="1"/>
              <a:t>зробити</a:t>
            </a:r>
            <a:r>
              <a:rPr lang="ru-RU" sz="2400" dirty="0"/>
              <a:t> на </a:t>
            </a:r>
            <a:r>
              <a:rPr lang="ru-RU" sz="2400" dirty="0" err="1"/>
              <a:t>дорогі</a:t>
            </a:r>
            <a:r>
              <a:rPr lang="ru-RU" sz="2400" dirty="0"/>
              <a:t> </a:t>
            </a:r>
            <a:r>
              <a:rPr lang="ru-RU" sz="2400" dirty="0" err="1" smtClean="0"/>
              <a:t>напої</a:t>
            </a:r>
            <a:r>
              <a:rPr lang="ru-RU" sz="2400" dirty="0" smtClean="0"/>
              <a:t>. 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розроблена</a:t>
            </a:r>
            <a:r>
              <a:rPr lang="ru-RU" sz="2400" dirty="0"/>
              <a:t> нова </a:t>
            </a:r>
            <a:r>
              <a:rPr lang="ru-RU" sz="2400" dirty="0" err="1"/>
              <a:t>серія</a:t>
            </a:r>
            <a:r>
              <a:rPr lang="ru-RU" sz="2400" dirty="0"/>
              <a:t> </a:t>
            </a:r>
            <a:r>
              <a:rPr lang="ru-RU" sz="2400" dirty="0" err="1"/>
              <a:t>висококласних</a:t>
            </a:r>
            <a:r>
              <a:rPr lang="ru-RU" sz="2400" dirty="0"/>
              <a:t> </a:t>
            </a:r>
            <a:r>
              <a:rPr lang="ru-RU" sz="2400" dirty="0" err="1" smtClean="0"/>
              <a:t>коктейлів</a:t>
            </a:r>
            <a:r>
              <a:rPr lang="ru-RU" sz="2400" dirty="0" smtClean="0"/>
              <a:t>, дорогих</a:t>
            </a:r>
            <a:r>
              <a:rPr lang="ru-RU" sz="2400" dirty="0"/>
              <a:t>, як за </a:t>
            </a:r>
            <a:r>
              <a:rPr lang="ru-RU" sz="2400" dirty="0" smtClean="0"/>
              <a:t>і</a:t>
            </a:r>
            <a:r>
              <a:rPr lang="uk-UA" sz="2400" dirty="0" err="1" smtClean="0"/>
              <a:t>нгредієнтами</a:t>
            </a:r>
            <a:r>
              <a:rPr lang="ru-RU" sz="2400" dirty="0" smtClean="0"/>
              <a:t>, </a:t>
            </a:r>
            <a:r>
              <a:rPr lang="ru-RU" sz="2400" dirty="0"/>
              <a:t>так і по </a:t>
            </a:r>
            <a:r>
              <a:rPr lang="ru-RU" sz="2400" dirty="0" err="1"/>
              <a:t>оформленню</a:t>
            </a:r>
            <a:r>
              <a:rPr lang="ru-RU" sz="2400" dirty="0"/>
              <a:t> та </a:t>
            </a:r>
            <a:r>
              <a:rPr lang="ru-RU" sz="2400" dirty="0" err="1"/>
              <a:t>подачі</a:t>
            </a:r>
            <a:r>
              <a:rPr lang="ru-RU" sz="2400" dirty="0"/>
              <a:t>.  Але в </a:t>
            </a:r>
            <a:r>
              <a:rPr lang="ru-RU" sz="2400" dirty="0" err="1"/>
              <a:t>загальне</a:t>
            </a:r>
            <a:r>
              <a:rPr lang="ru-RU" sz="2400" dirty="0"/>
              <a:t> меню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вводити</a:t>
            </a:r>
            <a:r>
              <a:rPr lang="ru-RU" sz="2400" dirty="0"/>
              <a:t> не стали. 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 smtClean="0"/>
              <a:t>напої</a:t>
            </a:r>
            <a:r>
              <a:rPr lang="ru-RU" sz="2400" dirty="0" smtClean="0"/>
              <a:t> </a:t>
            </a:r>
            <a:r>
              <a:rPr lang="ru-RU" sz="2400" dirty="0"/>
              <a:t>представили в </a:t>
            </a:r>
            <a:r>
              <a:rPr lang="ru-RU" sz="2400" dirty="0" err="1" smtClean="0"/>
              <a:t>окремій</a:t>
            </a:r>
            <a:r>
              <a:rPr lang="ru-RU" sz="2400" dirty="0" smtClean="0"/>
              <a:t> </a:t>
            </a:r>
            <a:r>
              <a:rPr lang="ru-RU" sz="2400" dirty="0" err="1" smtClean="0"/>
              <a:t>карті</a:t>
            </a:r>
            <a:r>
              <a:rPr lang="ru-RU" sz="2400" dirty="0" smtClean="0"/>
              <a:t>, яка </a:t>
            </a:r>
            <a:r>
              <a:rPr lang="ru-RU" sz="2400" dirty="0" err="1" smtClean="0"/>
              <a:t>вкладалася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 smtClean="0"/>
              <a:t>загальне</a:t>
            </a:r>
            <a:r>
              <a:rPr lang="ru-RU" sz="2400" dirty="0" smtClean="0"/>
              <a:t> меню, </a:t>
            </a:r>
            <a:r>
              <a:rPr lang="ru-RU" sz="2400" dirty="0"/>
              <a:t>але не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частиною</a:t>
            </a:r>
            <a:r>
              <a:rPr lang="ru-RU" sz="2400" dirty="0"/>
              <a:t>.  Таким чином,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 smtClean="0"/>
              <a:t>напої</a:t>
            </a:r>
            <a:r>
              <a:rPr lang="ru-RU" sz="2400" dirty="0" smtClean="0"/>
              <a:t> </a:t>
            </a:r>
            <a:r>
              <a:rPr lang="ru-RU" sz="2400" dirty="0"/>
              <a:t>стали </a:t>
            </a:r>
            <a:r>
              <a:rPr lang="ru-RU" sz="2400" dirty="0" err="1"/>
              <a:t>сприйматися</a:t>
            </a:r>
            <a:r>
              <a:rPr lang="ru-RU" sz="2400" dirty="0"/>
              <a:t> як </a:t>
            </a:r>
            <a:r>
              <a:rPr lang="ru-RU" sz="2400" dirty="0" err="1" smtClean="0"/>
              <a:t>якась</a:t>
            </a:r>
            <a:r>
              <a:rPr lang="ru-RU" sz="2400" dirty="0" smtClean="0"/>
              <a:t> </a:t>
            </a:r>
            <a:r>
              <a:rPr lang="ru-RU" sz="2400" dirty="0" err="1" smtClean="0"/>
              <a:t>спеціальна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пропозиція</a:t>
            </a:r>
            <a:r>
              <a:rPr lang="ru-RU" sz="2400" dirty="0" smtClean="0"/>
              <a:t> - </a:t>
            </a:r>
            <a:r>
              <a:rPr lang="ru-RU" sz="2400" dirty="0"/>
              <a:t>для </a:t>
            </a:r>
            <a:r>
              <a:rPr lang="ru-RU" sz="2400" dirty="0" err="1"/>
              <a:t>обраних</a:t>
            </a:r>
            <a:r>
              <a:rPr lang="ru-RU" sz="2400" dirty="0"/>
              <a:t>. </a:t>
            </a:r>
            <a:r>
              <a:rPr lang="ru-RU" sz="2400" dirty="0" err="1" smtClean="0"/>
              <a:t>Ефект</a:t>
            </a:r>
            <a:r>
              <a:rPr lang="ru-RU" sz="2400" dirty="0" smtClean="0"/>
              <a:t> </a:t>
            </a:r>
            <a:r>
              <a:rPr lang="ru-RU" sz="2400" dirty="0" err="1"/>
              <a:t>перевершив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очікування</a:t>
            </a:r>
            <a:r>
              <a:rPr lang="ru-RU" sz="2400" dirty="0"/>
              <a:t>.  </a:t>
            </a:r>
            <a:r>
              <a:rPr lang="ru-RU" sz="2400" dirty="0" err="1"/>
              <a:t>Прибуток</a:t>
            </a:r>
            <a:r>
              <a:rPr lang="ru-RU" sz="2400" dirty="0"/>
              <a:t> </a:t>
            </a:r>
            <a:r>
              <a:rPr lang="ru-RU" sz="2400" dirty="0" err="1" smtClean="0"/>
              <a:t>пішов</a:t>
            </a:r>
            <a:r>
              <a:rPr lang="ru-RU" sz="2400" dirty="0" smtClean="0"/>
              <a:t> у </a:t>
            </a:r>
            <a:r>
              <a:rPr lang="ru-RU" sz="2400" dirty="0"/>
              <a:t>гору, а </a:t>
            </a:r>
            <a:r>
              <a:rPr lang="ru-RU" sz="2400" dirty="0" err="1"/>
              <a:t>клієнти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задоволенням</a:t>
            </a:r>
            <a:r>
              <a:rPr lang="ru-RU" sz="2400" dirty="0"/>
              <a:t> </a:t>
            </a:r>
            <a:r>
              <a:rPr lang="ru-RU" sz="2400" dirty="0" err="1"/>
              <a:t>замовляли</a:t>
            </a:r>
            <a:r>
              <a:rPr lang="ru-RU" sz="2400" dirty="0"/>
              <a:t>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 smtClean="0"/>
              <a:t>напої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016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075" y="260648"/>
            <a:ext cx="8162925" cy="5530552"/>
          </a:xfrm>
        </p:spPr>
        <p:txBody>
          <a:bodyPr/>
          <a:lstStyle/>
          <a:p>
            <a:r>
              <a:rPr lang="ru-RU" b="1" dirty="0"/>
              <a:t>2. «</a:t>
            </a:r>
            <a:r>
              <a:rPr lang="ru-RU" b="1" dirty="0" err="1"/>
              <a:t>Ходяча</a:t>
            </a:r>
            <a:r>
              <a:rPr lang="ru-RU" b="1" dirty="0"/>
              <a:t> реклама»</a:t>
            </a:r>
          </a:p>
          <a:p>
            <a:r>
              <a:rPr lang="ru-RU" sz="2400" dirty="0"/>
              <a:t>У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власник</a:t>
            </a:r>
            <a:r>
              <a:rPr lang="ru-RU" sz="2400" dirty="0"/>
              <a:t> невеликого кафе-бару «Кот на </a:t>
            </a:r>
            <a:r>
              <a:rPr lang="ru-RU" sz="2400" dirty="0" err="1"/>
              <a:t>риболовлі</a:t>
            </a:r>
            <a:r>
              <a:rPr lang="ru-RU" sz="2400" dirty="0"/>
              <a:t>» </a:t>
            </a:r>
            <a:r>
              <a:rPr lang="ru-RU" sz="2400" dirty="0" err="1"/>
              <a:t>оптимізував</a:t>
            </a:r>
            <a:r>
              <a:rPr lang="ru-RU" sz="2400" dirty="0"/>
              <a:t> </a:t>
            </a:r>
            <a:r>
              <a:rPr lang="ru-RU" sz="2400" dirty="0" err="1"/>
              <a:t>витрати</a:t>
            </a:r>
            <a:r>
              <a:rPr lang="ru-RU" sz="2400" dirty="0"/>
              <a:t> на </a:t>
            </a:r>
            <a:r>
              <a:rPr lang="ru-RU" sz="2400" dirty="0" err="1"/>
              <a:t>кращих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, </a:t>
            </a:r>
            <a:r>
              <a:rPr lang="ru-RU" sz="2400" dirty="0" err="1"/>
              <a:t>замість</a:t>
            </a:r>
            <a:r>
              <a:rPr lang="ru-RU" sz="2400" dirty="0"/>
              <a:t> того,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обладнати</a:t>
            </a:r>
            <a:r>
              <a:rPr lang="ru-RU" sz="2400" dirty="0"/>
              <a:t> </a:t>
            </a:r>
            <a:r>
              <a:rPr lang="ru-RU" sz="2400" dirty="0" err="1"/>
              <a:t>утеплену</a:t>
            </a:r>
            <a:r>
              <a:rPr lang="ru-RU" sz="2400" dirty="0"/>
              <a:t> веранду як </a:t>
            </a:r>
            <a:r>
              <a:rPr lang="ru-RU" sz="2400" dirty="0" err="1"/>
              <a:t>місце</a:t>
            </a:r>
            <a:r>
              <a:rPr lang="ru-RU" sz="2400" dirty="0"/>
              <a:t> для </a:t>
            </a:r>
            <a:r>
              <a:rPr lang="ru-RU" sz="2400" dirty="0" err="1"/>
              <a:t>куріння</a:t>
            </a:r>
            <a:r>
              <a:rPr lang="ru-RU" sz="2400" dirty="0"/>
              <a:t>, </a:t>
            </a:r>
            <a:r>
              <a:rPr lang="ru-RU" sz="2400" dirty="0" err="1"/>
              <a:t>замовив</a:t>
            </a:r>
            <a:r>
              <a:rPr lang="ru-RU" sz="2400" dirty="0"/>
              <a:t> для них </a:t>
            </a:r>
            <a:r>
              <a:rPr lang="ru-RU" sz="2400" dirty="0" err="1"/>
              <a:t>яскраві</a:t>
            </a:r>
            <a:r>
              <a:rPr lang="ru-RU" sz="2400" dirty="0"/>
              <a:t> </a:t>
            </a:r>
            <a:r>
              <a:rPr lang="ru-RU" sz="2400" dirty="0" err="1"/>
              <a:t>червоні</a:t>
            </a:r>
            <a:r>
              <a:rPr lang="ru-RU" sz="2400" dirty="0"/>
              <a:t> жилетки з логотипом </a:t>
            </a:r>
            <a:r>
              <a:rPr lang="ru-RU" sz="2400" dirty="0" err="1"/>
              <a:t>свого</a:t>
            </a:r>
            <a:r>
              <a:rPr lang="ru-RU" sz="2400" dirty="0"/>
              <a:t> закладу на </a:t>
            </a:r>
            <a:r>
              <a:rPr lang="ru-RU" sz="2400" dirty="0" err="1"/>
              <a:t>спині</a:t>
            </a:r>
            <a:r>
              <a:rPr lang="ru-RU" sz="2400" dirty="0"/>
              <a:t>.  </a:t>
            </a:r>
            <a:r>
              <a:rPr lang="ru-RU" sz="2400" dirty="0" err="1"/>
              <a:t>Перетворивши</a:t>
            </a:r>
            <a:r>
              <a:rPr lang="ru-RU" sz="2400" dirty="0"/>
              <a:t> </a:t>
            </a:r>
            <a:r>
              <a:rPr lang="ru-RU" sz="2400" dirty="0" err="1"/>
              <a:t>курців</a:t>
            </a:r>
            <a:r>
              <a:rPr lang="ru-RU" sz="2400" dirty="0"/>
              <a:t> в </a:t>
            </a:r>
            <a:r>
              <a:rPr lang="ru-RU" sz="2400" dirty="0" err="1"/>
              <a:t>яскраву</a:t>
            </a:r>
            <a:r>
              <a:rPr lang="ru-RU" sz="2400" dirty="0"/>
              <a:t> рекламу </a:t>
            </a:r>
            <a:r>
              <a:rPr lang="ru-RU" sz="2400" dirty="0" err="1"/>
              <a:t>свого</a:t>
            </a:r>
            <a:r>
              <a:rPr lang="ru-RU" sz="2400" dirty="0"/>
              <a:t> закладу.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126566"/>
            <a:ext cx="5422404" cy="35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7842448" cy="5458544"/>
          </a:xfrm>
        </p:spPr>
        <p:txBody>
          <a:bodyPr/>
          <a:lstStyle/>
          <a:p>
            <a:r>
              <a:rPr lang="ru-RU" b="1" dirty="0"/>
              <a:t>3. «</a:t>
            </a:r>
            <a:r>
              <a:rPr lang="ru-RU" b="1" dirty="0" err="1"/>
              <a:t>Біржа</a:t>
            </a:r>
            <a:r>
              <a:rPr lang="ru-RU" b="1" dirty="0"/>
              <a:t>»</a:t>
            </a:r>
          </a:p>
          <a:p>
            <a:r>
              <a:rPr lang="ru-RU" dirty="0"/>
              <a:t>Бар «</a:t>
            </a:r>
            <a:r>
              <a:rPr lang="en-US" dirty="0"/>
              <a:t>Exchange Bar and Grill» </a:t>
            </a:r>
            <a:r>
              <a:rPr lang="ru-RU" dirty="0"/>
              <a:t>в Нью-Йорку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фіксованих</a:t>
            </a:r>
            <a:r>
              <a:rPr lang="ru-RU" dirty="0"/>
              <a:t> </a:t>
            </a:r>
            <a:r>
              <a:rPr lang="ru-RU" dirty="0" err="1"/>
              <a:t>цін</a:t>
            </a:r>
            <a:r>
              <a:rPr lang="ru-RU" dirty="0"/>
              <a:t> в меню, вони </a:t>
            </a:r>
            <a:r>
              <a:rPr lang="ru-RU" dirty="0" err="1"/>
              <a:t>змінюються</a:t>
            </a:r>
            <a:r>
              <a:rPr lang="ru-RU" dirty="0"/>
              <a:t> кожного разу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на ту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іншу</a:t>
            </a:r>
            <a:r>
              <a:rPr lang="ru-RU" dirty="0"/>
              <a:t> </a:t>
            </a:r>
            <a:r>
              <a:rPr lang="ru-RU" dirty="0" err="1"/>
              <a:t>страву</a:t>
            </a:r>
            <a:r>
              <a:rPr lang="ru-RU" dirty="0"/>
              <a:t>.  Принцип </a:t>
            </a:r>
            <a:r>
              <a:rPr lang="ru-RU" dirty="0" err="1"/>
              <a:t>ціноутворення</a:t>
            </a:r>
            <a:r>
              <a:rPr lang="ru-RU" dirty="0"/>
              <a:t> в </a:t>
            </a:r>
            <a:r>
              <a:rPr lang="ru-RU" dirty="0" err="1"/>
              <a:t>барі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копіює</a:t>
            </a:r>
            <a:r>
              <a:rPr lang="ru-RU" dirty="0"/>
              <a:t> принцип </a:t>
            </a:r>
            <a:r>
              <a:rPr lang="ru-RU" dirty="0" err="1"/>
              <a:t>біржі</a:t>
            </a:r>
            <a:r>
              <a:rPr lang="ru-RU" dirty="0"/>
              <a:t>: </a:t>
            </a:r>
            <a:r>
              <a:rPr lang="ru-RU" dirty="0" err="1"/>
              <a:t>ті</a:t>
            </a:r>
            <a:r>
              <a:rPr lang="ru-RU" dirty="0"/>
              <a:t> страви меню,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замовляються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клієнтами</a:t>
            </a:r>
            <a:r>
              <a:rPr lang="ru-RU" dirty="0"/>
              <a:t>, </a:t>
            </a:r>
            <a:r>
              <a:rPr lang="ru-RU" dirty="0" err="1"/>
              <a:t>коштують</a:t>
            </a:r>
            <a:r>
              <a:rPr lang="ru-RU" dirty="0"/>
              <a:t> </a:t>
            </a:r>
            <a:r>
              <a:rPr lang="ru-RU" dirty="0" err="1"/>
              <a:t>дорожче</a:t>
            </a:r>
            <a:r>
              <a:rPr lang="ru-RU" dirty="0"/>
              <a:t>, в той час як </a:t>
            </a:r>
            <a:r>
              <a:rPr lang="ru-RU" dirty="0" err="1"/>
              <a:t>непопулярні</a:t>
            </a:r>
            <a:r>
              <a:rPr lang="ru-RU" dirty="0"/>
              <a:t> страви,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замовляються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, </a:t>
            </a:r>
            <a:r>
              <a:rPr lang="ru-RU" dirty="0" err="1"/>
              <a:t>йдуть</a:t>
            </a:r>
            <a:r>
              <a:rPr lang="ru-RU" dirty="0"/>
              <a:t> за </a:t>
            </a:r>
            <a:r>
              <a:rPr lang="ru-RU" dirty="0" err="1"/>
              <a:t>мінімальною</a:t>
            </a:r>
            <a:r>
              <a:rPr lang="ru-RU" dirty="0"/>
              <a:t> </a:t>
            </a:r>
            <a:r>
              <a:rPr lang="ru-RU" dirty="0" err="1"/>
              <a:t>ціною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4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270689"/>
            <a:ext cx="3001516" cy="3001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7914456" cy="509850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4. «На </a:t>
            </a:r>
            <a:r>
              <a:rPr lang="ru-RU" b="1" dirty="0" err="1" smtClean="0"/>
              <a:t>вдачу</a:t>
            </a:r>
            <a:r>
              <a:rPr lang="ru-RU" b="1" dirty="0"/>
              <a:t>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Гості</a:t>
            </a:r>
            <a:r>
              <a:rPr lang="ru-RU" dirty="0" smtClean="0"/>
              <a:t> </a:t>
            </a:r>
            <a:r>
              <a:rPr lang="ru-RU" dirty="0"/>
              <a:t>закладу </a:t>
            </a:r>
            <a:r>
              <a:rPr lang="ru-RU" dirty="0" err="1"/>
              <a:t>вибивають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привілеї</a:t>
            </a:r>
            <a:r>
              <a:rPr lang="ru-RU" dirty="0"/>
              <a:t> у </a:t>
            </a:r>
            <a:r>
              <a:rPr lang="ru-RU" dirty="0" err="1"/>
              <a:t>господарів</a:t>
            </a:r>
            <a:r>
              <a:rPr lang="ru-RU" dirty="0"/>
              <a:t> ...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гри</a:t>
            </a:r>
            <a:r>
              <a:rPr lang="ru-RU" dirty="0"/>
              <a:t> в </a:t>
            </a:r>
            <a:r>
              <a:rPr lang="ru-RU" dirty="0" err="1"/>
              <a:t>дартс</a:t>
            </a:r>
            <a:r>
              <a:rPr lang="ru-RU" dirty="0"/>
              <a:t>. 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запропонувати</a:t>
            </a:r>
            <a:r>
              <a:rPr lang="ru-RU" dirty="0"/>
              <a:t> </a:t>
            </a:r>
            <a:r>
              <a:rPr lang="ru-RU" dirty="0" err="1" smtClean="0"/>
              <a:t>знижку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дорівнює</a:t>
            </a:r>
            <a:r>
              <a:rPr lang="ru-RU" dirty="0" smtClean="0"/>
              <a:t> </a:t>
            </a:r>
            <a:r>
              <a:rPr lang="ru-RU" dirty="0" err="1"/>
              <a:t>сумі</a:t>
            </a:r>
            <a:r>
              <a:rPr lang="ru-RU" dirty="0"/>
              <a:t> </a:t>
            </a:r>
            <a:r>
              <a:rPr lang="ru-RU" dirty="0" err="1"/>
              <a:t>набраних</a:t>
            </a:r>
            <a:r>
              <a:rPr lang="ru-RU" dirty="0"/>
              <a:t> </a:t>
            </a:r>
            <a:r>
              <a:rPr lang="ru-RU" dirty="0" err="1"/>
              <a:t>очок</a:t>
            </a:r>
            <a:r>
              <a:rPr lang="ru-RU" dirty="0"/>
              <a:t>, а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влаштувати</a:t>
            </a:r>
            <a:r>
              <a:rPr lang="ru-RU" dirty="0"/>
              <a:t> </a:t>
            </a:r>
            <a:r>
              <a:rPr lang="ru-RU" dirty="0" err="1"/>
              <a:t>розіграш</a:t>
            </a:r>
            <a:r>
              <a:rPr lang="ru-RU" dirty="0"/>
              <a:t> десерту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/>
              <a:t>коктейлю, </a:t>
            </a:r>
            <a:r>
              <a:rPr lang="ru-RU" dirty="0" err="1"/>
              <a:t>заздалегідь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призначивши</a:t>
            </a:r>
            <a:r>
              <a:rPr lang="ru-RU" dirty="0" smtClean="0"/>
              <a:t>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балах.</a:t>
            </a:r>
          </a:p>
        </p:txBody>
      </p:sp>
    </p:spTree>
    <p:extLst>
      <p:ext uri="{BB962C8B-B14F-4D97-AF65-F5344CB8AC3E}">
        <p14:creationId xmlns:p14="http://schemas.microsoft.com/office/powerpoint/2010/main" val="129779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332656"/>
            <a:ext cx="8281739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5</a:t>
            </a:r>
            <a:r>
              <a:rPr lang="ru-RU" sz="2000" b="1" dirty="0" smtClean="0"/>
              <a:t>. «Палево</a:t>
            </a:r>
            <a:r>
              <a:rPr lang="ru-RU" sz="2000" b="1" dirty="0"/>
              <a:t>»</a:t>
            </a:r>
          </a:p>
          <a:p>
            <a:r>
              <a:rPr lang="ru-RU" sz="2000" dirty="0" err="1"/>
              <a:t>Вип'ємо</a:t>
            </a:r>
            <a:r>
              <a:rPr lang="ru-RU" sz="2000" dirty="0"/>
              <a:t>? </a:t>
            </a:r>
            <a:r>
              <a:rPr lang="ru-RU" sz="2000" dirty="0" err="1"/>
              <a:t>Єкатеринбурзький</a:t>
            </a:r>
            <a:r>
              <a:rPr lang="ru-RU" sz="2000" dirty="0"/>
              <a:t> «</a:t>
            </a:r>
            <a:r>
              <a:rPr lang="en-US" sz="2000" dirty="0"/>
              <a:t>Old Fashioned Bar &amp; Cocktails» </a:t>
            </a:r>
            <a:r>
              <a:rPr lang="ru-RU" sz="2000" dirty="0" err="1"/>
              <a:t>володіє</a:t>
            </a:r>
            <a:r>
              <a:rPr lang="ru-RU" sz="2000" dirty="0"/>
              <a:t> </a:t>
            </a:r>
            <a:r>
              <a:rPr lang="ru-RU" sz="2000" dirty="0" err="1"/>
              <a:t>відразу</a:t>
            </a:r>
            <a:r>
              <a:rPr lang="ru-RU" sz="2000" dirty="0"/>
              <a:t> </a:t>
            </a:r>
            <a:r>
              <a:rPr lang="ru-RU" sz="2000" dirty="0" err="1"/>
              <a:t>двома</a:t>
            </a:r>
            <a:r>
              <a:rPr lang="ru-RU" sz="2000" dirty="0"/>
              <a:t> </a:t>
            </a:r>
            <a:r>
              <a:rPr lang="ru-RU" sz="2000" dirty="0" err="1"/>
              <a:t>фішками</a:t>
            </a:r>
            <a:r>
              <a:rPr lang="ru-RU" sz="2000" dirty="0"/>
              <a:t>.  Перша - бар </a:t>
            </a:r>
            <a:r>
              <a:rPr lang="ru-RU" sz="2000" dirty="0" err="1"/>
              <a:t>знаходиться</a:t>
            </a:r>
            <a:r>
              <a:rPr lang="ru-RU" sz="2000" dirty="0"/>
              <a:t> за </a:t>
            </a:r>
            <a:r>
              <a:rPr lang="ru-RU" sz="2000" dirty="0" err="1"/>
              <a:t>шафою</a:t>
            </a:r>
            <a:r>
              <a:rPr lang="ru-RU" sz="2000" dirty="0"/>
              <a:t>, в прямому </a:t>
            </a:r>
            <a:r>
              <a:rPr lang="ru-RU" sz="2000" dirty="0" err="1"/>
              <a:t>сенсі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слова! 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потрапити</a:t>
            </a:r>
            <a:r>
              <a:rPr lang="ru-RU" sz="2000" dirty="0"/>
              <a:t> </a:t>
            </a:r>
            <a:r>
              <a:rPr lang="ru-RU" sz="2000" dirty="0" err="1"/>
              <a:t>туди</a:t>
            </a:r>
            <a:r>
              <a:rPr lang="ru-RU" sz="2000" dirty="0"/>
              <a:t>, </a:t>
            </a:r>
            <a:r>
              <a:rPr lang="ru-RU" sz="2000" dirty="0" err="1"/>
              <a:t>потрібно</a:t>
            </a:r>
            <a:r>
              <a:rPr lang="ru-RU" sz="2000" dirty="0"/>
              <a:t> знати, яку </a:t>
            </a:r>
            <a:r>
              <a:rPr lang="ru-RU" sz="2000" dirty="0" smtClean="0"/>
              <a:t>книжку з </a:t>
            </a:r>
            <a:r>
              <a:rPr lang="ru-RU" sz="2000" dirty="0" err="1" smtClean="0"/>
              <a:t>книжкової</a:t>
            </a:r>
            <a:r>
              <a:rPr lang="ru-RU" sz="2000" dirty="0" smtClean="0"/>
              <a:t> </a:t>
            </a:r>
            <a:r>
              <a:rPr lang="ru-RU" sz="2000" dirty="0" err="1"/>
              <a:t>шафи</a:t>
            </a:r>
            <a:r>
              <a:rPr lang="ru-RU" sz="2000" dirty="0"/>
              <a:t> </a:t>
            </a:r>
            <a:r>
              <a:rPr lang="ru-RU" sz="2000" dirty="0" smtClean="0"/>
              <a:t>треба </a:t>
            </a:r>
            <a:r>
              <a:rPr lang="ru-RU" sz="2000" dirty="0" err="1" smtClean="0"/>
              <a:t>тягнути</a:t>
            </a:r>
            <a:r>
              <a:rPr lang="ru-RU" sz="2000" dirty="0"/>
              <a:t>.  Другою </a:t>
            </a:r>
            <a:r>
              <a:rPr lang="ru-RU" sz="2000" dirty="0" err="1"/>
              <a:t>фішкою</a:t>
            </a:r>
            <a:r>
              <a:rPr lang="ru-RU" sz="2000" dirty="0"/>
              <a:t> є «онлайн бар».  Над барною </a:t>
            </a:r>
            <a:r>
              <a:rPr lang="ru-RU" sz="2000" dirty="0" err="1"/>
              <a:t>стійкою</a:t>
            </a:r>
            <a:r>
              <a:rPr lang="ru-RU" sz="2000" dirty="0"/>
              <a:t> </a:t>
            </a:r>
            <a:r>
              <a:rPr lang="ru-RU" sz="2000" dirty="0" err="1"/>
              <a:t>встановлена</a:t>
            </a:r>
            <a:r>
              <a:rPr lang="ru-RU" sz="2000" dirty="0"/>
              <a:t> ​​камера, яка </a:t>
            </a:r>
            <a:r>
              <a:rPr lang="ru-RU" sz="2000" dirty="0" err="1"/>
              <a:t>передає</a:t>
            </a:r>
            <a:r>
              <a:rPr lang="ru-RU" sz="2000" dirty="0"/>
              <a:t>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відбувається</a:t>
            </a:r>
            <a:r>
              <a:rPr lang="ru-RU" sz="2000" dirty="0"/>
              <a:t> в </a:t>
            </a:r>
            <a:r>
              <a:rPr lang="ru-RU" sz="2000" dirty="0" err="1"/>
              <a:t>барі</a:t>
            </a:r>
            <a:r>
              <a:rPr lang="ru-RU" sz="2000" dirty="0"/>
              <a:t> на </a:t>
            </a:r>
            <a:r>
              <a:rPr lang="ru-RU" sz="2000" dirty="0" err="1"/>
              <a:t>офіційний</a:t>
            </a:r>
            <a:r>
              <a:rPr lang="ru-RU" sz="2000" dirty="0"/>
              <a:t> сайт закладу. </a:t>
            </a:r>
            <a:endParaRPr lang="ru-RU" sz="2000" dirty="0" smtClean="0"/>
          </a:p>
          <a:p>
            <a:r>
              <a:rPr lang="ru-RU" sz="2000" dirty="0" smtClean="0"/>
              <a:t>З </a:t>
            </a:r>
            <a:r>
              <a:rPr lang="ru-RU" sz="2000" dirty="0" err="1"/>
              <a:t>цитати</a:t>
            </a:r>
            <a:r>
              <a:rPr lang="ru-RU" sz="2000" dirty="0"/>
              <a:t> </a:t>
            </a:r>
            <a:r>
              <a:rPr lang="ru-RU" sz="2000" dirty="0" err="1"/>
              <a:t>власника</a:t>
            </a:r>
            <a:r>
              <a:rPr lang="ru-RU" sz="2000" dirty="0"/>
              <a:t> бару: «Камера </a:t>
            </a:r>
            <a:r>
              <a:rPr lang="ru-RU" sz="2000" dirty="0" err="1"/>
              <a:t>привертає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гостей,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підглядати</a:t>
            </a:r>
            <a:r>
              <a:rPr lang="ru-RU" sz="2000" dirty="0"/>
              <a:t> за </a:t>
            </a:r>
            <a:r>
              <a:rPr lang="ru-RU" sz="2000" dirty="0" err="1"/>
              <a:t>тим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відбувається</a:t>
            </a:r>
            <a:r>
              <a:rPr lang="ru-RU" sz="2000" dirty="0"/>
              <a:t> за барною </a:t>
            </a:r>
            <a:r>
              <a:rPr lang="ru-RU" sz="2000" dirty="0" err="1"/>
              <a:t>стійкою</a:t>
            </a:r>
            <a:r>
              <a:rPr lang="ru-RU" sz="2000" dirty="0"/>
              <a:t>, а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гості</a:t>
            </a:r>
            <a:r>
              <a:rPr lang="ru-RU" sz="2000" dirty="0"/>
              <a:t> </a:t>
            </a:r>
            <a:r>
              <a:rPr lang="ru-RU" sz="2000" dirty="0" err="1"/>
              <a:t>примудряються</a:t>
            </a:r>
            <a:r>
              <a:rPr lang="ru-RU" sz="2000" dirty="0"/>
              <a:t>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«</a:t>
            </a:r>
            <a:r>
              <a:rPr lang="ru-RU" sz="2000" dirty="0" err="1" smtClean="0"/>
              <a:t>бухати</a:t>
            </a:r>
            <a:r>
              <a:rPr lang="ru-RU" sz="2000" dirty="0" smtClean="0"/>
              <a:t> онлайн» - </a:t>
            </a:r>
            <a:r>
              <a:rPr lang="ru-RU" sz="2000" dirty="0" err="1"/>
              <a:t>дзвонять</a:t>
            </a:r>
            <a:r>
              <a:rPr lang="ru-RU" sz="2000" dirty="0"/>
              <a:t> </a:t>
            </a:r>
            <a:r>
              <a:rPr lang="ru-RU" sz="2000" dirty="0" err="1"/>
              <a:t>друзям</a:t>
            </a:r>
            <a:r>
              <a:rPr lang="ru-RU" sz="2000" dirty="0"/>
              <a:t> (в основному, в </a:t>
            </a:r>
            <a:r>
              <a:rPr lang="ru-RU" sz="2000" dirty="0" err="1"/>
              <a:t>інше</a:t>
            </a:r>
            <a:r>
              <a:rPr lang="ru-RU" sz="2000" dirty="0"/>
              <a:t> </a:t>
            </a:r>
            <a:r>
              <a:rPr lang="ru-RU" sz="2000" dirty="0" err="1"/>
              <a:t>місто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країну</a:t>
            </a:r>
            <a:r>
              <a:rPr lang="ru-RU" sz="2000" dirty="0"/>
              <a:t>), </a:t>
            </a:r>
            <a:r>
              <a:rPr lang="ru-RU" sz="2000" dirty="0" err="1"/>
              <a:t>говорять</a:t>
            </a:r>
            <a:r>
              <a:rPr lang="ru-RU" sz="2000" dirty="0"/>
              <a:t> </a:t>
            </a:r>
            <a:r>
              <a:rPr lang="ru-RU" sz="2000" dirty="0" err="1"/>
              <a:t>назву</a:t>
            </a:r>
            <a:r>
              <a:rPr lang="ru-RU" sz="2000" dirty="0"/>
              <a:t> сайту,  </a:t>
            </a:r>
            <a:r>
              <a:rPr lang="ru-RU" sz="2000" dirty="0" err="1"/>
              <a:t>сідають</a:t>
            </a:r>
            <a:r>
              <a:rPr lang="ru-RU" sz="2000" dirty="0"/>
              <a:t> </a:t>
            </a:r>
            <a:r>
              <a:rPr lang="ru-RU" sz="2000" dirty="0" err="1"/>
              <a:t>навпроти</a:t>
            </a:r>
            <a:r>
              <a:rPr lang="ru-RU" sz="2000" dirty="0"/>
              <a:t> </a:t>
            </a:r>
            <a:r>
              <a:rPr lang="ru-RU" sz="2000" dirty="0" err="1"/>
              <a:t>камери</a:t>
            </a:r>
            <a:r>
              <a:rPr lang="ru-RU" sz="2000" dirty="0"/>
              <a:t> і вперед ... »</a:t>
            </a:r>
          </a:p>
        </p:txBody>
      </p:sp>
      <p:pic>
        <p:nvPicPr>
          <p:cNvPr id="2050" name="Picture 2" descr="Выпьем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71" y="4437112"/>
            <a:ext cx="3487415" cy="23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0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8332200" cy="5846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58200" cy="715963"/>
          </a:xfrm>
        </p:spPr>
        <p:txBody>
          <a:bodyPr/>
          <a:lstStyle/>
          <a:p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При </a:t>
            </a:r>
            <a:r>
              <a:rPr lang="ru-RU" sz="3200" i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обслуговуванні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i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споживача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i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слід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i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завжди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i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пам'ятати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правило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: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77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895827"/>
            <a:ext cx="8497763" cy="4896544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 smtClean="0"/>
              <a:t>1. </a:t>
            </a:r>
            <a:r>
              <a:rPr lang="ru-RU" altLang="ru-RU" sz="2200" dirty="0" err="1" smtClean="0"/>
              <a:t>Флейринг</a:t>
            </a:r>
            <a:r>
              <a:rPr lang="ru-RU" altLang="ru-RU" sz="2200" dirty="0" smtClean="0"/>
              <a:t> (</a:t>
            </a:r>
            <a:r>
              <a:rPr lang="ru-RU" sz="2400" dirty="0" smtClean="0"/>
              <a:t>до </a:t>
            </a:r>
            <a:r>
              <a:rPr lang="ru-RU" sz="2400" dirty="0"/>
              <a:t>2001 р. </a:t>
            </a:r>
            <a:r>
              <a:rPr lang="ru-RU" sz="2400" dirty="0" smtClean="0"/>
              <a:t>фристайл, </a:t>
            </a:r>
            <a:r>
              <a:rPr lang="ru-RU" altLang="ru-RU" sz="2200" dirty="0" smtClean="0"/>
              <a:t>англ.: талант, стиль) </a:t>
            </a:r>
            <a:r>
              <a:rPr lang="ru-RU" sz="2400" dirty="0" err="1"/>
              <a:t>виник</a:t>
            </a:r>
            <a:r>
              <a:rPr lang="ru-RU" sz="2400" dirty="0"/>
              <a:t> у 1980 </a:t>
            </a:r>
            <a:r>
              <a:rPr lang="ru-RU" sz="2400" dirty="0" err="1" smtClean="0"/>
              <a:t>році</a:t>
            </a:r>
            <a:r>
              <a:rPr lang="ru-RU" sz="2400" dirty="0"/>
              <a:t> </a:t>
            </a:r>
            <a:r>
              <a:rPr lang="ru-RU" altLang="ru-RU" sz="2200" dirty="0" smtClean="0"/>
              <a:t>- </a:t>
            </a:r>
            <a:r>
              <a:rPr lang="uk-UA" altLang="ru-RU" sz="2200" dirty="0" smtClean="0"/>
              <a:t>артистичне приготування змішаних напоїв, під час якого бармен перевертає, обертає, підкидає </a:t>
            </a:r>
            <a:r>
              <a:rPr lang="ru-RU" altLang="ru-RU" sz="2200" dirty="0" smtClean="0"/>
              <a:t>і ловить </a:t>
            </a:r>
            <a:r>
              <a:rPr lang="ru-RU" altLang="ru-RU" sz="2200" dirty="0" err="1" smtClean="0"/>
              <a:t>пляшки</a:t>
            </a:r>
            <a:r>
              <a:rPr lang="ru-RU" altLang="ru-RU" sz="2200" dirty="0" smtClean="0"/>
              <a:t>, шейкер, </a:t>
            </a:r>
            <a:r>
              <a:rPr lang="ru-RU" altLang="ru-RU" sz="2200" dirty="0" err="1" smtClean="0"/>
              <a:t>лід</a:t>
            </a:r>
            <a:r>
              <a:rPr lang="ru-RU" altLang="ru-RU" sz="2200" dirty="0" smtClean="0"/>
              <a:t> та </a:t>
            </a:r>
            <a:r>
              <a:rPr lang="ru-RU" altLang="ru-RU" sz="2200" dirty="0" err="1" smtClean="0"/>
              <a:t>інші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барні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приналежності</a:t>
            </a:r>
            <a:r>
              <a:rPr lang="ru-RU" altLang="ru-RU" sz="2200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/>
              <a:t> </a:t>
            </a:r>
            <a:r>
              <a:rPr lang="ru-RU" altLang="ru-RU" sz="2200" dirty="0" smtClean="0"/>
              <a:t>  </a:t>
            </a:r>
            <a:r>
              <a:rPr lang="ru-RU" altLang="ru-RU" sz="2200" dirty="0" err="1" smtClean="0"/>
              <a:t>Кожен</a:t>
            </a:r>
            <a:r>
              <a:rPr lang="ru-RU" altLang="ru-RU" sz="2200" dirty="0" smtClean="0"/>
              <a:t> бармен, </a:t>
            </a:r>
            <a:r>
              <a:rPr lang="ru-RU" altLang="ru-RU" sz="2200" dirty="0" err="1" smtClean="0"/>
              <a:t>який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бере</a:t>
            </a:r>
            <a:r>
              <a:rPr lang="ru-RU" altLang="ru-RU" sz="2200" dirty="0" smtClean="0"/>
              <a:t> в одну руку </a:t>
            </a:r>
            <a:r>
              <a:rPr lang="ru-RU" altLang="ru-RU" sz="2200" dirty="0" err="1" smtClean="0"/>
              <a:t>більше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двох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пляшок</a:t>
            </a:r>
            <a:r>
              <a:rPr lang="ru-RU" altLang="ru-RU" sz="2200" dirty="0" smtClean="0"/>
              <a:t>, </a:t>
            </a:r>
            <a:r>
              <a:rPr lang="ru-RU" altLang="ru-RU" sz="2200" dirty="0" err="1" smtClean="0"/>
              <a:t>використовує</a:t>
            </a:r>
            <a:endParaRPr lang="ru-RU" altLang="ru-RU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 err="1" smtClean="0"/>
              <a:t>елементи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флейринга</a:t>
            </a:r>
            <a:r>
              <a:rPr lang="ru-RU" altLang="ru-RU" sz="2200" dirty="0" smtClean="0"/>
              <a:t>. </a:t>
            </a:r>
            <a:r>
              <a:rPr lang="ru-RU" altLang="ru-RU" sz="2200" dirty="0" err="1" smtClean="0"/>
              <a:t>Обов'язковий</a:t>
            </a:r>
            <a:r>
              <a:rPr lang="ru-RU" altLang="ru-RU" sz="2200" dirty="0" smtClean="0"/>
              <a:t> компонент </a:t>
            </a:r>
            <a:r>
              <a:rPr lang="ru-RU" altLang="ru-RU" sz="2200" dirty="0" err="1" smtClean="0"/>
              <a:t>цього</a:t>
            </a:r>
            <a:r>
              <a:rPr lang="ru-RU" altLang="ru-RU" sz="2200" dirty="0" smtClean="0"/>
              <a:t> стилю - максимально </a:t>
            </a:r>
            <a:r>
              <a:rPr lang="ru-RU" altLang="ru-RU" sz="2200" dirty="0" err="1" smtClean="0"/>
              <a:t>точне</a:t>
            </a:r>
            <a:r>
              <a:rPr lang="ru-RU" altLang="ru-RU" sz="2200" dirty="0"/>
              <a:t> </a:t>
            </a:r>
            <a:r>
              <a:rPr lang="ru-RU" altLang="ru-RU" sz="2200" dirty="0" err="1" smtClean="0"/>
              <a:t>наливання</a:t>
            </a:r>
            <a:r>
              <a:rPr lang="ru-RU" altLang="ru-RU" sz="2200" dirty="0" smtClean="0"/>
              <a:t> напою без </a:t>
            </a:r>
            <a:r>
              <a:rPr lang="ru-RU" altLang="ru-RU" sz="2200" dirty="0" err="1" smtClean="0"/>
              <a:t>використання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мірного</a:t>
            </a:r>
            <a:r>
              <a:rPr lang="ru-RU" altLang="ru-RU" sz="2200" dirty="0" smtClean="0"/>
              <a:t> посуду.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/>
              <a:t> </a:t>
            </a:r>
            <a:r>
              <a:rPr lang="ru-RU" altLang="ru-RU" sz="2200" dirty="0" smtClean="0"/>
              <a:t>    </a:t>
            </a:r>
            <a:r>
              <a:rPr lang="ru-RU" altLang="ru-RU" sz="2200" dirty="0" err="1" smtClean="0"/>
              <a:t>Проливання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напоїв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під</a:t>
            </a:r>
            <a:r>
              <a:rPr lang="ru-RU" altLang="ru-RU" sz="2200" dirty="0" smtClean="0"/>
              <a:t> час </a:t>
            </a:r>
            <a:r>
              <a:rPr lang="ru-RU" altLang="ru-RU" sz="2200" dirty="0" err="1" smtClean="0"/>
              <a:t>виконання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трюків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має</a:t>
            </a:r>
            <a:r>
              <a:rPr lang="ru-RU" altLang="ru-RU" sz="2200" dirty="0" smtClean="0"/>
              <a:t> бути </a:t>
            </a:r>
            <a:r>
              <a:rPr lang="ru-RU" altLang="ru-RU" sz="2200" dirty="0" err="1" smtClean="0"/>
              <a:t>зведено</a:t>
            </a:r>
            <a:r>
              <a:rPr lang="ru-RU" altLang="ru-RU" sz="2200" dirty="0" smtClean="0"/>
              <a:t> до </a:t>
            </a:r>
            <a:r>
              <a:rPr lang="ru-RU" altLang="ru-RU" sz="2200" dirty="0" err="1" smtClean="0"/>
              <a:t>мінімуму</a:t>
            </a:r>
            <a:r>
              <a:rPr lang="ru-RU" altLang="ru-RU" sz="2200" dirty="0" smtClean="0"/>
              <a:t> , а в </a:t>
            </a:r>
            <a:r>
              <a:rPr lang="ru-RU" altLang="ru-RU" sz="2200" dirty="0" err="1" smtClean="0"/>
              <a:t>ідеалі</a:t>
            </a:r>
            <a:r>
              <a:rPr lang="ru-RU" altLang="ru-RU" sz="2200" dirty="0" smtClean="0"/>
              <a:t> - </a:t>
            </a:r>
            <a:r>
              <a:rPr lang="ru-RU" altLang="ru-RU" sz="2200" dirty="0" err="1" smtClean="0"/>
              <a:t>відсутнім</a:t>
            </a:r>
            <a:r>
              <a:rPr lang="ru-RU" altLang="ru-RU" sz="2200" dirty="0" smtClean="0"/>
              <a:t>.</a:t>
            </a:r>
          </a:p>
          <a:p>
            <a:pPr>
              <a:lnSpc>
                <a:spcPct val="80000"/>
              </a:lnSpc>
            </a:pPr>
            <a:endParaRPr lang="ru-RU" altLang="ru-RU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/>
              <a:t> </a:t>
            </a:r>
            <a:r>
              <a:rPr lang="ru-RU" altLang="ru-RU" sz="2200" dirty="0" smtClean="0"/>
              <a:t>   Головна мета </a:t>
            </a:r>
            <a:r>
              <a:rPr lang="ru-RU" altLang="ru-RU" sz="2200" dirty="0" err="1" smtClean="0"/>
              <a:t>флейрингу</a:t>
            </a:r>
            <a:r>
              <a:rPr lang="ru-RU" altLang="ru-RU" sz="2200" dirty="0" smtClean="0"/>
              <a:t> - </a:t>
            </a:r>
            <a:r>
              <a:rPr lang="ru-RU" altLang="ru-RU" sz="2200" dirty="0" err="1" smtClean="0"/>
              <a:t>виготовити</a:t>
            </a:r>
            <a:r>
              <a:rPr lang="ru-RU" altLang="ru-RU" sz="2200" dirty="0" smtClean="0"/>
              <a:t> коктейль максимально точно, </a:t>
            </a:r>
            <a:r>
              <a:rPr lang="ru-RU" altLang="ru-RU" sz="2200" dirty="0" err="1" smtClean="0"/>
              <a:t>ефектно</a:t>
            </a:r>
            <a:r>
              <a:rPr lang="ru-RU" altLang="ru-RU" sz="2200" dirty="0" smtClean="0"/>
              <a:t> і </a:t>
            </a:r>
            <a:r>
              <a:rPr lang="ru-RU" altLang="ru-RU" sz="2200" dirty="0" err="1" smtClean="0"/>
              <a:t>ефективно</a:t>
            </a:r>
            <a:r>
              <a:rPr lang="ru-RU" altLang="ru-RU" sz="2200" dirty="0" smtClean="0"/>
              <a:t>. При </a:t>
            </a:r>
            <a:r>
              <a:rPr lang="ru-RU" altLang="ru-RU" sz="2200" dirty="0" err="1" smtClean="0"/>
              <a:t>цьому</a:t>
            </a:r>
            <a:r>
              <a:rPr lang="ru-RU" altLang="ru-RU" sz="2200" dirty="0" smtClean="0"/>
              <a:t> бармен не повинен </a:t>
            </a:r>
            <a:r>
              <a:rPr lang="ru-RU" altLang="ru-RU" sz="2200" dirty="0" err="1" smtClean="0"/>
              <a:t>забувати</a:t>
            </a:r>
            <a:r>
              <a:rPr lang="ru-RU" altLang="ru-RU" sz="2200" dirty="0" smtClean="0"/>
              <a:t> про </a:t>
            </a:r>
            <a:r>
              <a:rPr lang="ru-RU" altLang="ru-RU" sz="2200" dirty="0" err="1" smtClean="0"/>
              <a:t>якість</a:t>
            </a:r>
            <a:r>
              <a:rPr lang="ru-RU" altLang="ru-RU" sz="2200" dirty="0" smtClean="0"/>
              <a:t> напою. </a:t>
            </a:r>
            <a:r>
              <a:rPr lang="ru-RU" altLang="ru-RU" sz="2200" dirty="0" err="1" smtClean="0"/>
              <a:t>Основні</a:t>
            </a:r>
            <a:r>
              <a:rPr lang="ru-RU" altLang="ru-RU" sz="2200" dirty="0"/>
              <a:t> </a:t>
            </a:r>
            <a:r>
              <a:rPr lang="ru-RU" altLang="ru-RU" sz="2200" dirty="0" err="1" smtClean="0"/>
              <a:t>технічні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елементи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флейринга</a:t>
            </a:r>
            <a:r>
              <a:rPr lang="ru-RU" altLang="ru-RU" sz="2200" dirty="0" smtClean="0"/>
              <a:t> - </a:t>
            </a:r>
            <a:r>
              <a:rPr lang="ru-RU" altLang="ru-RU" sz="2200" dirty="0" err="1" smtClean="0"/>
              <a:t>зворотні</a:t>
            </a:r>
            <a:r>
              <a:rPr lang="ru-RU" altLang="ru-RU" sz="2200" dirty="0" smtClean="0"/>
              <a:t> захвати, </a:t>
            </a:r>
            <a:r>
              <a:rPr lang="ru-RU" altLang="ru-RU" sz="2200" dirty="0" err="1" smtClean="0"/>
              <a:t>прості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кидки</a:t>
            </a:r>
            <a:r>
              <a:rPr lang="ru-RU" altLang="ru-RU" sz="2200" dirty="0" smtClean="0"/>
              <a:t>, </a:t>
            </a:r>
            <a:r>
              <a:rPr lang="ru-RU" altLang="ru-RU" sz="2200" dirty="0" err="1" smtClean="0"/>
              <a:t>кидки</a:t>
            </a:r>
            <a:r>
              <a:rPr lang="ru-RU" altLang="ru-RU" sz="2200" dirty="0" smtClean="0"/>
              <a:t> через голову, </a:t>
            </a:r>
            <a:r>
              <a:rPr lang="ru-RU" altLang="ru-RU" sz="2200" dirty="0" err="1" smtClean="0"/>
              <a:t>баланси</a:t>
            </a:r>
            <a:r>
              <a:rPr lang="ru-RU" altLang="ru-RU" sz="2200" dirty="0" smtClean="0"/>
              <a:t>, </a:t>
            </a:r>
            <a:r>
              <a:rPr lang="ru-RU" altLang="ru-RU" sz="2200" dirty="0" err="1" smtClean="0"/>
              <a:t>жонглювання</a:t>
            </a:r>
            <a:r>
              <a:rPr lang="ru-RU" altLang="ru-RU" sz="2200" dirty="0" smtClean="0"/>
              <a:t> і </a:t>
            </a:r>
            <a:r>
              <a:rPr lang="ru-RU" altLang="ru-RU" sz="2200" dirty="0" err="1" smtClean="0"/>
              <a:t>безліч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інших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трюків</a:t>
            </a:r>
            <a:r>
              <a:rPr lang="ru-RU" altLang="ru-RU" sz="2200" dirty="0" smtClean="0"/>
              <a:t> і </a:t>
            </a:r>
            <a:r>
              <a:rPr lang="ru-RU" altLang="ru-RU" sz="2200" dirty="0" err="1" smtClean="0"/>
              <a:t>їх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поєднань</a:t>
            </a:r>
            <a:r>
              <a:rPr lang="ru-RU" altLang="ru-RU" sz="2200" dirty="0" smtClean="0"/>
              <a:t>.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4000" dirty="0" smtClean="0"/>
              <a:t>Стилі роботи бармена  </a:t>
            </a:r>
            <a:endParaRPr lang="en-US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3" y="152400"/>
            <a:ext cx="8399189" cy="5303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err="1" smtClean="0"/>
              <a:t>Флейринг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r>
              <a:rPr lang="ru-RU" sz="2400" dirty="0" smtClean="0"/>
              <a:t> 150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винахідник</a:t>
            </a:r>
            <a:r>
              <a:rPr lang="ru-RU" sz="2400" dirty="0" smtClean="0"/>
              <a:t> </a:t>
            </a:r>
            <a:r>
              <a:rPr lang="ru-RU" sz="2400" dirty="0" err="1" smtClean="0"/>
              <a:t>Джеррі</a:t>
            </a:r>
            <a:r>
              <a:rPr lang="ru-RU" sz="2400" dirty="0" smtClean="0"/>
              <a:t> Томас, на </a:t>
            </a:r>
            <a:r>
              <a:rPr lang="ru-RU" sz="2400" dirty="0" err="1" smtClean="0"/>
              <a:t>прізвисько</a:t>
            </a:r>
            <a:r>
              <a:rPr lang="ru-RU" sz="2400" dirty="0" smtClean="0"/>
              <a:t>? </a:t>
            </a:r>
            <a:r>
              <a:rPr lang="ru-RU" sz="2400" dirty="0" smtClean="0">
                <a:sym typeface="Wingdings" panose="05000000000000000000" pitchFamily="2" charset="2"/>
              </a:rPr>
              <a:t></a:t>
            </a:r>
            <a:endParaRPr lang="ru-RU" sz="2400" dirty="0" smtClean="0"/>
          </a:p>
          <a:p>
            <a:pPr>
              <a:lnSpc>
                <a:spcPct val="80000"/>
              </a:lnSpc>
            </a:pPr>
            <a:r>
              <a:rPr lang="ru-RU" sz="2400" dirty="0" err="1" smtClean="0"/>
              <a:t>Вперше</a:t>
            </a:r>
            <a:r>
              <a:rPr lang="ru-RU" sz="2400" dirty="0" smtClean="0"/>
              <a:t>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став </a:t>
            </a:r>
            <a:r>
              <a:rPr lang="ru-RU" sz="2400" dirty="0" err="1" smtClean="0"/>
              <a:t>показувати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артистичне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приготування</a:t>
            </a:r>
            <a:r>
              <a:rPr lang="ru-RU" sz="2400" dirty="0"/>
              <a:t> </a:t>
            </a:r>
            <a:r>
              <a:rPr lang="ru-RU" sz="2400" dirty="0" err="1" smtClean="0"/>
              <a:t>коктейлів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середині</a:t>
            </a:r>
            <a:r>
              <a:rPr lang="ru-RU" sz="2400" dirty="0" smtClean="0"/>
              <a:t> </a:t>
            </a:r>
            <a:r>
              <a:rPr lang="en-US" sz="2400" dirty="0" smtClean="0"/>
              <a:t>XIX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. </a:t>
            </a:r>
            <a:r>
              <a:rPr lang="ru-RU" sz="2400" dirty="0" err="1" smtClean="0"/>
              <a:t>Джеррі</a:t>
            </a:r>
            <a:r>
              <a:rPr lang="ru-RU" sz="2400" dirty="0" smtClean="0"/>
              <a:t> </a:t>
            </a:r>
            <a:r>
              <a:rPr lang="ru-RU" sz="2400" dirty="0" err="1" smtClean="0"/>
              <a:t>готував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знаменитий</a:t>
            </a:r>
            <a:r>
              <a:rPr lang="ru-RU" sz="2400" dirty="0" smtClean="0"/>
              <a:t> коктейль «</a:t>
            </a:r>
            <a:r>
              <a:rPr lang="ru-RU" sz="2400" dirty="0" err="1" smtClean="0"/>
              <a:t>Блакитна</a:t>
            </a:r>
            <a:r>
              <a:rPr lang="ru-RU" sz="2400" dirty="0" smtClean="0"/>
              <a:t> Блейзер», </a:t>
            </a:r>
            <a:r>
              <a:rPr lang="ru-RU" sz="2400" dirty="0" err="1" smtClean="0"/>
              <a:t>підпалюючи</a:t>
            </a:r>
            <a:r>
              <a:rPr lang="ru-RU" sz="2400" dirty="0" smtClean="0"/>
              <a:t> </a:t>
            </a:r>
            <a:r>
              <a:rPr lang="ru-RU" sz="2400" dirty="0" err="1" smtClean="0"/>
              <a:t>шотландський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віскі</a:t>
            </a:r>
            <a:r>
              <a:rPr lang="ru-RU" sz="2400" dirty="0" smtClean="0"/>
              <a:t> і </a:t>
            </a:r>
            <a:r>
              <a:rPr lang="ru-RU" sz="2400" dirty="0" err="1" smtClean="0"/>
              <a:t>переливаючи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з </a:t>
            </a:r>
            <a:r>
              <a:rPr lang="ru-RU" sz="2400" dirty="0" err="1" smtClean="0"/>
              <a:t>келиха</a:t>
            </a:r>
            <a:r>
              <a:rPr lang="ru-RU" sz="2400" dirty="0" smtClean="0"/>
              <a:t> в </a:t>
            </a:r>
            <a:r>
              <a:rPr lang="ru-RU" sz="2400" dirty="0" err="1" smtClean="0"/>
              <a:t>келих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довгою</a:t>
            </a:r>
            <a:r>
              <a:rPr lang="ru-RU" sz="2400" dirty="0" smtClean="0"/>
              <a:t> </a:t>
            </a:r>
            <a:r>
              <a:rPr lang="ru-RU" sz="2400" dirty="0" err="1" smtClean="0"/>
              <a:t>вогненної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струменем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вкрай</a:t>
            </a:r>
            <a:r>
              <a:rPr lang="ru-RU" sz="2400" dirty="0" smtClean="0"/>
              <a:t> </a:t>
            </a:r>
            <a:r>
              <a:rPr lang="ru-RU" sz="2400" dirty="0" err="1" smtClean="0"/>
              <a:t>вражало</a:t>
            </a:r>
            <a:r>
              <a:rPr lang="ru-RU" sz="2400" dirty="0" smtClean="0"/>
              <a:t> </a:t>
            </a:r>
            <a:r>
              <a:rPr lang="ru-RU" sz="2400" dirty="0" err="1" smtClean="0"/>
              <a:t>глядачів</a:t>
            </a:r>
            <a:r>
              <a:rPr lang="ru-RU" sz="2400" dirty="0" smtClean="0"/>
              <a:t>. </a:t>
            </a:r>
            <a:r>
              <a:rPr lang="ru-RU" sz="2400" dirty="0" err="1" smtClean="0"/>
              <a:t>Наприкінці</a:t>
            </a:r>
            <a:r>
              <a:rPr lang="ru-RU" sz="2400" dirty="0" smtClean="0"/>
              <a:t> </a:t>
            </a:r>
            <a:r>
              <a:rPr lang="ru-RU" sz="2400" dirty="0" err="1" smtClean="0"/>
              <a:t>минулого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 </a:t>
            </a:r>
            <a:r>
              <a:rPr lang="ru-RU" sz="2400" dirty="0" err="1" smtClean="0"/>
              <a:t>флейринг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придбав</a:t>
            </a:r>
            <a:r>
              <a:rPr lang="ru-RU" sz="2400" dirty="0" smtClean="0"/>
              <a:t> </a:t>
            </a:r>
            <a:r>
              <a:rPr lang="ru-RU" sz="2400" dirty="0" err="1" smtClean="0"/>
              <a:t>дещо</a:t>
            </a:r>
            <a:r>
              <a:rPr lang="ru-RU" sz="2400" dirty="0" smtClean="0"/>
              <a:t> </a:t>
            </a:r>
            <a:r>
              <a:rPr lang="ru-RU" sz="2400" dirty="0" err="1" smtClean="0"/>
              <a:t>іншу</a:t>
            </a:r>
            <a:r>
              <a:rPr lang="ru-RU" sz="2400" dirty="0" smtClean="0"/>
              <a:t> форму. 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На </a:t>
            </a:r>
            <a:r>
              <a:rPr lang="ru-RU" sz="2400" dirty="0" err="1" smtClean="0"/>
              <a:t>вулицях</a:t>
            </a:r>
            <a:r>
              <a:rPr lang="ru-RU" sz="2400" dirty="0" smtClean="0"/>
              <a:t> </a:t>
            </a:r>
            <a:r>
              <a:rPr lang="ru-RU" sz="2400" dirty="0" err="1" smtClean="0"/>
              <a:t>тоді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виступало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 smtClean="0"/>
              <a:t>безліч</a:t>
            </a:r>
            <a:r>
              <a:rPr lang="ru-RU" sz="2400" dirty="0" smtClean="0"/>
              <a:t> </a:t>
            </a:r>
            <a:r>
              <a:rPr lang="ru-RU" sz="2400" dirty="0" err="1" smtClean="0"/>
              <a:t>жонглерів</a:t>
            </a:r>
            <a:r>
              <a:rPr lang="ru-RU" sz="2400" dirty="0" smtClean="0"/>
              <a:t> і </a:t>
            </a:r>
            <a:r>
              <a:rPr lang="ru-RU" sz="2400" dirty="0" err="1" smtClean="0"/>
              <a:t>фокусників</a:t>
            </a:r>
            <a:r>
              <a:rPr lang="ru-RU" sz="2400" dirty="0" smtClean="0"/>
              <a:t>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/>
              <a:t> і </a:t>
            </a:r>
            <a:r>
              <a:rPr lang="ru-RU" sz="2400" dirty="0" err="1" smtClean="0"/>
              <a:t>бармени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запозичили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 smtClean="0"/>
              <a:t>елементи</a:t>
            </a:r>
            <a:r>
              <a:rPr lang="ru-RU" sz="2400" dirty="0" smtClean="0"/>
              <a:t> </a:t>
            </a:r>
            <a:r>
              <a:rPr lang="ru-RU" sz="2400" dirty="0" err="1" smtClean="0"/>
              <a:t>їхнього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/>
              <a:t>У 1988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великі</a:t>
            </a:r>
            <a:r>
              <a:rPr lang="ru-RU" sz="2400" dirty="0" smtClean="0"/>
              <a:t> </a:t>
            </a:r>
            <a:r>
              <a:rPr lang="ru-RU" sz="2400" dirty="0" err="1" smtClean="0"/>
              <a:t>екрани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 smtClean="0"/>
              <a:t>вийшла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кінокартина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/>
              <a:t>«Коктейль» з Томом </a:t>
            </a:r>
            <a:r>
              <a:rPr lang="ru-RU" sz="2400" dirty="0" err="1" smtClean="0"/>
              <a:t>Крузом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/>
              <a:t>у</a:t>
            </a:r>
            <a:r>
              <a:rPr lang="en-US" sz="2400" dirty="0" smtClean="0"/>
              <a:t> </a:t>
            </a:r>
            <a:r>
              <a:rPr lang="ru-RU" sz="2400" dirty="0" err="1" smtClean="0"/>
              <a:t>головній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ролі</a:t>
            </a:r>
            <a:r>
              <a:rPr lang="ru-RU" sz="2400" dirty="0" smtClean="0"/>
              <a:t>. </a:t>
            </a:r>
            <a:r>
              <a:rPr lang="ru-RU" sz="2400" dirty="0" err="1" smtClean="0"/>
              <a:t>Фільм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 smtClean="0"/>
              <a:t>сприяв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зростанню</a:t>
            </a:r>
            <a:r>
              <a:rPr lang="ru-RU" sz="240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 smtClean="0"/>
              <a:t>популярності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флейринга</a:t>
            </a:r>
            <a:r>
              <a:rPr lang="ru-RU" sz="2400" dirty="0" smtClean="0"/>
              <a:t>. </a:t>
            </a:r>
            <a:endParaRPr lang="en-US" alt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924943"/>
            <a:ext cx="4355976" cy="37071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цена в баре (Коктейль 1988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834" y="868363"/>
            <a:ext cx="8032441" cy="4518248"/>
          </a:xfrm>
        </p:spPr>
      </p:pic>
    </p:spTree>
    <p:extLst>
      <p:ext uri="{BB962C8B-B14F-4D97-AF65-F5344CB8AC3E}">
        <p14:creationId xmlns:p14="http://schemas.microsoft.com/office/powerpoint/2010/main" val="16331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80920" cy="4896544"/>
          </a:xfrm>
        </p:spPr>
        <p:txBody>
          <a:bodyPr/>
          <a:lstStyle/>
          <a:p>
            <a:r>
              <a:rPr lang="ru-RU" sz="2000" dirty="0" err="1" smtClean="0"/>
              <a:t>Існує</a:t>
            </a:r>
            <a:r>
              <a:rPr lang="ru-RU" sz="2000" dirty="0" smtClean="0"/>
              <a:t> два </a:t>
            </a:r>
            <a:r>
              <a:rPr lang="ru-RU" sz="2000" dirty="0" err="1" smtClean="0"/>
              <a:t>види</a:t>
            </a:r>
            <a:r>
              <a:rPr lang="ru-RU" sz="2000" dirty="0" smtClean="0"/>
              <a:t> </a:t>
            </a:r>
            <a:r>
              <a:rPr lang="ru-RU" sz="2000" dirty="0" err="1" smtClean="0"/>
              <a:t>флейрингу</a:t>
            </a:r>
            <a:r>
              <a:rPr lang="ru-RU" sz="2000" dirty="0" smtClean="0"/>
              <a:t>. </a:t>
            </a:r>
          </a:p>
          <a:p>
            <a:r>
              <a:rPr lang="ru-RU" sz="2000" b="1" dirty="0" smtClean="0"/>
              <a:t>Перший - </a:t>
            </a:r>
            <a:r>
              <a:rPr lang="ru-RU" sz="2000" b="1" dirty="0" err="1" smtClean="0"/>
              <a:t>робочий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флейринг</a:t>
            </a:r>
            <a:r>
              <a:rPr lang="ru-RU" sz="2000" b="1" dirty="0" smtClean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передбачає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швидкі</a:t>
            </a:r>
            <a:r>
              <a:rPr lang="ru-RU" sz="2000" dirty="0" smtClean="0"/>
              <a:t>, </a:t>
            </a:r>
            <a:r>
              <a:rPr lang="ru-RU" sz="2000" dirty="0" err="1" smtClean="0"/>
              <a:t>легкі</a:t>
            </a:r>
            <a:r>
              <a:rPr lang="ru-RU" sz="2000" dirty="0" smtClean="0"/>
              <a:t> й </a:t>
            </a:r>
            <a:r>
              <a:rPr lang="ru-RU" sz="2000" dirty="0" err="1" smtClean="0"/>
              <a:t>точні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рухи</a:t>
            </a:r>
            <a:r>
              <a:rPr lang="ru-RU" sz="2000" dirty="0" smtClean="0"/>
              <a:t> та трюки,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виконувати</a:t>
            </a:r>
            <a:r>
              <a:rPr lang="ru-RU" sz="2000" dirty="0" smtClean="0"/>
              <a:t> без </a:t>
            </a:r>
            <a:r>
              <a:rPr lang="ru-RU" sz="2000" dirty="0" err="1" smtClean="0"/>
              <a:t>уповільнення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обслуговування</a:t>
            </a:r>
            <a:r>
              <a:rPr lang="ru-RU" sz="2000" dirty="0" smtClean="0"/>
              <a:t>. В основному барменам доводиться </a:t>
            </a:r>
            <a:r>
              <a:rPr lang="ru-RU" sz="2000" dirty="0" err="1" smtClean="0"/>
              <a:t>маніпулювати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келихом</a:t>
            </a:r>
            <a:r>
              <a:rPr lang="ru-RU" sz="2000" dirty="0" smtClean="0"/>
              <a:t> і </a:t>
            </a:r>
            <a:r>
              <a:rPr lang="ru-RU" sz="2000" dirty="0" err="1" smtClean="0"/>
              <a:t>однією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пляшкою</a:t>
            </a:r>
            <a:r>
              <a:rPr lang="ru-RU" sz="2000" dirty="0" smtClean="0"/>
              <a:t>, </a:t>
            </a:r>
            <a:r>
              <a:rPr lang="ru-RU" sz="2000" dirty="0" err="1" smtClean="0"/>
              <a:t>пляшкою</a:t>
            </a:r>
            <a:r>
              <a:rPr lang="ru-RU" sz="2000" dirty="0" smtClean="0"/>
              <a:t> і шейкером, </a:t>
            </a:r>
            <a:r>
              <a:rPr lang="ru-RU" sz="2000" dirty="0" err="1" smtClean="0"/>
              <a:t>гарніром</a:t>
            </a:r>
            <a:r>
              <a:rPr lang="ru-RU" sz="2000" dirty="0" smtClean="0"/>
              <a:t> і </a:t>
            </a:r>
            <a:r>
              <a:rPr lang="ru-RU" sz="2000" dirty="0" err="1" smtClean="0"/>
              <a:t>льодом</a:t>
            </a:r>
            <a:r>
              <a:rPr lang="ru-RU" sz="2000" dirty="0" smtClean="0"/>
              <a:t>. </a:t>
            </a:r>
          </a:p>
          <a:p>
            <a:r>
              <a:rPr lang="ru-RU" sz="2000" b="1" dirty="0" smtClean="0"/>
              <a:t>Шоу-</a:t>
            </a:r>
            <a:r>
              <a:rPr lang="ru-RU" sz="2000" b="1" dirty="0" err="1" smtClean="0"/>
              <a:t>флейринг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другий</a:t>
            </a:r>
            <a:r>
              <a:rPr lang="ru-RU" sz="2000" b="1" dirty="0" smtClean="0"/>
              <a:t> вид</a:t>
            </a:r>
            <a:r>
              <a:rPr lang="ru-RU" sz="2000" dirty="0" smtClean="0"/>
              <a:t>, </a:t>
            </a:r>
            <a:r>
              <a:rPr lang="ru-RU" sz="2000" dirty="0" err="1" smtClean="0"/>
              <a:t>виповнюється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розваги</a:t>
            </a:r>
            <a:r>
              <a:rPr lang="ru-RU" sz="2000" dirty="0" smtClean="0"/>
              <a:t> </a:t>
            </a:r>
            <a:r>
              <a:rPr lang="ru-RU" sz="2000" dirty="0" err="1" smtClean="0"/>
              <a:t>публіки</a:t>
            </a:r>
            <a:r>
              <a:rPr lang="ru-RU" sz="2000" dirty="0" smtClean="0"/>
              <a:t>.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відрізняє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довга</a:t>
            </a:r>
            <a:r>
              <a:rPr lang="ru-RU" sz="2000" dirty="0" smtClean="0"/>
              <a:t>, </a:t>
            </a:r>
            <a:r>
              <a:rPr lang="ru-RU" sz="2000" dirty="0" err="1" smtClean="0"/>
              <a:t>вивірена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програма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виступу</a:t>
            </a:r>
            <a:r>
              <a:rPr lang="ru-RU" sz="2000" dirty="0" smtClean="0"/>
              <a:t>.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виступу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бармени</a:t>
            </a:r>
            <a:r>
              <a:rPr lang="ru-RU" sz="2000" dirty="0" smtClean="0"/>
              <a:t> </a:t>
            </a:r>
            <a:r>
              <a:rPr lang="ru-RU" sz="2000" dirty="0" err="1" smtClean="0"/>
              <a:t>демонструють</a:t>
            </a:r>
            <a:r>
              <a:rPr lang="ru-RU" sz="2000" dirty="0" smtClean="0"/>
              <a:t> трюки з 2-5 </a:t>
            </a:r>
            <a:r>
              <a:rPr lang="ru-RU" sz="2000" dirty="0" err="1" smtClean="0"/>
              <a:t>пляшками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келихами</a:t>
            </a:r>
            <a:r>
              <a:rPr lang="ru-RU" sz="2000" dirty="0" smtClean="0"/>
              <a:t> і шейкерами. Шоу-</a:t>
            </a:r>
            <a:r>
              <a:rPr lang="ru-RU" sz="2000" dirty="0" err="1" smtClean="0"/>
              <a:t>флейринг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включати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елементи</a:t>
            </a:r>
            <a:r>
              <a:rPr lang="ru-RU" sz="2000" dirty="0" smtClean="0"/>
              <a:t>, </a:t>
            </a:r>
            <a:r>
              <a:rPr lang="ru-RU" sz="2000" dirty="0" err="1" smtClean="0"/>
              <a:t>безпосередньо</a:t>
            </a:r>
            <a:r>
              <a:rPr lang="ru-RU" sz="2000" dirty="0" smtClean="0"/>
              <a:t> не </a:t>
            </a:r>
            <a:r>
              <a:rPr lang="ru-RU" sz="2000" dirty="0" err="1" smtClean="0"/>
              <a:t>пов'язані</a:t>
            </a:r>
            <a:r>
              <a:rPr lang="ru-RU" sz="2000" dirty="0" smtClean="0"/>
              <a:t> з </a:t>
            </a:r>
            <a:r>
              <a:rPr lang="ru-RU" sz="2000" dirty="0" err="1" smtClean="0"/>
              <a:t>приготуванням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напоїв</a:t>
            </a:r>
            <a:r>
              <a:rPr lang="ru-RU" sz="2000" dirty="0" smtClean="0"/>
              <a:t>. </a:t>
            </a:r>
            <a:r>
              <a:rPr lang="ru-RU" sz="2000" dirty="0" err="1" smtClean="0"/>
              <a:t>Фантазія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барменів</a:t>
            </a:r>
            <a:r>
              <a:rPr lang="ru-RU" sz="2000" dirty="0" smtClean="0"/>
              <a:t> тут </a:t>
            </a:r>
            <a:r>
              <a:rPr lang="ru-RU" sz="2000" dirty="0" err="1" smtClean="0"/>
              <a:t>нічим</a:t>
            </a:r>
            <a:r>
              <a:rPr lang="ru-RU" sz="2000" dirty="0" smtClean="0"/>
              <a:t> не </a:t>
            </a:r>
            <a:r>
              <a:rPr lang="ru-RU" sz="2000" dirty="0" err="1" smtClean="0"/>
              <a:t>обмежена</a:t>
            </a:r>
            <a:r>
              <a:rPr lang="ru-RU" sz="2000" dirty="0" smtClean="0"/>
              <a:t> - вони </a:t>
            </a:r>
            <a:r>
              <a:rPr lang="ru-RU" sz="2000" dirty="0" err="1" smtClean="0"/>
              <a:t>влаштовують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вогняні</a:t>
            </a:r>
            <a:r>
              <a:rPr lang="ru-RU" sz="2000" dirty="0" smtClean="0"/>
              <a:t> шоу, </a:t>
            </a:r>
            <a:r>
              <a:rPr lang="ru-RU" sz="2000" dirty="0" err="1" smtClean="0"/>
              <a:t>показують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фокуси</a:t>
            </a:r>
            <a:r>
              <a:rPr lang="ru-RU" sz="2000" dirty="0" smtClean="0"/>
              <a:t>, </a:t>
            </a:r>
            <a:r>
              <a:rPr lang="ru-RU" sz="2000" dirty="0" err="1" smtClean="0"/>
              <a:t>демонструють</a:t>
            </a:r>
            <a:r>
              <a:rPr lang="ru-RU" sz="2000" dirty="0" smtClean="0"/>
              <a:t> чудеса </a:t>
            </a:r>
            <a:r>
              <a:rPr lang="ru-RU" sz="2000" dirty="0" err="1" smtClean="0"/>
              <a:t>спритності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яким</a:t>
            </a:r>
            <a:r>
              <a:rPr lang="ru-RU" sz="2000" dirty="0" smtClean="0"/>
              <a:t>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позаздрити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циркачі</a:t>
            </a:r>
            <a:r>
              <a:rPr lang="ru-RU" sz="2000" dirty="0" smtClean="0"/>
              <a:t>. </a:t>
            </a:r>
            <a:r>
              <a:rPr lang="ru-RU" sz="2000" dirty="0" err="1" smtClean="0"/>
              <a:t>Різні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стилі</a:t>
            </a:r>
            <a:r>
              <a:rPr lang="ru-RU" sz="2000" dirty="0" smtClean="0"/>
              <a:t> не </a:t>
            </a:r>
            <a:r>
              <a:rPr lang="ru-RU" sz="2000" dirty="0" err="1" smtClean="0"/>
              <a:t>конкурують</a:t>
            </a:r>
            <a:r>
              <a:rPr lang="ru-RU" sz="2000" dirty="0" smtClean="0"/>
              <a:t>, а </a:t>
            </a:r>
            <a:r>
              <a:rPr lang="ru-RU" sz="2000" dirty="0" err="1" smtClean="0"/>
              <a:t>доповнюють</a:t>
            </a:r>
            <a:r>
              <a:rPr lang="ru-RU" sz="2000" dirty="0" smtClean="0"/>
              <a:t> один одного.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553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Техніки </a:t>
            </a:r>
            <a:r>
              <a:rPr lang="uk-UA" dirty="0" err="1" smtClean="0"/>
              <a:t>флейрингу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7914456" cy="4810472"/>
          </a:xfrm>
        </p:spPr>
        <p:txBody>
          <a:bodyPr/>
          <a:lstStyle/>
          <a:p>
            <a:r>
              <a:rPr lang="uk-UA" dirty="0" smtClean="0"/>
              <a:t>1. Навхрест</a:t>
            </a:r>
          </a:p>
          <a:p>
            <a:r>
              <a:rPr lang="uk-UA" dirty="0" smtClean="0"/>
              <a:t>2. Поштовх пляшкою</a:t>
            </a:r>
          </a:p>
          <a:p>
            <a:r>
              <a:rPr lang="uk-UA" dirty="0" smtClean="0"/>
              <a:t>3. Удари пальцем</a:t>
            </a:r>
          </a:p>
          <a:p>
            <a:r>
              <a:rPr lang="uk-UA" dirty="0" smtClean="0"/>
              <a:t>4. </a:t>
            </a:r>
            <a:r>
              <a:rPr lang="uk-UA" dirty="0" err="1" smtClean="0"/>
              <a:t>Скользіння</a:t>
            </a:r>
            <a:r>
              <a:rPr lang="uk-UA" dirty="0" smtClean="0"/>
              <a:t> по пляшці</a:t>
            </a:r>
          </a:p>
          <a:p>
            <a:r>
              <a:rPr lang="uk-UA" dirty="0" smtClean="0"/>
              <a:t>5. Кидок у руку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29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6792"/>
            <a:ext cx="7626424" cy="5026496"/>
          </a:xfrm>
        </p:spPr>
        <p:txBody>
          <a:bodyPr/>
          <a:lstStyle/>
          <a:p>
            <a:r>
              <a:rPr lang="uk-UA" dirty="0" smtClean="0"/>
              <a:t>6. Склоочисник </a:t>
            </a:r>
            <a:r>
              <a:rPr lang="uk-UA" dirty="0" smtClean="0">
                <a:sym typeface="Wingdings" panose="05000000000000000000" pitchFamily="2" charset="2"/>
              </a:rPr>
              <a:t></a:t>
            </a:r>
          </a:p>
          <a:p>
            <a:r>
              <a:rPr lang="uk-UA" dirty="0" smtClean="0">
                <a:sym typeface="Wingdings" panose="05000000000000000000" pitchFamily="2" charset="2"/>
              </a:rPr>
              <a:t>7. Долоня</a:t>
            </a:r>
          </a:p>
          <a:p>
            <a:r>
              <a:rPr lang="uk-UA" dirty="0" smtClean="0">
                <a:sym typeface="Wingdings" panose="05000000000000000000" pitchFamily="2" charset="2"/>
              </a:rPr>
              <a:t>8. </a:t>
            </a:r>
            <a:r>
              <a:rPr lang="uk-UA" dirty="0" err="1" smtClean="0">
                <a:sym typeface="Wingdings" panose="05000000000000000000" pitchFamily="2" charset="2"/>
              </a:rPr>
              <a:t>Провернення</a:t>
            </a:r>
            <a:endParaRPr lang="uk-UA" dirty="0" smtClean="0">
              <a:sym typeface="Wingdings" panose="05000000000000000000" pitchFamily="2" charset="2"/>
            </a:endParaRPr>
          </a:p>
          <a:p>
            <a:r>
              <a:rPr lang="uk-UA" dirty="0" smtClean="0">
                <a:sym typeface="Wingdings" panose="05000000000000000000" pitchFamily="2" charset="2"/>
              </a:rPr>
              <a:t>9. Кидок за спину</a:t>
            </a:r>
          </a:p>
          <a:p>
            <a:r>
              <a:rPr lang="uk-UA" dirty="0" smtClean="0">
                <a:sym typeface="Wingdings" panose="05000000000000000000" pitchFamily="2" charset="2"/>
              </a:rPr>
              <a:t>10. Утримання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8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260648"/>
            <a:ext cx="8569771" cy="4922837"/>
          </a:xfrm>
        </p:spPr>
        <p:txBody>
          <a:bodyPr/>
          <a:lstStyle/>
          <a:p>
            <a:r>
              <a:rPr lang="uk-UA" dirty="0" smtClean="0"/>
              <a:t>2. </a:t>
            </a:r>
            <a:r>
              <a:rPr lang="ru-R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Класичний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стиль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роботи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бармена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доречний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в ресторанах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класу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люкс і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вищого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класу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Цей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стиль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відрізняється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своєю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консервативністю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строгістю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починаючи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одягу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бармена і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закінчуючи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правилами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приготування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подачі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напоїв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Бармен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за  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стійкою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повинен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вести себе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стримано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та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дотримуватися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правил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приготування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напоїв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Для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класичного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стилю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характерні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такі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особливості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як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полірування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посуду,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охолодження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келиха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вимір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компонентів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коктейлю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мірним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посудом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тощо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852936"/>
            <a:ext cx="4639927" cy="36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-27921"/>
            <a:ext cx="4048125" cy="3095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3042"/>
            <a:ext cx="8458200" cy="715963"/>
          </a:xfrm>
        </p:spPr>
        <p:txBody>
          <a:bodyPr/>
          <a:lstStyle/>
          <a:p>
            <a:r>
              <a:rPr lang="ru-RU" dirty="0"/>
              <a:t>3. </a:t>
            </a:r>
            <a:r>
              <a:rPr lang="ru-RU" dirty="0" err="1"/>
              <a:t>Спідміксинг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4" y="1519891"/>
            <a:ext cx="7164288" cy="4267200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Це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стиль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роботи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бармена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при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якому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повинен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продемонструвати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своє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вміння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швидко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змішати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коктейль, не допустивши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помилки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дотриманні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стандарту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пропорцій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665519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91A917"/>
      </a:lt2>
      <a:accent1>
        <a:srgbClr val="CAE331"/>
      </a:accent1>
      <a:accent2>
        <a:srgbClr val="B1C022"/>
      </a:accent2>
      <a:accent3>
        <a:srgbClr val="FFFFFF"/>
      </a:accent3>
      <a:accent4>
        <a:srgbClr val="404040"/>
      </a:accent4>
      <a:accent5>
        <a:srgbClr val="E1EFAD"/>
      </a:accent5>
      <a:accent6>
        <a:srgbClr val="A0AE1E"/>
      </a:accent6>
      <a:hlink>
        <a:srgbClr val="DFE779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72AB15"/>
        </a:lt2>
        <a:accent1>
          <a:srgbClr val="B8E232"/>
        </a:accent1>
        <a:accent2>
          <a:srgbClr val="8EBE24"/>
        </a:accent2>
        <a:accent3>
          <a:srgbClr val="FFFFFF"/>
        </a:accent3>
        <a:accent4>
          <a:srgbClr val="404040"/>
        </a:accent4>
        <a:accent5>
          <a:srgbClr val="D8EEAD"/>
        </a:accent5>
        <a:accent6>
          <a:srgbClr val="80AC20"/>
        </a:accent6>
        <a:hlink>
          <a:srgbClr val="BCE47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91A917"/>
        </a:lt2>
        <a:accent1>
          <a:srgbClr val="CAE331"/>
        </a:accent1>
        <a:accent2>
          <a:srgbClr val="B1C022"/>
        </a:accent2>
        <a:accent3>
          <a:srgbClr val="FFFFFF"/>
        </a:accent3>
        <a:accent4>
          <a:srgbClr val="404040"/>
        </a:accent4>
        <a:accent5>
          <a:srgbClr val="E1EFAD"/>
        </a:accent5>
        <a:accent6>
          <a:srgbClr val="A0AE1E"/>
        </a:accent6>
        <a:hlink>
          <a:srgbClr val="DFE77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230</TotalTime>
  <Words>982</Words>
  <Application>Microsoft Office PowerPoint</Application>
  <PresentationFormat>Экран (4:3)</PresentationFormat>
  <Paragraphs>92</Paragraphs>
  <Slides>18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Microsoft Sans Serif</vt:lpstr>
      <vt:lpstr>Wingdings</vt:lpstr>
      <vt:lpstr>powerpoint-template-24</vt:lpstr>
      <vt:lpstr>Процес обслуговування споживачів бару</vt:lpstr>
      <vt:lpstr>Стилі роботи бармена  </vt:lpstr>
      <vt:lpstr>Презентация PowerPoint</vt:lpstr>
      <vt:lpstr>Презентация PowerPoint</vt:lpstr>
      <vt:lpstr>Презентация PowerPoint</vt:lpstr>
      <vt:lpstr>Техніки флейрингу</vt:lpstr>
      <vt:lpstr>Презентация PowerPoint</vt:lpstr>
      <vt:lpstr>Презентация PowerPoint</vt:lpstr>
      <vt:lpstr>3. Спідміксинг </vt:lpstr>
      <vt:lpstr>Презентация PowerPoint</vt:lpstr>
      <vt:lpstr>Додаткові послуги бару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обслуговуванні споживача слід завжди пам'ятати правило: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19</cp:revision>
  <dcterms:created xsi:type="dcterms:W3CDTF">2020-11-16T08:10:52Z</dcterms:created>
  <dcterms:modified xsi:type="dcterms:W3CDTF">2020-11-22T17:36:54Z</dcterms:modified>
</cp:coreProperties>
</file>