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8" r:id="rId4"/>
    <p:sldId id="277" r:id="rId5"/>
    <p:sldId id="259" r:id="rId6"/>
    <p:sldId id="260" r:id="rId7"/>
    <p:sldId id="281" r:id="rId8"/>
    <p:sldId id="282" r:id="rId9"/>
    <p:sldId id="283" r:id="rId10"/>
    <p:sldId id="284" r:id="rId11"/>
    <p:sldId id="285" r:id="rId12"/>
    <p:sldId id="261" r:id="rId13"/>
    <p:sldId id="262" r:id="rId14"/>
    <p:sldId id="268" r:id="rId15"/>
    <p:sldId id="271" r:id="rId16"/>
    <p:sldId id="286" r:id="rId17"/>
    <p:sldId id="272" r:id="rId18"/>
    <p:sldId id="273" r:id="rId19"/>
    <p:sldId id="275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2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55" autoAdjust="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2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75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4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409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63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90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20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05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38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5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68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9E36C-0D18-4DB7-A896-3E7C5E6B2040}" type="datetimeFigureOut">
              <a:rPr lang="ru-RU" smtClean="0"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9347D-8C07-437E-A956-A03EC2CB53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99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«</a:t>
            </a:r>
            <a:r>
              <a:rPr lang="uk-UA" i="1" dirty="0" smtClean="0"/>
              <a:t>назва вашої бізнес ідеї</a:t>
            </a:r>
            <a:r>
              <a:rPr lang="uk-UA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Проект бізнес-моделі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82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Продовження слайду 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59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Фінансові ресурси </a:t>
            </a:r>
            <a:br>
              <a:rPr lang="uk-UA" dirty="0" smtClean="0"/>
            </a:br>
            <a:r>
              <a:rPr lang="uk-UA" dirty="0" smtClean="0"/>
              <a:t>(власні/зовнішнє фінансування)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Скільки, </a:t>
            </a:r>
            <a:r>
              <a:rPr lang="uk-UA" dirty="0" smtClean="0"/>
              <a:t>де візьмемо</a:t>
            </a:r>
            <a:r>
              <a:rPr lang="uk-UA" dirty="0" smtClean="0"/>
              <a:t>  </a:t>
            </a:r>
            <a:r>
              <a:rPr lang="uk-UA" dirty="0" smtClean="0"/>
              <a:t>і для чого конкретно 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10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12272" cy="169568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Ключові дії (наші бізнес-процеси)</a:t>
            </a:r>
            <a:br>
              <a:rPr lang="uk-UA" dirty="0" smtClean="0"/>
            </a:br>
            <a:r>
              <a:rPr lang="uk-UA" dirty="0" smtClean="0"/>
              <a:t>Що і як ми продаємо або надаємо послуги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070211" y="1705970"/>
            <a:ext cx="9151961" cy="4749421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Операційний цикл(виробництво нашого товару/ послуги) час , місце, персонал</a:t>
            </a:r>
          </a:p>
          <a:p>
            <a:r>
              <a:rPr lang="uk-UA" dirty="0" smtClean="0"/>
              <a:t> Канали збуту (Прямі продажі, Інтернет, Через посередників, Власний магазин)</a:t>
            </a:r>
          </a:p>
          <a:p>
            <a:r>
              <a:rPr lang="uk-UA" dirty="0" smtClean="0"/>
              <a:t>складування?</a:t>
            </a:r>
          </a:p>
          <a:p>
            <a:r>
              <a:rPr lang="uk-UA" dirty="0" smtClean="0"/>
              <a:t>Транспортування?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516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Ключові дії (наші бізнес-процеси</a:t>
            </a:r>
            <a:r>
              <a:rPr lang="uk-UA" dirty="0"/>
              <a:t>)</a:t>
            </a:r>
            <a:br>
              <a:rPr lang="uk-UA" dirty="0"/>
            </a:br>
            <a:r>
              <a:rPr lang="uk-UA" dirty="0"/>
              <a:t>Наші клієнти </a:t>
            </a:r>
            <a:br>
              <a:rPr lang="uk-UA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 </a:t>
            </a:r>
            <a:r>
              <a:rPr lang="uk-UA" dirty="0" smtClean="0"/>
              <a:t>вони про нас дізнаються?</a:t>
            </a:r>
          </a:p>
          <a:p>
            <a:r>
              <a:rPr lang="uk-UA" dirty="0" smtClean="0"/>
              <a:t> чому звертаються до нас?</a:t>
            </a:r>
          </a:p>
          <a:p>
            <a:r>
              <a:rPr lang="uk-UA" dirty="0" smtClean="0"/>
              <a:t>Як сплачують за товар/послугу (за кожне  звернення, річна/місячна передплата послуг, сплачують після отримання товару/послуги у розстрочку) все це нюанси , які генерують на дохід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82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Взаємовідносини з клієнтами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 наші клієнти інтегровані у наш бізнес?</a:t>
            </a:r>
          </a:p>
          <a:p>
            <a:r>
              <a:rPr lang="uk-UA" dirty="0" smtClean="0"/>
              <a:t>( вони залишають відгуки? Де?)</a:t>
            </a:r>
          </a:p>
          <a:p>
            <a:r>
              <a:rPr lang="uk-UA" dirty="0" smtClean="0"/>
              <a:t>Ми проводим анкетування (коли, яким засобом?)</a:t>
            </a:r>
          </a:p>
          <a:p>
            <a:r>
              <a:rPr lang="uk-UA" dirty="0" smtClean="0"/>
              <a:t>Чи впливають на асортимент? </a:t>
            </a:r>
          </a:p>
          <a:p>
            <a:r>
              <a:rPr lang="uk-UA" dirty="0" smtClean="0"/>
              <a:t>Які пріоритети мають ? Швидко але недорого, дорого та якісно, інше…</a:t>
            </a:r>
          </a:p>
          <a:p>
            <a:r>
              <a:rPr lang="uk-UA" dirty="0" smtClean="0"/>
              <a:t>Який сервіс ми готові надавати?</a:t>
            </a:r>
          </a:p>
          <a:p>
            <a:r>
              <a:rPr lang="uk-UA" dirty="0" smtClean="0"/>
              <a:t>Як легко ми можем втратити/отримати нового клієнта? (наскільки це для нас драматично?)</a:t>
            </a: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45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6439" y="365125"/>
            <a:ext cx="10515600" cy="1325563"/>
          </a:xfrm>
        </p:spPr>
        <p:txBody>
          <a:bodyPr/>
          <a:lstStyle/>
          <a:p>
            <a:r>
              <a:rPr lang="uk-UA" dirty="0"/>
              <a:t>П</a:t>
            </a:r>
            <a:r>
              <a:rPr lang="uk-UA" dirty="0" smtClean="0"/>
              <a:t>отоки </a:t>
            </a:r>
            <a:r>
              <a:rPr lang="uk-UA" dirty="0" smtClean="0"/>
              <a:t>наших доходів </a:t>
            </a:r>
            <a:br>
              <a:rPr lang="uk-UA" dirty="0" smtClean="0"/>
            </a:br>
            <a:r>
              <a:rPr lang="uk-UA" dirty="0" smtClean="0"/>
              <a:t>(за який період? Місяць/рік)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417815"/>
              </p:ext>
            </p:extLst>
          </p:nvPr>
        </p:nvGraphicFramePr>
        <p:xfrm>
          <a:off x="1229812" y="1690687"/>
          <a:ext cx="9470032" cy="3754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3698"/>
                <a:gridCol w="2279177"/>
                <a:gridCol w="1849649"/>
                <a:gridCol w="2367508"/>
              </a:tblGrid>
              <a:tr h="822213">
                <a:tc>
                  <a:txBody>
                    <a:bodyPr/>
                    <a:lstStyle/>
                    <a:p>
                      <a:r>
                        <a:rPr lang="uk-UA" dirty="0" smtClean="0"/>
                        <a:t>Вид</a:t>
                      </a:r>
                      <a:r>
                        <a:rPr lang="uk-UA" baseline="0" dirty="0" smtClean="0"/>
                        <a:t> доходу</a:t>
                      </a:r>
                    </a:p>
                    <a:p>
                      <a:r>
                        <a:rPr lang="uk-UA" baseline="0" dirty="0" smtClean="0"/>
                        <a:t>(продаж товарів/послуг)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ціна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кількість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Усього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733139"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Товар/послуга</a:t>
                      </a:r>
                      <a:r>
                        <a:rPr lang="uk-UA" baseline="0" dirty="0" smtClean="0"/>
                        <a:t> 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331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Товар/послуга</a:t>
                      </a:r>
                      <a:r>
                        <a:rPr lang="uk-UA" baseline="0" dirty="0" smtClean="0"/>
                        <a:t> Б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33139">
                <a:tc>
                  <a:txBody>
                    <a:bodyPr/>
                    <a:lstStyle/>
                    <a:p>
                      <a:r>
                        <a:rPr lang="uk-UA" dirty="0" smtClean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33139">
                <a:tc gridSpan="3">
                  <a:txBody>
                    <a:bodyPr/>
                    <a:lstStyle/>
                    <a:p>
                      <a:r>
                        <a:rPr lang="uk-UA" dirty="0" smtClean="0"/>
                        <a:t>Разом за місяць/рік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1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6737" cy="4138636"/>
          </a:xfrm>
        </p:spPr>
        <p:txBody>
          <a:bodyPr/>
          <a:lstStyle/>
          <a:p>
            <a:r>
              <a:rPr lang="uk-UA" dirty="0" smtClean="0"/>
              <a:t>Який прибуток ми плануємо у перший рік  нашого існування</a:t>
            </a:r>
            <a:r>
              <a:rPr lang="uk-UA" dirty="0" smtClean="0"/>
              <a:t>? </a:t>
            </a:r>
            <a:br>
              <a:rPr lang="uk-UA" dirty="0" smtClean="0"/>
            </a:br>
            <a:r>
              <a:rPr lang="uk-UA" dirty="0" smtClean="0"/>
              <a:t> </a:t>
            </a:r>
            <a:r>
              <a:rPr lang="uk-UA" dirty="0" smtClean="0"/>
              <a:t>У наступні три роки 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548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4"/>
            <a:ext cx="10571329" cy="5093979"/>
          </a:xfrm>
        </p:spPr>
        <p:txBody>
          <a:bodyPr>
            <a:normAutofit/>
          </a:bodyPr>
          <a:lstStyle/>
          <a:p>
            <a:r>
              <a:rPr lang="uk-UA" dirty="0" smtClean="0"/>
              <a:t>Структура наших витрат </a:t>
            </a:r>
            <a:br>
              <a:rPr lang="uk-UA" dirty="0" smtClean="0"/>
            </a:br>
            <a:r>
              <a:rPr lang="uk-UA" dirty="0" smtClean="0"/>
              <a:t>для входу на ринок </a:t>
            </a:r>
            <a:r>
              <a:rPr lang="uk-UA" dirty="0" smtClean="0"/>
              <a:t>?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 (перші, незворотні витрати </a:t>
            </a:r>
            <a:r>
              <a:rPr lang="uk-UA" dirty="0" err="1" smtClean="0"/>
              <a:t>напридбання</a:t>
            </a:r>
            <a:r>
              <a:rPr lang="uk-UA" dirty="0" smtClean="0"/>
              <a:t>  обладнання, що важко або неможливо продати, витрати на дозволи/ліцензії), </a:t>
            </a:r>
            <a:r>
              <a:rPr lang="uk-UA" dirty="0" err="1" smtClean="0"/>
              <a:t>аренда</a:t>
            </a:r>
            <a:r>
              <a:rPr lang="uk-UA" dirty="0" smtClean="0"/>
              <a:t>, ремонт приміщення тощо…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05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366612" cy="240537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Структура наших витрат щомісяця на поточну діяльність ?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24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5245" y="2958200"/>
            <a:ext cx="10515600" cy="1325563"/>
          </a:xfrm>
        </p:spPr>
        <p:txBody>
          <a:bodyPr/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Ну , </a:t>
            </a:r>
            <a:r>
              <a:rPr lang="uk-UA" dirty="0" smtClean="0"/>
              <a:t>що,  </a:t>
            </a:r>
            <a:r>
              <a:rPr lang="uk-UA" dirty="0" smtClean="0"/>
              <a:t>будемо ризикувати?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10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Інсайт вашої ідеї</a:t>
            </a:r>
            <a:br>
              <a:rPr lang="uk-UA" dirty="0" smtClean="0"/>
            </a:br>
            <a:r>
              <a:rPr lang="uk-UA" dirty="0" smtClean="0"/>
              <a:t> ( чому саме ця ідея? що надихнуло?)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916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Проект розроблений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Прізвища авторів (</a:t>
            </a:r>
            <a:r>
              <a:rPr lang="uk-UA" dirty="0" smtClean="0"/>
              <a:t>можна </a:t>
            </a:r>
            <a:r>
              <a:rPr lang="uk-UA" dirty="0" smtClean="0"/>
              <a:t>додати  фото)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40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Сегмент нашого споживача!</a:t>
            </a:r>
            <a:br>
              <a:rPr lang="uk-UA" dirty="0" smtClean="0"/>
            </a:br>
            <a:r>
              <a:rPr lang="uk-UA" dirty="0" smtClean="0"/>
              <a:t>(Для </a:t>
            </a:r>
            <a:r>
              <a:rPr lang="uk-UA" dirty="0" smtClean="0"/>
              <a:t>кого ми все це придумали</a:t>
            </a:r>
            <a:r>
              <a:rPr lang="uk-UA" dirty="0" smtClean="0"/>
              <a:t>!)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Хто він </a:t>
            </a:r>
            <a:r>
              <a:rPr lang="uk-UA" dirty="0" smtClean="0"/>
              <a:t>– наш споживач? </a:t>
            </a:r>
            <a:r>
              <a:rPr lang="uk-UA" dirty="0" smtClean="0"/>
              <a:t>Стать , вік, уподобання, сімейний стан?</a:t>
            </a:r>
          </a:p>
          <a:p>
            <a:r>
              <a:rPr lang="uk-UA" dirty="0" smtClean="0"/>
              <a:t>Можливо географічне місцезнаходження?</a:t>
            </a:r>
          </a:p>
          <a:p>
            <a:r>
              <a:rPr lang="uk-UA" dirty="0" smtClean="0"/>
              <a:t>Рівень доходів?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369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134600" cy="4943854"/>
          </a:xfrm>
        </p:spPr>
        <p:txBody>
          <a:bodyPr>
            <a:normAutofit fontScale="90000"/>
          </a:bodyPr>
          <a:lstStyle/>
          <a:p>
            <a:r>
              <a:rPr lang="uk-UA" b="1" i="1" u="sng" dirty="0" smtClean="0"/>
              <a:t/>
            </a:r>
            <a:br>
              <a:rPr lang="uk-UA" b="1" i="1" u="sng" dirty="0" smtClean="0"/>
            </a:br>
            <a:r>
              <a:rPr lang="uk-UA" b="1" i="1" u="sng" dirty="0"/>
              <a:t/>
            </a:r>
            <a:br>
              <a:rPr lang="uk-UA" b="1" i="1" u="sng" dirty="0"/>
            </a:br>
            <a:r>
              <a:rPr lang="uk-UA" b="1" i="1" u="sng" dirty="0" smtClean="0"/>
              <a:t>Ключова цінність нашого бізнесу</a:t>
            </a:r>
            <a:r>
              <a:rPr lang="uk-UA" u="sng" dirty="0" smtClean="0"/>
              <a:t/>
            </a:r>
            <a:br>
              <a:rPr lang="uk-UA" u="sng" dirty="0" smtClean="0"/>
            </a:br>
            <a:r>
              <a:rPr lang="uk-UA" dirty="0" smtClean="0"/>
              <a:t>(яку цінність (нову, або змінену ) ми зможемо створити для наших клієнтів?</a:t>
            </a:r>
            <a:br>
              <a:rPr lang="uk-UA" dirty="0" smtClean="0"/>
            </a:br>
            <a:r>
              <a:rPr lang="uk-UA" dirty="0" smtClean="0"/>
              <a:t>Що нового/зміненого, чого раніше вони не мали, ми можемо запропонувати?</a:t>
            </a:r>
            <a:br>
              <a:rPr lang="uk-UA" dirty="0" smtClean="0"/>
            </a:br>
            <a:r>
              <a:rPr lang="uk-UA" dirty="0" smtClean="0"/>
              <a:t>Яку потребу ми задовольняємо?</a:t>
            </a:r>
            <a:br>
              <a:rPr lang="uk-UA" dirty="0" smtClean="0"/>
            </a:br>
            <a:r>
              <a:rPr lang="uk-UA" dirty="0" smtClean="0"/>
              <a:t>Або як ми створимо цю потребу?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859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Стейкхолдери</a:t>
            </a:r>
            <a:r>
              <a:rPr lang="uk-UA" dirty="0" smtClean="0"/>
              <a:t> бізнесу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Хто наші ключові партнери</a:t>
            </a:r>
          </a:p>
          <a:p>
            <a:r>
              <a:rPr lang="uk-UA" dirty="0" smtClean="0"/>
              <a:t>Ключові постачальники</a:t>
            </a:r>
          </a:p>
          <a:p>
            <a:r>
              <a:rPr lang="uk-UA" dirty="0" smtClean="0"/>
              <a:t>Ключові ресурси (коротко, бо далі буде конкретизовано)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247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94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Як </a:t>
            </a:r>
            <a:r>
              <a:rPr lang="uk-UA" dirty="0" smtClean="0"/>
              <a:t>ми </a:t>
            </a:r>
            <a:r>
              <a:rPr lang="uk-UA" dirty="0" smtClean="0"/>
              <a:t>залежимо від наших </a:t>
            </a:r>
            <a:r>
              <a:rPr lang="uk-UA" dirty="0" err="1" smtClean="0"/>
              <a:t>стейкхолдерів</a:t>
            </a:r>
            <a:r>
              <a:rPr lang="uk-UA" dirty="0" smtClean="0"/>
              <a:t>(зацікавлених сторін)</a:t>
            </a:r>
            <a:br>
              <a:rPr lang="uk-UA" dirty="0" smtClean="0"/>
            </a:br>
            <a:r>
              <a:rPr lang="uk-UA" dirty="0" smtClean="0"/>
              <a:t>(як вони на нас можуть впливати)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70495"/>
            <a:ext cx="10515600" cy="3406467"/>
          </a:xfrm>
        </p:spPr>
        <p:txBody>
          <a:bodyPr/>
          <a:lstStyle/>
          <a:p>
            <a:r>
              <a:rPr lang="uk-UA" dirty="0" smtClean="0"/>
              <a:t>Які заходи або дії вони для нас роблять, щоб наш бізнес діяв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297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Канали /комунікація</a:t>
            </a:r>
            <a:br>
              <a:rPr lang="uk-UA" dirty="0" smtClean="0"/>
            </a:br>
            <a:r>
              <a:rPr lang="uk-UA" dirty="0" smtClean="0"/>
              <a:t>як про нас дізнаються, чому звернуться до нас?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 найзручніше (якими каналами) інформувати/доставляти /надавати /пропонувати нашу цінність (товар/послугу)?</a:t>
            </a:r>
          </a:p>
          <a:p>
            <a:r>
              <a:rPr lang="uk-UA" dirty="0" smtClean="0"/>
              <a:t>Реклама (яка?) телебачення, радіо, інтернет, вуличні </a:t>
            </a:r>
            <a:r>
              <a:rPr lang="uk-UA" dirty="0" err="1" smtClean="0"/>
              <a:t>борди</a:t>
            </a:r>
            <a:r>
              <a:rPr lang="uk-UA" dirty="0" smtClean="0"/>
              <a:t>, роздруковані </a:t>
            </a:r>
            <a:r>
              <a:rPr lang="uk-UA" dirty="0" err="1" smtClean="0"/>
              <a:t>флаєри</a:t>
            </a:r>
            <a:endParaRPr lang="uk-UA" dirty="0" smtClean="0"/>
          </a:p>
          <a:p>
            <a:r>
              <a:rPr lang="uk-UA" dirty="0" smtClean="0"/>
              <a:t>Демонстрація ?</a:t>
            </a:r>
          </a:p>
          <a:p>
            <a:r>
              <a:rPr lang="uk-UA" dirty="0" smtClean="0"/>
              <a:t>Поштова розсилка</a:t>
            </a:r>
          </a:p>
          <a:p>
            <a:r>
              <a:rPr lang="uk-UA" dirty="0" smtClean="0"/>
              <a:t>Об’яви у людних місцях?</a:t>
            </a:r>
          </a:p>
          <a:p>
            <a:r>
              <a:rPr lang="uk-UA" dirty="0" smtClean="0"/>
              <a:t>Виставкові зразки у людних місцях</a:t>
            </a:r>
          </a:p>
          <a:p>
            <a:r>
              <a:rPr lang="uk-UA" dirty="0" smtClean="0"/>
              <a:t>Презентації, майстер-класи, тощо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62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Продовження слайду 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892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8650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Ключові ресурси </a:t>
            </a:r>
            <a:br>
              <a:rPr lang="uk-UA" dirty="0" smtClean="0"/>
            </a:br>
            <a:r>
              <a:rPr lang="uk-UA" dirty="0" smtClean="0"/>
              <a:t>(що нам потрібно для створення цінності, яку ми пропонуємо нашим клієнтам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2251881"/>
            <a:ext cx="10515600" cy="3925082"/>
          </a:xfrm>
        </p:spPr>
        <p:txBody>
          <a:bodyPr/>
          <a:lstStyle/>
          <a:p>
            <a:r>
              <a:rPr lang="uk-UA" dirty="0" smtClean="0"/>
              <a:t>Приміщення? Нерухомість? Земля? Транспорт? Сервер? Обладнання ? тощо</a:t>
            </a:r>
          </a:p>
          <a:p>
            <a:r>
              <a:rPr lang="uk-UA" dirty="0" smtClean="0"/>
              <a:t>Специфічний персонал?</a:t>
            </a:r>
          </a:p>
        </p:txBody>
      </p:sp>
    </p:spTree>
    <p:extLst>
      <p:ext uri="{BB962C8B-B14F-4D97-AF65-F5344CB8AC3E}">
        <p14:creationId xmlns:p14="http://schemas.microsoft.com/office/powerpoint/2010/main" val="91097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364</Words>
  <Application>Microsoft Office PowerPoint</Application>
  <PresentationFormat>Широкоэкранный</PresentationFormat>
  <Paragraphs>65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«назва вашої бізнес ідеї»</vt:lpstr>
      <vt:lpstr>Інсайт вашої ідеї  ( чому саме ця ідея? що надихнуло?)</vt:lpstr>
      <vt:lpstr>Сегмент нашого споживача! (Для кого ми все це придумали!)</vt:lpstr>
      <vt:lpstr>  Ключова цінність нашого бізнесу (яку цінність (нову, або змінену ) ми зможемо створити для наших клієнтів? Що нового/зміненого, чого раніше вони не мали, ми можемо запропонувати? Яку потребу ми задовольняємо? Або як ми створимо цю потребу?   </vt:lpstr>
      <vt:lpstr>Стейкхолдери бізнесу</vt:lpstr>
      <vt:lpstr>Як ми залежимо від наших стейкхолдерів(зацікавлених сторін) (як вони на нас можуть впливати)</vt:lpstr>
      <vt:lpstr>Канали /комунікація як про нас дізнаються, чому звернуться до нас?</vt:lpstr>
      <vt:lpstr>Продовження слайду 7</vt:lpstr>
      <vt:lpstr>Ключові ресурси  (що нам потрібно для створення цінності, яку ми пропонуємо нашим клієнтам</vt:lpstr>
      <vt:lpstr>Продовження слайду 9</vt:lpstr>
      <vt:lpstr>Фінансові ресурси  (власні/зовнішнє фінансування) </vt:lpstr>
      <vt:lpstr>Ключові дії (наші бізнес-процеси) Що і як ми продаємо або надаємо послуги </vt:lpstr>
      <vt:lpstr>Ключові дії (наші бізнес-процеси) Наші клієнти  </vt:lpstr>
      <vt:lpstr>Взаємовідносини з клієнтами</vt:lpstr>
      <vt:lpstr>Потоки наших доходів  (за який період? Місяць/рік)</vt:lpstr>
      <vt:lpstr>Який прибуток ми плануємо у перший рік  нашого існування?   У наступні три роки ?</vt:lpstr>
      <vt:lpstr>Структура наших витрат  для входу на ринок ?   (перші, незворотні витрати напридбання  обладнання, що важко або неможливо продати, витрати на дозволи/ліцензії), аренда, ремонт приміщення тощо…</vt:lpstr>
      <vt:lpstr>Структура наших витрат щомісяця на поточну діяльність ?  </vt:lpstr>
      <vt:lpstr> Ну , що,  будемо ризикувати?</vt:lpstr>
      <vt:lpstr>Проект розроблений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«назва вашої бізнес ідеї»</dc:title>
  <dc:creator>Mila</dc:creator>
  <cp:lastModifiedBy>Mila</cp:lastModifiedBy>
  <cp:revision>11</cp:revision>
  <dcterms:created xsi:type="dcterms:W3CDTF">2017-12-06T12:33:37Z</dcterms:created>
  <dcterms:modified xsi:type="dcterms:W3CDTF">2017-12-06T18:48:46Z</dcterms:modified>
</cp:coreProperties>
</file>