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4593" y="4653136"/>
            <a:ext cx="7772400" cy="172819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Франція під час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світової війни і сучасна мапа країни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7" y="260648"/>
            <a:ext cx="447207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93" y="260648"/>
            <a:ext cx="4533207" cy="424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56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Франсуа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Олланд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805264"/>
            <a:ext cx="8229600" cy="824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24-ий Президент Франції (2012—2017).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80728"/>
            <a:ext cx="755823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74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uk-UA" dirty="0" err="1">
                <a:latin typeface="Times New Roman" pitchFamily="18" charset="0"/>
                <a:cs typeface="Times New Roman" pitchFamily="18" charset="0"/>
              </a:rPr>
              <a:t>Емманюель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Макрон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673005"/>
            <a:ext cx="8229600" cy="1184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25-й Президент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князь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Андорри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з 14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2017 року.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939"/>
          <a:stretch/>
        </p:blipFill>
        <p:spPr bwMode="auto">
          <a:xfrm>
            <a:off x="971600" y="836712"/>
            <a:ext cx="3312368" cy="479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r="19160"/>
          <a:stretch/>
        </p:blipFill>
        <p:spPr bwMode="auto">
          <a:xfrm>
            <a:off x="4427984" y="836712"/>
            <a:ext cx="3963297" cy="479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50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Венсан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Оріоль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2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Четверта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республіка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1947–1954), перший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3833"/>
            <a:ext cx="3384376" cy="469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76" y="933671"/>
            <a:ext cx="3607883" cy="473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99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883599"/>
          </a:xfrm>
        </p:spPr>
        <p:txBody>
          <a:bodyPr/>
          <a:lstStyle/>
          <a:p>
            <a:r>
              <a:rPr lang="uk-UA" dirty="0" err="1">
                <a:latin typeface="Times New Roman" pitchFamily="18" charset="0"/>
                <a:cs typeface="Times New Roman" pitchFamily="18" charset="0"/>
              </a:rPr>
              <a:t>Рене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Жюль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Густав Коті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700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з 1954 по 1959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президент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французької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Четвертої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18"/>
            <a:ext cx="3096344" cy="424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47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Шарль Де Голль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6" y="908721"/>
            <a:ext cx="379617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46" y="908720"/>
            <a:ext cx="4133260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024056"/>
            <a:ext cx="7468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ерший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президент 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П'ятої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в 1958–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1969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Жорж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Помпіду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26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рем'єр-міністр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(1962–1968) і президент (1969–1974) П'ятої республіки, лідер правих (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голлістів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1"/>
            <a:ext cx="3312368" cy="416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9" r="10912"/>
          <a:stretch/>
        </p:blipFill>
        <p:spPr bwMode="auto">
          <a:xfrm>
            <a:off x="4572000" y="1205476"/>
            <a:ext cx="3962401" cy="416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69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Валері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Жискар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д'Естен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6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Французької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П'ята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республіка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), 1974-1981.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Правоцентристський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політик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19"/>
            <a:ext cx="2948639" cy="43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9"/>
          <a:stretch/>
        </p:blipFill>
        <p:spPr bwMode="auto">
          <a:xfrm>
            <a:off x="3923928" y="908718"/>
            <a:ext cx="4464496" cy="42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97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Франсуа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Міттеран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805265"/>
            <a:ext cx="8229600" cy="10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лідерів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соціалістичного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президент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з 1981 по 1995 р.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26204"/>
            <a:ext cx="3524225" cy="486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26205"/>
            <a:ext cx="3305747" cy="486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95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955607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Жак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Рене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Ширак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22-й президент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(з 1995 по 16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2007).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r="4494"/>
          <a:stretch/>
        </p:blipFill>
        <p:spPr bwMode="auto">
          <a:xfrm>
            <a:off x="4385645" y="1215205"/>
            <a:ext cx="453043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r="15091"/>
          <a:stretch/>
        </p:blipFill>
        <p:spPr bwMode="auto">
          <a:xfrm>
            <a:off x="251520" y="1206796"/>
            <a:ext cx="3990109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5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041470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Ніколя Саркозі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601741"/>
            <a:ext cx="8229600" cy="1257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23-й президент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6-й Президент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П'ятої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з 16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2007 р. по 15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2012 р.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12094"/>
            <a:ext cx="3096344" cy="458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r="20690"/>
          <a:stretch/>
        </p:blipFill>
        <p:spPr bwMode="auto">
          <a:xfrm>
            <a:off x="4499992" y="965647"/>
            <a:ext cx="3888432" cy="461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29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161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Франція під час II світової війни і сучасна мапа країни</vt:lpstr>
      <vt:lpstr>Венсан Оріоль </vt:lpstr>
      <vt:lpstr>Рене Жюль Густав Коті </vt:lpstr>
      <vt:lpstr>Шарль Де Голль</vt:lpstr>
      <vt:lpstr>Жорж Помпіду</vt:lpstr>
      <vt:lpstr>Валері Жискар д'Естен</vt:lpstr>
      <vt:lpstr>Франсуа Міттеран</vt:lpstr>
      <vt:lpstr>Жак Рене Ширак</vt:lpstr>
      <vt:lpstr>Ніколя Саркозі</vt:lpstr>
      <vt:lpstr>Франсуа Олланд</vt:lpstr>
      <vt:lpstr>Емманюель Макрон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 під час II світової війни і сучасна мапа країни</dc:title>
  <dc:creator>Анця</dc:creator>
  <cp:lastModifiedBy>Анця</cp:lastModifiedBy>
  <cp:revision>5</cp:revision>
  <dcterms:created xsi:type="dcterms:W3CDTF">2019-03-05T15:26:24Z</dcterms:created>
  <dcterms:modified xsi:type="dcterms:W3CDTF">2019-03-05T16:02:15Z</dcterms:modified>
</cp:coreProperties>
</file>