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30"/>
  </p:handoutMasterIdLst>
  <p:sldIdLst>
    <p:sldId id="256" r:id="rId2"/>
    <p:sldId id="336" r:id="rId3"/>
    <p:sldId id="337" r:id="rId4"/>
    <p:sldId id="338" r:id="rId5"/>
    <p:sldId id="339" r:id="rId6"/>
    <p:sldId id="340" r:id="rId7"/>
    <p:sldId id="346" r:id="rId8"/>
    <p:sldId id="347" r:id="rId9"/>
    <p:sldId id="348" r:id="rId10"/>
    <p:sldId id="355" r:id="rId11"/>
    <p:sldId id="349" r:id="rId12"/>
    <p:sldId id="350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9" r:id="rId26"/>
    <p:sldId id="370" r:id="rId27"/>
    <p:sldId id="371" r:id="rId28"/>
    <p:sldId id="372" r:id="rId29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B3E52E-F1ED-43D4-8E66-604F0318E9D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736B-0BC7-4DEC-8B63-F4081C03F20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4B9D7-AD19-4454-A03C-5370AD10053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8C230-FDD4-4ACF-89BC-94D19FA69B4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81223-3708-455D-8573-F01FF7B0E56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CF904-7BC9-4BAC-9145-55A5605A490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E3C8F-5285-494B-9F35-1294EA9E920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354A9-C286-4672-B841-CE61BB874DB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4054A-F8DE-4E38-870A-E229EB47C71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FF120-8F50-4CCF-8F1C-BE7178717D8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D9D7C-7D2B-4B64-9EFC-82AEA21F83F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326B4-0798-4FFF-B14D-879F57845E8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5036A89-C0D7-4DBE-B54C-2C1A993F0E0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ФІЗИКА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smtClean="0"/>
              <a:t>ЕЛЕКТРОМАГНІТІНІ КОЛИВАННЯ</a:t>
            </a:r>
            <a:endParaRPr lang="ru-RU" sz="2800" smtClean="0"/>
          </a:p>
          <a:p>
            <a:pPr algn="ctr" eaLnBrk="1" hangingPunct="1">
              <a:buFontTx/>
              <a:buNone/>
            </a:pPr>
            <a:endParaRPr lang="uk-UA" sz="2800" smtClean="0"/>
          </a:p>
          <a:p>
            <a:pPr algn="ctr" eaLnBrk="1" hangingPunct="1">
              <a:buFontTx/>
              <a:buNone/>
            </a:pPr>
            <a:endParaRPr lang="ru-RU" sz="2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8424862" cy="6130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43188"/>
            <a:ext cx="70199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571500"/>
            <a:ext cx="42481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785813"/>
            <a:ext cx="50577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549275"/>
            <a:ext cx="3527425" cy="293688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908050"/>
            <a:ext cx="1847850" cy="2447925"/>
          </a:xfrm>
          <a:prstGeom prst="rect">
            <a:avLst/>
          </a:prstGeom>
          <a:noFill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908050"/>
            <a:ext cx="1171575" cy="685800"/>
          </a:xfrm>
          <a:prstGeom prst="rect">
            <a:avLst/>
          </a:prstGeom>
          <a:noFill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2205038"/>
            <a:ext cx="1238250" cy="771525"/>
          </a:xfrm>
          <a:prstGeom prst="rect">
            <a:avLst/>
          </a:prstGeom>
          <a:noFill/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357563"/>
            <a:ext cx="857250" cy="552450"/>
          </a:xfrm>
          <a:prstGeom prst="rect">
            <a:avLst/>
          </a:prstGeom>
          <a:noFill/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3933825"/>
            <a:ext cx="1095375" cy="571500"/>
          </a:xfrm>
          <a:prstGeom prst="rect">
            <a:avLst/>
          </a:prstGeom>
          <a:noFill/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4581525"/>
            <a:ext cx="1057275" cy="609600"/>
          </a:xfrm>
          <a:prstGeom prst="rect">
            <a:avLst/>
          </a:prstGeom>
          <a:noFill/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5300663"/>
            <a:ext cx="685800" cy="600075"/>
          </a:xfrm>
          <a:prstGeom prst="rect">
            <a:avLst/>
          </a:prstGeom>
          <a:noFill/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24075" y="3284538"/>
            <a:ext cx="1495425" cy="685800"/>
          </a:xfrm>
          <a:prstGeom prst="rect">
            <a:avLst/>
          </a:prstGeom>
          <a:noFill/>
        </p:spPr>
      </p:pic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51050" y="4005263"/>
            <a:ext cx="1638300" cy="838200"/>
          </a:xfrm>
          <a:prstGeom prst="rect">
            <a:avLst/>
          </a:prstGeom>
          <a:noFill/>
        </p:spPr>
      </p:pic>
      <p:pic>
        <p:nvPicPr>
          <p:cNvPr id="40974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68538" y="4797425"/>
            <a:ext cx="1066800" cy="733425"/>
          </a:xfrm>
          <a:prstGeom prst="rect">
            <a:avLst/>
          </a:prstGeom>
          <a:noFill/>
        </p:spPr>
      </p:pic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8263" y="3284538"/>
            <a:ext cx="1819275" cy="847725"/>
          </a:xfrm>
          <a:prstGeom prst="rect">
            <a:avLst/>
          </a:prstGeom>
          <a:noFill/>
        </p:spPr>
      </p:pic>
      <p:pic>
        <p:nvPicPr>
          <p:cNvPr id="40978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32250" y="4221163"/>
            <a:ext cx="5111750" cy="212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/>
              <a:t> </a:t>
            </a:r>
            <a:r>
              <a:rPr lang="uk-UA" sz="1800" b="1"/>
              <a:t>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6840537" cy="3778250"/>
          </a:xfrm>
          <a:prstGeom prst="rect">
            <a:avLst/>
          </a:prstGeom>
          <a:noFill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4221163"/>
            <a:ext cx="3960812" cy="231775"/>
          </a:xfrm>
          <a:prstGeom prst="rect">
            <a:avLst/>
          </a:prstGeom>
          <a:noFill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508500"/>
            <a:ext cx="7056437" cy="2274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468313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/>
              <a:t> </a:t>
            </a:r>
            <a:r>
              <a:rPr lang="uk-UA" sz="1800" b="1"/>
              <a:t>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11163"/>
            <a:ext cx="6523037" cy="6446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/>
              <a:t> </a:t>
            </a:r>
            <a:r>
              <a:rPr lang="uk-UA" sz="1800" b="1"/>
              <a:t>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7200900" cy="5562600"/>
          </a:xfrm>
          <a:prstGeom prst="rect">
            <a:avLst/>
          </a:prstGeom>
          <a:noFill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6092825"/>
            <a:ext cx="790575" cy="52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 sz="1800" b="1"/>
              <a:t>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49275"/>
            <a:ext cx="8208962" cy="1819275"/>
          </a:xfrm>
          <a:prstGeom prst="rect">
            <a:avLst/>
          </a:prstGeom>
          <a:noFill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781300"/>
            <a:ext cx="8316913" cy="2540000"/>
          </a:xfrm>
          <a:prstGeom prst="rect">
            <a:avLst/>
          </a:prstGeom>
          <a:noFill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5516563"/>
            <a:ext cx="3571875" cy="85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Електричні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8137525" cy="2243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 sz="1800" b="1"/>
              <a:t>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3019425"/>
            <a:ext cx="1909763" cy="1790700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0713"/>
            <a:ext cx="7235825" cy="55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83153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284538"/>
            <a:ext cx="385762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5876925"/>
            <a:ext cx="472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 sz="1800" b="1"/>
              <a:t>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8243887" cy="287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/>
              <a:t> </a:t>
            </a:r>
            <a:r>
              <a:rPr lang="uk-UA" sz="1800" b="1"/>
              <a:t>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20713"/>
            <a:ext cx="7791450" cy="5888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84213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 sz="1800" b="1"/>
              <a:t>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5651500" cy="2736850"/>
          </a:xfrm>
          <a:prstGeom prst="rect">
            <a:avLst/>
          </a:prstGeom>
          <a:noFill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213100"/>
            <a:ext cx="5688013" cy="3633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 sz="1800" b="1"/>
              <a:t>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6821487" cy="3562350"/>
          </a:xfrm>
          <a:prstGeom prst="rect">
            <a:avLst/>
          </a:prstGeom>
          <a:noFill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149725"/>
            <a:ext cx="7200900" cy="2195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/>
              <a:t> </a:t>
            </a:r>
            <a:r>
              <a:rPr lang="uk-UA" sz="1800" b="1"/>
              <a:t>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549275"/>
            <a:ext cx="7208838" cy="592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/>
              <a:t> </a:t>
            </a:r>
            <a:r>
              <a:rPr lang="uk-UA" sz="1800" b="1"/>
              <a:t>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49275"/>
            <a:ext cx="7183437" cy="6059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 sz="1800" b="1"/>
              <a:t>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8609012" cy="605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 sz="1800" b="1"/>
              <a:t>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8569325" cy="5856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 sz="1800" b="1"/>
              <a:t>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549275"/>
            <a:ext cx="8845550" cy="601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00063"/>
            <a:ext cx="790892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14375"/>
            <a:ext cx="75723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795338"/>
            <a:ext cx="7646988" cy="526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000375"/>
            <a:ext cx="3571875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49275"/>
            <a:ext cx="5184775" cy="2362200"/>
          </a:xfrm>
          <a:prstGeom prst="rect">
            <a:avLst/>
          </a:prstGeom>
          <a:noFill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3213100"/>
            <a:ext cx="6084887" cy="2233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571500"/>
            <a:ext cx="42005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285875"/>
            <a:ext cx="58769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4143375"/>
            <a:ext cx="4562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81025"/>
            <a:ext cx="85344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00063"/>
            <a:ext cx="4210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500188"/>
            <a:ext cx="45434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101</Words>
  <Application>Microsoft Office PowerPoint</Application>
  <PresentationFormat>Экран (4:3)</PresentationFormat>
  <Paragraphs>29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Оформление по умолчанию</vt:lpstr>
      <vt:lpstr>ФІЗИКА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Microsoft Office</cp:lastModifiedBy>
  <cp:revision>179</cp:revision>
  <dcterms:created xsi:type="dcterms:W3CDTF">2011-04-07T06:39:14Z</dcterms:created>
  <dcterms:modified xsi:type="dcterms:W3CDTF">2023-04-09T07:58:16Z</dcterms:modified>
</cp:coreProperties>
</file>