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6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4120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374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7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2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64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4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9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8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10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29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4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D4F36-CC1B-48A5-B45E-4FC7AB95584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0B8A9-7C58-499B-A964-02496A517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1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1" y="312412"/>
            <a:ext cx="114442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Арт-</a:t>
            </a:r>
            <a:r>
              <a:rPr lang="ru-RU" sz="4400" b="1" i="1" dirty="0" err="1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терапевтичні</a:t>
            </a:r>
            <a:r>
              <a:rPr lang="ru-RU" sz="4400" b="1" i="1" dirty="0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b="1" i="1" dirty="0" err="1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технології</a:t>
            </a:r>
            <a:r>
              <a:rPr lang="ru-RU" sz="4400" b="1" i="1" dirty="0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4400" b="1" i="1" dirty="0" err="1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роботі</a:t>
            </a:r>
            <a:r>
              <a:rPr lang="ru-RU" sz="4400" b="1" i="1" dirty="0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b="1" i="1" dirty="0" err="1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корекційного</a:t>
            </a:r>
            <a:r>
              <a:rPr lang="ru-RU" sz="4400" b="1" i="1" dirty="0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b="1" i="1" dirty="0" smtClean="0">
                <a:solidFill>
                  <a:srgbClr val="62412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педагога</a:t>
            </a:r>
            <a:endParaRPr lang="ru-RU" sz="4400" dirty="0">
              <a:solidFill>
                <a:srgbClr val="62412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950" y="2242824"/>
            <a:ext cx="10763250" cy="388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Blip>
                <a:blip r:embed="rId3"/>
              </a:buBlip>
            </a:pP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Ізотерапія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різновид арт-терапевтичної технології в корекційній освіті.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ізо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терапії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Мандала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метод арт-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терапії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Діагностичні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мандал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Лялькотерапія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застовування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лялькотерапії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іка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«Жила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лялька».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Фототерапія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уявлення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фототерапію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МАК у арт-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терапевтичній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Гратаж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Колаж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Діагностичні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колажу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інтерпретації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795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48250" y="1416259"/>
            <a:ext cx="70485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Колаж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6235" algn="just"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Арт-техніка «колаж», на відміну від образотворчих форм арт-терапії, дає час на міркування, можливість змінити композицію, переставити компоненти місцями, спробувавши стільки варіантів, скільки необхідно.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6235" algn="just">
              <a:spcAft>
                <a:spcPts val="1000"/>
              </a:spcAft>
            </a:pPr>
            <a:r>
              <a:rPr lang="uk-UA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</a:t>
            </a:r>
            <a:r>
              <a:rPr lang="uk-UA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техніки «колаж»:</a:t>
            </a:r>
            <a:endParaRPr lang="ru-RU" sz="1200" b="1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сприяє розвитку художніх здібностей та підвищенню самооцінки;</a:t>
            </a:r>
            <a:endParaRPr lang="ru-RU" sz="12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виявляє оригінальність і унікальність учасника групи;</a:t>
            </a:r>
            <a:endParaRPr lang="ru-RU" sz="12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 соціально  прийнятний вихід агресивності й іншим негативним почуттям.</a:t>
            </a:r>
            <a:endParaRPr lang="ru-RU" sz="12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6235" algn="just"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 - технологія «Колаж» є ефективним екологічним методом роботи з особою і групою, може застосовуватися в різних напрямах діяльності психолога, як у терапії, діагностиці, так і у сфері викладання і навчання.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Осенний коллаж своими руками в детском саду: коллажи с природным  материалом: 16 тыс изображений найдено в Яндекс.Картинках 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46" y="381000"/>
            <a:ext cx="3562350" cy="356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к сделать коллаж из бумаги: 10 тыс изображений найдено в Яндекс.Картинках  | Newspaper collage, Elementary art, Collage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2" y="3943350"/>
            <a:ext cx="2119680" cy="26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795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896" y="747521"/>
            <a:ext cx="111945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 виділити низку опорних елементів трактування колажів.</a:t>
            </a:r>
            <a:endParaRPr lang="ru-RU" sz="2100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42265">
              <a:spcAft>
                <a:spcPts val="0"/>
              </a:spcAft>
            </a:pP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Вибір основи для колажу. </a:t>
            </a:r>
            <a:endParaRPr lang="ru-RU" sz="2100" b="1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42265">
              <a:spcAft>
                <a:spcPts val="0"/>
              </a:spcAft>
            </a:pP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Процес створення.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Інформативно значущим є сам процес створення колажу. </a:t>
            </a:r>
            <a:endParaRPr lang="uk-UA" sz="2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42265">
              <a:spcAft>
                <a:spcPts val="0"/>
              </a:spcAft>
            </a:pPr>
            <a:r>
              <a:rPr lang="uk-UA" sz="21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Ступінь хаотичності або упорядкованості елементів колажу.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Елементи колажу, що розташовані в певному порядку, однакові за розміром і пов’язані за змістом, вказують на високу ступінь самоконтролю автора, раціональний </a:t>
            </a:r>
            <a:r>
              <a:rPr lang="uk-UA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підхід. </a:t>
            </a:r>
          </a:p>
          <a:p>
            <a:pPr marL="457200" indent="342265">
              <a:spcAft>
                <a:spcPts val="0"/>
              </a:spcAft>
            </a:pPr>
            <a:r>
              <a:rPr lang="uk-UA" sz="21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Характер розташування вирізок.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Можна помітити різний ступінь дистанції між картинками. </a:t>
            </a:r>
            <a:endParaRPr lang="uk-UA" sz="2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42265">
              <a:spcAft>
                <a:spcPts val="0"/>
              </a:spcAft>
            </a:pPr>
            <a:r>
              <a:rPr lang="uk-UA" sz="21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Просторова організація картинок. 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Аналізуючи колаж, варто враховувати символічне значення простору аркуша. </a:t>
            </a:r>
            <a:endParaRPr lang="uk-UA" sz="2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42265">
              <a:spcAft>
                <a:spcPts val="0"/>
              </a:spcAft>
            </a:pPr>
            <a:r>
              <a:rPr lang="uk-UA" sz="21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Заповнювання – порожнеча. 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Порожні місця, не заповнені інформацією, можуть вказувати на проблемні переживання, пов’язані з життєвим досвідом. Надлишок елементів може вказувати на схильність до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сверхкомпенсації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42265">
              <a:spcAft>
                <a:spcPts val="0"/>
              </a:spcAft>
            </a:pP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Вихід за межі основи. 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Елементи, розташовані за межами основи, часто асоціюються із чимось, що виходить із загального простору внутрішньої реальності або не приймається. </a:t>
            </a:r>
            <a:endParaRPr lang="ru-RU" sz="2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42265">
              <a:spcAft>
                <a:spcPts val="0"/>
              </a:spcAft>
            </a:pPr>
            <a:r>
              <a:rPr lang="uk-UA" sz="21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Символіка. 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трактування образів і символів колажу вирішальне значення мають пояснення автора, його асоціації, почуття. 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3979" y="849339"/>
            <a:ext cx="4138864" cy="573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найцікавіших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напрямків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терапії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шкільного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допомогою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ляльок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Приймаючи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участь у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лялькових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виставах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навчаються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казкою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“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приміряти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ту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на себе.  На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протязі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заняття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отримують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задоволення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навколишнього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 й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вчаться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керувати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собою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відчувати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темпоритм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сюжету.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Ляльковий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театр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емоційної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розвиває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Что такое Куклотерапия? Куклотерапия — это… Расписание тренингов.  Самопознание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24">
            <a:off x="5453999" y="3348346"/>
            <a:ext cx="4110974" cy="292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95411" y="-319052"/>
            <a:ext cx="4796589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</a:t>
            </a:r>
            <a:r>
              <a:rPr lang="uk-UA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іки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«Жила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лялька»: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феномени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ідентифікації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самоідентифікації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самоприйняття</a:t>
            </a:r>
            <a:r>
              <a:rPr lang="ru-RU" b="1" dirty="0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Дане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діагностичний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багатоцільовим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розгорнуто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цикл арт-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терапевтичних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сесій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спрямованих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самопізнання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систематичну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роботу з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певними</a:t>
            </a:r>
            <a:r>
              <a:rPr lang="ru-RU" dirty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проблемами</a:t>
            </a:r>
            <a:r>
              <a:rPr lang="ru-RU" dirty="0" smtClean="0">
                <a:solidFill>
                  <a:srgbClr val="272A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63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0022" y="748645"/>
            <a:ext cx="5277852" cy="587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Фототерапія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це своєрідний засіб самовираження, самопізнання, соціалізації та </a:t>
            </a:r>
            <a:r>
              <a:rPr lang="uk-UA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емоційно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-чуттєвого виховання людини. </a:t>
            </a: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</a:t>
            </a:r>
            <a:r>
              <a:rPr lang="uk-UA" sz="24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«Схожі предмети»: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фіксується на плівку внутрішня або зовнішня схожість предметів; пояснення дитиною свого вибору та створення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композицій.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</a:t>
            </a:r>
            <a:r>
              <a:rPr lang="uk-UA" sz="24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«Система послідовного порядку»:</a:t>
            </a:r>
            <a:r>
              <a:rPr lang="uk-UA" sz="2400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фотографування предметів, що мають певні відмінності за якоюсь якістю: об’єм, розмір тощо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55 фотографий вещей, которые похожи на еду, но ею не являютс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74" y="748645"/>
            <a:ext cx="2951747" cy="2774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Тренды сезона: дизайнерские предметы интерь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06" y="2649256"/>
            <a:ext cx="3726614" cy="3726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9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795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8976" y="616189"/>
            <a:ext cx="5339045" cy="6060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«Горизонтальне та вертикальне»:</a:t>
            </a:r>
            <a:r>
              <a:rPr lang="uk-UA" sz="3000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фотографування декількох предметів, що розташовані вертикально або горизонтально, пояснення дитиною свого вибору.</a:t>
            </a:r>
            <a:endParaRPr lang="ru-RU" sz="3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0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Техніки </a:t>
            </a:r>
            <a:r>
              <a:rPr lang="uk-UA" sz="3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фотоколажів</a:t>
            </a:r>
            <a:r>
              <a:rPr lang="uk-UA" sz="3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3000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«Предметні композиції», «Дім, сад, магазин», «Карта району або міста</a:t>
            </a:r>
            <a:r>
              <a:rPr lang="uk-UA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3000" dirty="0"/>
          </a:p>
        </p:txBody>
      </p:sp>
      <p:pic>
        <p:nvPicPr>
          <p:cNvPr id="13314" name="Picture 2" descr="Как правильно точить карандаши | artlab.cl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3" y="1062789"/>
            <a:ext cx="4769351" cy="2162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редметная фотосъемка - FOTOGRAFFF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01" y="3019676"/>
            <a:ext cx="3485983" cy="3485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9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795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04548" y="611193"/>
            <a:ext cx="5309936" cy="6135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«Робота з </a:t>
            </a:r>
            <a:r>
              <a:rPr lang="uk-UA" sz="2000" b="1" dirty="0" err="1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полярностями</a:t>
            </a:r>
            <a:r>
              <a:rPr lang="uk-UA" sz="20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створення серії знімків, у яких будуть представлені предмети з діаметрально протилежними зовнішніми або внутрішніми характеристиками, або такі, що викликають протилежні почуття. Наприклад: «Велике та маленьке», «Прекрасне та потворне», «Приємне та неприємне» тощо.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«Свято»:</a:t>
            </a:r>
            <a:r>
              <a:rPr lang="uk-UA" sz="2000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серії знімків сімейного, або релігійного або світського свята, певним чином організувати знімки у просторі, обговорити у групі.</a:t>
            </a:r>
          </a:p>
          <a:p>
            <a:r>
              <a:rPr lang="uk-UA" sz="2000" b="1" dirty="0" smtClean="0">
                <a:solidFill>
                  <a:srgbClr val="624120"/>
                </a:solidFill>
              </a:rPr>
              <a:t>Техніки </a:t>
            </a:r>
            <a:r>
              <a:rPr lang="uk-UA" sz="2000" b="1" dirty="0">
                <a:solidFill>
                  <a:srgbClr val="624120"/>
                </a:solidFill>
              </a:rPr>
              <a:t>«Пори року», «Стихії», «Кольори навколо нас», «Ілюстрації» </a:t>
            </a:r>
            <a:r>
              <a:rPr lang="uk-UA" sz="2000" dirty="0"/>
              <a:t>мають схожий тип завдань і досить виражений діагностичний компонент для виявлення найбільш складних внутрішніх переживань та проблем дитини</a:t>
            </a:r>
            <a:r>
              <a:rPr lang="uk-UA" dirty="0"/>
              <a:t>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Большое и маленькое - ИА REGN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28" y="611193"/>
            <a:ext cx="3228967" cy="2144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Новогоднее настроение: 30 способов создать праздничную атмосферу - Истории  - u24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65" y="2139165"/>
            <a:ext cx="3274460" cy="2455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Осенний дождь - Сочинение в художественном стиле, миниатюр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2" y="3678699"/>
            <a:ext cx="3048000" cy="286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795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5923" y="737237"/>
            <a:ext cx="5034245" cy="538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Самосприйняття</a:t>
            </a:r>
            <a:endParaRPr lang="ru-RU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uk-UA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 мета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актуалізація та виявлення почуттів, пов’язаних з різними періодами життя людини, їх усвідомлення та інтеграція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«Лінія життя»:</a:t>
            </a:r>
            <a:r>
              <a:rPr lang="uk-UA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з готовим фотоматеріалом з сімейного альбому дитини; Основне завдання — вибір найбільш значимих (цікавих, складних) моментів у житті, обговорення.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</a:t>
            </a:r>
            <a:r>
              <a:rPr lang="uk-UA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«Грані мого «Я»: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продовження ідеї попередньої техніки з акцентом на пошук фотографій, що відображають різні особистісні прояви.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</a:t>
            </a:r>
            <a:r>
              <a:rPr lang="uk-UA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«Автопортрет»: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вибір найбільш «сутнісних фотографій дитини.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Семейная фотосессия в Саратове - ДАРИ МЕЧ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28" y="737237"/>
            <a:ext cx="3758698" cy="2819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Мальчик с голубыми глазами — Любопытство, Квадратный образ - Stock Photo |  #124203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28" y="3854563"/>
            <a:ext cx="2705135" cy="2705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Милая маленькая девочка танцует дома | Бесплатно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2" y="2544884"/>
            <a:ext cx="3484367" cy="232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98976" y="719811"/>
            <a:ext cx="5210708" cy="575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«Мої друзі у минулому та у теперішньому».</a:t>
            </a:r>
            <a:endParaRPr lang="ru-RU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uk-UA" sz="28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Техніка «Почуття та настрої у даний момент»:</a:t>
            </a:r>
            <a:r>
              <a:rPr lang="uk-UA" sz="2800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фотографування на заняттях; краще використовувати моментальне фото «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Полароід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або цифрові камери.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Техніка «Мої секрети», «Світ моїх захоплень».</a:t>
            </a:r>
            <a:endParaRPr lang="ru-RU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Трогательный подарок маме - семейные фотографии &amp;quot;Тогда и сейчас&amp;quot; (10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67" y="850148"/>
            <a:ext cx="3774741" cy="2508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Фото в стилі Polaroid | LovebookФото в стилі Polaroid від Lovebook |  Оригінальний подарунок на Новий рі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7" y="2742664"/>
            <a:ext cx="3183470" cy="3183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869" y="4026568"/>
            <a:ext cx="3770868" cy="2495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795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3346" y="434634"/>
            <a:ext cx="7154779" cy="601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Метафоричні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асоціативні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(МАК)</a:t>
            </a:r>
            <a:r>
              <a:rPr lang="ru-RU" sz="2000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проективний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діагностичний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терапевтичний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інструмент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психологічної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застосовується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арт-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терапевтичного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підходу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лежить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метафоричних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зображень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текстів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наповнювати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особистим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змістом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успішно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усвідомленням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трансформацією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Метафоричні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допомагають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зрозуміти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запит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значимі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переживання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прослідкувати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потреби,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діагностувати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конфліктну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змоделювати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Покази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застосування</a:t>
            </a:r>
            <a:r>
              <a:rPr lang="ru-RU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МАК: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дитячо-батьківськими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стосунками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робота 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психосоматичними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проблемами,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залежностями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стосунками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міжособистісними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стосунками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робота 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внутрішнім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світом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постановкою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цілей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творчим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потенціалом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ресурсними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станами,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самозціленням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саморозвитком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125" y="676274"/>
            <a:ext cx="3252043" cy="243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Метафорические ассоциативные карты в Волгоград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25" y="3429000"/>
            <a:ext cx="3360438" cy="223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pping business. Метафорические ассоциативные карты - Маком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0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50" y="969270"/>
            <a:ext cx="5924550" cy="446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Основною метою арт-терапевтичних технологій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 художній розвиток дітей з особливими потребами, формування основ художньої культури, соціальна адаптація особистості засобами мистецтва.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Сутність арт-терапії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полягає в терапевтичному і корекційному впливі мистецтва на дитину і проявляється в реконструюванні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психотравмуючої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ситуації за допомогою художньо-творчої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Арт-терапия во время самоизоляции - поддержка и исцел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8" y="1388370"/>
            <a:ext cx="4234062" cy="305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954" y="0"/>
            <a:ext cx="1219795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23747" y="907140"/>
            <a:ext cx="3866148" cy="595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Гратаж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є старою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технікою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коли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зображення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наноситься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видряпуванням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техніка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являє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собою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продряпування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папері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дошці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яка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спочатку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покривається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воском.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дозволяє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робити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штрихи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чіткими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красивими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Малюнки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цьому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стилі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придбали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популярність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 так давно, і з такою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технікою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виходять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експресивні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чарівні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малюнки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видряпування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зазвичай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використовуються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гострим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кінцем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Як правило,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гусячі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пір'я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палички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дерева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пір'яні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ручки.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Что такое граттаж? — Blog Art Mar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4743"/>
            <a:ext cx="4371116" cy="2620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echnique Grattage / Техника-Граттаж. &amp;quot;Фрукты&amp;quot; Акварель. Воск. Тушь. - 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757">
            <a:off x="2555538" y="3701789"/>
            <a:ext cx="4249115" cy="2390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72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84034">
            <a:off x="7460477" y="877960"/>
            <a:ext cx="4591050" cy="5373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відчувають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емоції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по-різному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них часто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суперечливі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заплутані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тому </a:t>
            </a:r>
            <a:r>
              <a:rPr lang="ru-RU" sz="25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поважати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їхню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складнощі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аутизмом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стикаються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вираженні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почуттів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світорозуміння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вербальною та невербальною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жестів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к снять стресс с помощью раскраски - новости Украины, Общество - LIGA.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6" y="2436890"/>
            <a:ext cx="2306468" cy="1641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ᐉ 8 познавательных мастер-классов для детей — статья ⭐ блог про подарки —  emozzi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94" y="968530"/>
            <a:ext cx="3729039" cy="2126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Навчальний центр Лего Let&amp;#39;sgo - 🎨 🎨 🎨 Що таке АРТ-ТЕРАПІЯ? 🎨 🎨 🎨  Арт-терапія або «лікування мистецтвом» - новий, та популярний засіб  психотерапії. Особливо актуальною арт-терапія є для дітей. Мистецтво –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У Вінниця для дітей учасників АТО проведуть арт-терапі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223139"/>
            <a:ext cx="2665975" cy="171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8776" y="524247"/>
            <a:ext cx="10820400" cy="616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Арт-</a:t>
            </a:r>
            <a:r>
              <a:rPr lang="ru-RU" sz="28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терапія</a:t>
            </a:r>
            <a:r>
              <a:rPr lang="ru-RU" sz="28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включає</a:t>
            </a:r>
            <a:r>
              <a:rPr lang="ru-RU" sz="28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себе: </a:t>
            </a:r>
            <a:endParaRPr lang="ru-RU" sz="2800" b="1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етрадиційні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напрямки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образотворчої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корекцію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мотиваційної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передбачає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супровід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сюжетних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ліній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створених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дитиною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творення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колажів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малюнків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фотографій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символів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природних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матеріалів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навчає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дитину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спілкуватися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навколишнім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середовищем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альчиковий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театр та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нетрадиційні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папером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психокорекцію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моторної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когнітивної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мотиваційної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228600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допомогою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сюжетно -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рольової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знайомляться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елементами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виразних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рухів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мімікою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жестами.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3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1600" y="803122"/>
            <a:ext cx="5067300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err="1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Ізотерапія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це творчий акт, який дозволяє дитині відчути і зрозуміти самого себе, висловити свої думки та почуття, звільнитись від конфліктів та сильних переживань, розвинути емпатію, бути самим собою, вільно висловлювати свої думки. </a:t>
            </a:r>
            <a:endParaRPr lang="uk-UA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 </a:t>
            </a:r>
            <a:r>
              <a:rPr lang="uk-UA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</a:t>
            </a:r>
            <a:r>
              <a:rPr lang="uk-UA" sz="20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ізотерапевтичних</a:t>
            </a:r>
            <a:r>
              <a:rPr lang="uk-UA" sz="20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технологій: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корекція емоційно-вольової сфери дитини. Окрім цього, хочеться виділити і додаткову, не менш важливу: профілактику психосоматичних захворювань, які у даний час помітно витісняють всі інші внаслідок підвищення темпу життя, збільшення емоційних перевантажень, ріст депресивних тенденцій.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Арт-терапия для взрослых в Parus&amp;#39;e - анонс - Зн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803122"/>
            <a:ext cx="4901835" cy="3265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егкие рисунки — Как начать рисовать — Эскизы, идеи, арт-терапия / Н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28" y="3437241"/>
            <a:ext cx="4337978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9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795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67450" y="610791"/>
            <a:ext cx="49720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Кляксографія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це відмінний спосіб весело та з користю провести час, експериментувати з фарбами, створити незвичайні образи.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Причому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тільки цікаво, але і корисно: наприклад, в якості артикуляційної гімнастики. Також малювання видуванням через соломинку зміцнює здоров'я і силу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легенів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дихальної системи (що особливо корисно при кашлі). </a:t>
            </a:r>
            <a:endParaRPr lang="ru-RU" sz="2800" dirty="0"/>
          </a:p>
        </p:txBody>
      </p:sp>
      <p:pic>
        <p:nvPicPr>
          <p:cNvPr id="3078" name="Picture 6" descr="Кляксография, монотипия, Марина Трушникова | Картины, Техники рисования,  Картины акварель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26" y="518648"/>
            <a:ext cx="5238749" cy="5878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8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050" y="345592"/>
            <a:ext cx="4800600" cy="616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Малювання пальчиковими </a:t>
            </a:r>
            <a:r>
              <a:rPr lang="uk-UA" sz="2800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фарбами з дитиною</a:t>
            </a:r>
            <a:endParaRPr lang="ru-RU" dirty="0" smtClean="0">
              <a:solidFill>
                <a:srgbClr val="6241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Малювання пальчиковими фарбами не тільки сприяє розвитку дитини, але також допомагає заспокоїти непосиду або гіперактивного дитини не говорячи про корисний вплив такої методики на дитину з особливими освітніми потребами.. 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Нетрадиційні техніки малювання – Малювання пальчиками (опис та приклади) |  Інші методичні матеріали. Дошкіл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63" y="2262099"/>
            <a:ext cx="3843537" cy="397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исование ладошками и пальчиками в детском саду для детей средней - старшей  групп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11" y="475293"/>
            <a:ext cx="2073275" cy="2953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795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700" y="640853"/>
            <a:ext cx="4019550" cy="2922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uk-UA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Крапковий малюнок</a:t>
            </a:r>
            <a:endParaRPr lang="ru-RU" sz="1200" dirty="0">
              <a:solidFill>
                <a:srgbClr val="62412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Олівцем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виконуємо малюнок на папері. Спочатку за допомогою ватних паличок заповнюємо крапками контур малюнка. Кожну нову фарбу беремо навою паличкою. Потім весь малюнок заповнюємо крапками відповідних кольорів.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к нарисовать рисунок точками. Стили живописи. Painting styles. Пуантилизм  акварелью.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481013"/>
            <a:ext cx="4394200" cy="2471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Ожившая точка»: техника «пуантилизм» в детском творчестве | Журнал Ярмарки  Мастер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2" y="2952751"/>
            <a:ext cx="4568825" cy="333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оделки из трубочек для коктейля своими руками для детей. Технология, идеи,  мастер-класс,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72" y="3687568"/>
            <a:ext cx="1825625" cy="2595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Линейка - Статьи - Пуантилизм для де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7" y="3593604"/>
            <a:ext cx="3521075" cy="254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350" y="1412407"/>
            <a:ext cx="7067550" cy="4808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Мандала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 перекладі із санскриту – «коло» або «центр». Малюнок її симетричний: зазвичай він є колом з вираженим центром. «Коли дитина малює мандалу, вона малює свій внутрішній світ зараз, стан, самовизначення,  себе сьогоднішню, поза соціумом, свою духовну суть. Вона відповідає на екзистенціальні питання: «Хто я? Де я? Звідки я? Куди я?». Коли отримано відповідь на перші два запитання, відбувається переоцінка ситуації. Це і дає найсильніший психотерапевтичний ефект.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6241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вивчення групових взаємин (створення індивідуальних мандал у групі з подальшим створення колективної композиції);</a:t>
            </a:r>
            <a:endParaRPr lang="ru-RU" sz="12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об’єднання групи на основі духовного зближення, колективної творчості;</a:t>
            </a:r>
            <a:endParaRPr lang="ru-RU" sz="12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творчих здібностей.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упить РКК-058 - Схема для вышивки бисером Мандала здоровья | Мамино лукош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77" y="857251"/>
            <a:ext cx="2652889" cy="26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а по номерам Мандала жизни, Идейка, KHO2817 - описание, отзывы,  продажа | Cult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85" y="3719216"/>
            <a:ext cx="2962869" cy="2962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1484</Words>
  <Application>Microsoft Office PowerPoint</Application>
  <PresentationFormat>Широкоэкранный</PresentationFormat>
  <Paragraphs>72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Schernina Anastasiya</dc:creator>
  <cp:lastModifiedBy>Schernina Anastasiya</cp:lastModifiedBy>
  <cp:revision>13</cp:revision>
  <dcterms:created xsi:type="dcterms:W3CDTF">2021-11-12T10:12:55Z</dcterms:created>
  <dcterms:modified xsi:type="dcterms:W3CDTF">2021-11-12T12:14:39Z</dcterms:modified>
</cp:coreProperties>
</file>