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13" r:id="rId3"/>
    <p:sldId id="434" r:id="rId4"/>
    <p:sldId id="453" r:id="rId5"/>
    <p:sldId id="444" r:id="rId6"/>
    <p:sldId id="454" r:id="rId7"/>
    <p:sldId id="455" r:id="rId8"/>
    <p:sldId id="321" r:id="rId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5134A-FD79-4790-A56C-96699EBD3EB7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B400AF9-78CC-4418-BEAB-09225C24FBA0}">
      <dgm:prSet phldrT="[Текст]"/>
      <dgm:spPr/>
      <dgm:t>
        <a:bodyPr/>
        <a:lstStyle/>
        <a:p>
          <a:r>
            <a:rPr lang="uk-UA" b="1" i="1" u="sng" noProof="0" dirty="0" smtClean="0"/>
            <a:t>компоненти конкурентоздатності</a:t>
          </a:r>
          <a:r>
            <a:rPr lang="uk-UA" b="1" u="sng" dirty="0" smtClean="0"/>
            <a:t>:</a:t>
          </a:r>
          <a:endParaRPr lang="uk-UA" u="sng" dirty="0"/>
        </a:p>
      </dgm:t>
    </dgm:pt>
    <dgm:pt modelId="{8AB7F930-55C8-4E7C-9D7D-675FB9E45F4C}" type="parTrans" cxnId="{DAF46207-BB96-44C1-9675-EF5F2EBB79E6}">
      <dgm:prSet/>
      <dgm:spPr/>
      <dgm:t>
        <a:bodyPr/>
        <a:lstStyle/>
        <a:p>
          <a:endParaRPr lang="uk-UA"/>
        </a:p>
      </dgm:t>
    </dgm:pt>
    <dgm:pt modelId="{2945AFC8-2C89-444C-90E6-0B2B41B4A210}" type="sibTrans" cxnId="{DAF46207-BB96-44C1-9675-EF5F2EBB79E6}">
      <dgm:prSet/>
      <dgm:spPr/>
      <dgm:t>
        <a:bodyPr/>
        <a:lstStyle/>
        <a:p>
          <a:endParaRPr lang="uk-UA"/>
        </a:p>
      </dgm:t>
    </dgm:pt>
    <dgm:pt modelId="{B74B7D7E-B7AF-4824-A6CF-AE8440A61480}">
      <dgm:prSet custT="1"/>
      <dgm:spPr/>
      <dgm:t>
        <a:bodyPr/>
        <a:lstStyle/>
        <a:p>
          <a:r>
            <a:rPr lang="uk-UA" sz="2800" b="1" dirty="0" smtClean="0"/>
            <a:t>Професійна компетентність</a:t>
          </a:r>
          <a:endParaRPr lang="uk-UA" sz="2800" b="1" noProof="0" dirty="0"/>
        </a:p>
      </dgm:t>
    </dgm:pt>
    <dgm:pt modelId="{C44D90EE-D4EB-47FF-BB73-458B2E7BC8EF}" type="parTrans" cxnId="{09D28CC5-7790-4630-8ED7-67C4A38AEC44}">
      <dgm:prSet/>
      <dgm:spPr/>
      <dgm:t>
        <a:bodyPr/>
        <a:lstStyle/>
        <a:p>
          <a:endParaRPr lang="uk-UA"/>
        </a:p>
      </dgm:t>
    </dgm:pt>
    <dgm:pt modelId="{4D620147-CAF5-4DA3-95A0-8839B33C3C97}" type="sibTrans" cxnId="{09D28CC5-7790-4630-8ED7-67C4A38AEC44}">
      <dgm:prSet/>
      <dgm:spPr/>
      <dgm:t>
        <a:bodyPr/>
        <a:lstStyle/>
        <a:p>
          <a:endParaRPr lang="uk-UA"/>
        </a:p>
      </dgm:t>
    </dgm:pt>
    <dgm:pt modelId="{6CBFE0E4-C939-40C5-9D85-F11EC4A92F0A}">
      <dgm:prSet custT="1"/>
      <dgm:spPr/>
      <dgm:t>
        <a:bodyPr/>
        <a:lstStyle/>
        <a:p>
          <a:r>
            <a:rPr lang="uk-UA" sz="2800" b="1" dirty="0" smtClean="0"/>
            <a:t>Особистісні якості</a:t>
          </a:r>
          <a:endParaRPr lang="uk-UA" sz="2800" b="1" dirty="0"/>
        </a:p>
      </dgm:t>
    </dgm:pt>
    <dgm:pt modelId="{791C80AE-C07D-40E8-B4F9-335FBBA0DEDC}" type="parTrans" cxnId="{9DB9F8A6-47D5-4003-AE14-A1A67C78144C}">
      <dgm:prSet/>
      <dgm:spPr/>
      <dgm:t>
        <a:bodyPr/>
        <a:lstStyle/>
        <a:p>
          <a:endParaRPr lang="uk-UA"/>
        </a:p>
      </dgm:t>
    </dgm:pt>
    <dgm:pt modelId="{E8F29D9C-D459-49A7-B6C1-6D99DAF46335}" type="sibTrans" cxnId="{9DB9F8A6-47D5-4003-AE14-A1A67C78144C}">
      <dgm:prSet/>
      <dgm:spPr/>
      <dgm:t>
        <a:bodyPr/>
        <a:lstStyle/>
        <a:p>
          <a:endParaRPr lang="uk-UA"/>
        </a:p>
      </dgm:t>
    </dgm:pt>
    <dgm:pt modelId="{144C0B20-C804-4AB4-B821-3D7C6E16607F}">
      <dgm:prSet custT="1"/>
      <dgm:spPr/>
      <dgm:t>
        <a:bodyPr/>
        <a:lstStyle/>
        <a:p>
          <a:r>
            <a:rPr lang="uk-UA" sz="2800" b="1" dirty="0" smtClean="0"/>
            <a:t>Здатність до навчання</a:t>
          </a:r>
          <a:endParaRPr lang="uk-UA" sz="2800" b="1" dirty="0"/>
        </a:p>
      </dgm:t>
    </dgm:pt>
    <dgm:pt modelId="{6CC1F9F3-E25F-4195-88FB-9469C1537B70}" type="parTrans" cxnId="{95BAB3C3-2C66-4AC5-AB01-AC357DFDFCA0}">
      <dgm:prSet/>
      <dgm:spPr/>
      <dgm:t>
        <a:bodyPr/>
        <a:lstStyle/>
        <a:p>
          <a:endParaRPr lang="uk-UA"/>
        </a:p>
      </dgm:t>
    </dgm:pt>
    <dgm:pt modelId="{23528672-4DC0-4157-903A-D16384AD186E}" type="sibTrans" cxnId="{95BAB3C3-2C66-4AC5-AB01-AC357DFDFCA0}">
      <dgm:prSet/>
      <dgm:spPr/>
      <dgm:t>
        <a:bodyPr/>
        <a:lstStyle/>
        <a:p>
          <a:endParaRPr lang="uk-UA"/>
        </a:p>
      </dgm:t>
    </dgm:pt>
    <dgm:pt modelId="{354CE081-114D-4FCF-883E-B3256983ACC7}" type="pres">
      <dgm:prSet presAssocID="{9595134A-FD79-4790-A56C-96699EBD3E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DF90A44-672C-4B2D-A5E0-B3FC235DBFC0}" type="pres">
      <dgm:prSet presAssocID="{FB400AF9-78CC-4418-BEAB-09225C24FBA0}" presName="compNode" presStyleCnt="0"/>
      <dgm:spPr/>
      <dgm:t>
        <a:bodyPr/>
        <a:lstStyle/>
        <a:p>
          <a:endParaRPr lang="uk-UA"/>
        </a:p>
      </dgm:t>
    </dgm:pt>
    <dgm:pt modelId="{2ADDA384-71D3-4F3B-A7EB-C01B217D0DEA}" type="pres">
      <dgm:prSet presAssocID="{FB400AF9-78CC-4418-BEAB-09225C24FBA0}" presName="aNode" presStyleLbl="bgShp" presStyleIdx="0" presStyleCnt="1" custLinFactNeighborX="-4545" custLinFactNeighborY="-8451"/>
      <dgm:spPr/>
      <dgm:t>
        <a:bodyPr/>
        <a:lstStyle/>
        <a:p>
          <a:endParaRPr lang="uk-UA"/>
        </a:p>
      </dgm:t>
    </dgm:pt>
    <dgm:pt modelId="{BD211EC1-B462-4294-93D6-80C31E929D79}" type="pres">
      <dgm:prSet presAssocID="{FB400AF9-78CC-4418-BEAB-09225C24FBA0}" presName="textNode" presStyleLbl="bgShp" presStyleIdx="0" presStyleCnt="1"/>
      <dgm:spPr/>
      <dgm:t>
        <a:bodyPr/>
        <a:lstStyle/>
        <a:p>
          <a:endParaRPr lang="uk-UA"/>
        </a:p>
      </dgm:t>
    </dgm:pt>
    <dgm:pt modelId="{F865DE85-61C7-4DAE-84DD-A38BBFF20CE1}" type="pres">
      <dgm:prSet presAssocID="{FB400AF9-78CC-4418-BEAB-09225C24FBA0}" presName="compChildNode" presStyleCnt="0"/>
      <dgm:spPr/>
      <dgm:t>
        <a:bodyPr/>
        <a:lstStyle/>
        <a:p>
          <a:endParaRPr lang="uk-UA"/>
        </a:p>
      </dgm:t>
    </dgm:pt>
    <dgm:pt modelId="{6432AE52-CE12-4CFB-994E-0F500E01A518}" type="pres">
      <dgm:prSet presAssocID="{FB400AF9-78CC-4418-BEAB-09225C24FBA0}" presName="theInnerList" presStyleCnt="0"/>
      <dgm:spPr/>
      <dgm:t>
        <a:bodyPr/>
        <a:lstStyle/>
        <a:p>
          <a:endParaRPr lang="uk-UA"/>
        </a:p>
      </dgm:t>
    </dgm:pt>
    <dgm:pt modelId="{A8CB2BD8-B561-4A3B-945A-450847ED8577}" type="pres">
      <dgm:prSet presAssocID="{B74B7D7E-B7AF-4824-A6CF-AE8440A6148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7619E5-C96E-4654-A447-6EFF24DCD218}" type="pres">
      <dgm:prSet presAssocID="{B74B7D7E-B7AF-4824-A6CF-AE8440A61480}" presName="aSpace2" presStyleCnt="0"/>
      <dgm:spPr/>
      <dgm:t>
        <a:bodyPr/>
        <a:lstStyle/>
        <a:p>
          <a:endParaRPr lang="uk-UA"/>
        </a:p>
      </dgm:t>
    </dgm:pt>
    <dgm:pt modelId="{7578E893-E64B-4E5C-8732-8B49604F4911}" type="pres">
      <dgm:prSet presAssocID="{6CBFE0E4-C939-40C5-9D85-F11EC4A92F0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FB8E73-7479-425F-85A6-262EE8064180}" type="pres">
      <dgm:prSet presAssocID="{6CBFE0E4-C939-40C5-9D85-F11EC4A92F0A}" presName="aSpace2" presStyleCnt="0"/>
      <dgm:spPr/>
      <dgm:t>
        <a:bodyPr/>
        <a:lstStyle/>
        <a:p>
          <a:endParaRPr lang="uk-UA"/>
        </a:p>
      </dgm:t>
    </dgm:pt>
    <dgm:pt modelId="{7CB54946-8A7E-462E-84B6-81CE15A64467}" type="pres">
      <dgm:prSet presAssocID="{144C0B20-C804-4AB4-B821-3D7C6E16607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27D5BE4-B7A9-4B36-AFE5-DECBDFC4A5CB}" type="presOf" srcId="{B74B7D7E-B7AF-4824-A6CF-AE8440A61480}" destId="{A8CB2BD8-B561-4A3B-945A-450847ED8577}" srcOrd="0" destOrd="0" presId="urn:microsoft.com/office/officeart/2005/8/layout/lProcess2"/>
    <dgm:cxn modelId="{9DB9F8A6-47D5-4003-AE14-A1A67C78144C}" srcId="{FB400AF9-78CC-4418-BEAB-09225C24FBA0}" destId="{6CBFE0E4-C939-40C5-9D85-F11EC4A92F0A}" srcOrd="1" destOrd="0" parTransId="{791C80AE-C07D-40E8-B4F9-335FBBA0DEDC}" sibTransId="{E8F29D9C-D459-49A7-B6C1-6D99DAF46335}"/>
    <dgm:cxn modelId="{831112B1-0ED9-4D85-85F1-54C9371E8414}" type="presOf" srcId="{FB400AF9-78CC-4418-BEAB-09225C24FBA0}" destId="{BD211EC1-B462-4294-93D6-80C31E929D79}" srcOrd="1" destOrd="0" presId="urn:microsoft.com/office/officeart/2005/8/layout/lProcess2"/>
    <dgm:cxn modelId="{401ADE33-4AB6-4735-8E0F-B80C9C7FF3D9}" type="presOf" srcId="{144C0B20-C804-4AB4-B821-3D7C6E16607F}" destId="{7CB54946-8A7E-462E-84B6-81CE15A64467}" srcOrd="0" destOrd="0" presId="urn:microsoft.com/office/officeart/2005/8/layout/lProcess2"/>
    <dgm:cxn modelId="{DAF46207-BB96-44C1-9675-EF5F2EBB79E6}" srcId="{9595134A-FD79-4790-A56C-96699EBD3EB7}" destId="{FB400AF9-78CC-4418-BEAB-09225C24FBA0}" srcOrd="0" destOrd="0" parTransId="{8AB7F930-55C8-4E7C-9D7D-675FB9E45F4C}" sibTransId="{2945AFC8-2C89-444C-90E6-0B2B41B4A210}"/>
    <dgm:cxn modelId="{95BAB3C3-2C66-4AC5-AB01-AC357DFDFCA0}" srcId="{FB400AF9-78CC-4418-BEAB-09225C24FBA0}" destId="{144C0B20-C804-4AB4-B821-3D7C6E16607F}" srcOrd="2" destOrd="0" parTransId="{6CC1F9F3-E25F-4195-88FB-9469C1537B70}" sibTransId="{23528672-4DC0-4157-903A-D16384AD186E}"/>
    <dgm:cxn modelId="{09D28CC5-7790-4630-8ED7-67C4A38AEC44}" srcId="{FB400AF9-78CC-4418-BEAB-09225C24FBA0}" destId="{B74B7D7E-B7AF-4824-A6CF-AE8440A61480}" srcOrd="0" destOrd="0" parTransId="{C44D90EE-D4EB-47FF-BB73-458B2E7BC8EF}" sibTransId="{4D620147-CAF5-4DA3-95A0-8839B33C3C97}"/>
    <dgm:cxn modelId="{EF21AB14-D34E-497F-BA82-CD00E4B041C3}" type="presOf" srcId="{6CBFE0E4-C939-40C5-9D85-F11EC4A92F0A}" destId="{7578E893-E64B-4E5C-8732-8B49604F4911}" srcOrd="0" destOrd="0" presId="urn:microsoft.com/office/officeart/2005/8/layout/lProcess2"/>
    <dgm:cxn modelId="{A350B217-6E6D-4DDA-883B-68CA806F066F}" type="presOf" srcId="{9595134A-FD79-4790-A56C-96699EBD3EB7}" destId="{354CE081-114D-4FCF-883E-B3256983ACC7}" srcOrd="0" destOrd="0" presId="urn:microsoft.com/office/officeart/2005/8/layout/lProcess2"/>
    <dgm:cxn modelId="{FF150134-9E11-45DB-960E-B9FE18818047}" type="presOf" srcId="{FB400AF9-78CC-4418-BEAB-09225C24FBA0}" destId="{2ADDA384-71D3-4F3B-A7EB-C01B217D0DEA}" srcOrd="0" destOrd="0" presId="urn:microsoft.com/office/officeart/2005/8/layout/lProcess2"/>
    <dgm:cxn modelId="{44A32980-C8F6-4FD7-81F3-3A3BC11AD0D8}" type="presParOf" srcId="{354CE081-114D-4FCF-883E-B3256983ACC7}" destId="{7DF90A44-672C-4B2D-A5E0-B3FC235DBFC0}" srcOrd="0" destOrd="0" presId="urn:microsoft.com/office/officeart/2005/8/layout/lProcess2"/>
    <dgm:cxn modelId="{4CF807B9-8055-4348-9C21-3028116FF11C}" type="presParOf" srcId="{7DF90A44-672C-4B2D-A5E0-B3FC235DBFC0}" destId="{2ADDA384-71D3-4F3B-A7EB-C01B217D0DEA}" srcOrd="0" destOrd="0" presId="urn:microsoft.com/office/officeart/2005/8/layout/lProcess2"/>
    <dgm:cxn modelId="{FBEC5E75-D49D-46A2-B276-4ABF5530A4E9}" type="presParOf" srcId="{7DF90A44-672C-4B2D-A5E0-B3FC235DBFC0}" destId="{BD211EC1-B462-4294-93D6-80C31E929D79}" srcOrd="1" destOrd="0" presId="urn:microsoft.com/office/officeart/2005/8/layout/lProcess2"/>
    <dgm:cxn modelId="{9C2DBC03-309F-48D8-8277-75A61A485554}" type="presParOf" srcId="{7DF90A44-672C-4B2D-A5E0-B3FC235DBFC0}" destId="{F865DE85-61C7-4DAE-84DD-A38BBFF20CE1}" srcOrd="2" destOrd="0" presId="urn:microsoft.com/office/officeart/2005/8/layout/lProcess2"/>
    <dgm:cxn modelId="{D5F2082A-E155-4559-A3A2-9BF438CF4853}" type="presParOf" srcId="{F865DE85-61C7-4DAE-84DD-A38BBFF20CE1}" destId="{6432AE52-CE12-4CFB-994E-0F500E01A518}" srcOrd="0" destOrd="0" presId="urn:microsoft.com/office/officeart/2005/8/layout/lProcess2"/>
    <dgm:cxn modelId="{B03723B5-8C21-463F-A7D5-395D1EAC611A}" type="presParOf" srcId="{6432AE52-CE12-4CFB-994E-0F500E01A518}" destId="{A8CB2BD8-B561-4A3B-945A-450847ED8577}" srcOrd="0" destOrd="0" presId="urn:microsoft.com/office/officeart/2005/8/layout/lProcess2"/>
    <dgm:cxn modelId="{DF1AE0E5-F782-41FF-A48A-DB4843E0B4E2}" type="presParOf" srcId="{6432AE52-CE12-4CFB-994E-0F500E01A518}" destId="{187619E5-C96E-4654-A447-6EFF24DCD218}" srcOrd="1" destOrd="0" presId="urn:microsoft.com/office/officeart/2005/8/layout/lProcess2"/>
    <dgm:cxn modelId="{F300B93C-3A60-4C3A-8FA7-C9290A37619B}" type="presParOf" srcId="{6432AE52-CE12-4CFB-994E-0F500E01A518}" destId="{7578E893-E64B-4E5C-8732-8B49604F4911}" srcOrd="2" destOrd="0" presId="urn:microsoft.com/office/officeart/2005/8/layout/lProcess2"/>
    <dgm:cxn modelId="{45CFDD14-3373-41E1-9480-527548C5166C}" type="presParOf" srcId="{6432AE52-CE12-4CFB-994E-0F500E01A518}" destId="{A3FB8E73-7479-425F-85A6-262EE8064180}" srcOrd="3" destOrd="0" presId="urn:microsoft.com/office/officeart/2005/8/layout/lProcess2"/>
    <dgm:cxn modelId="{6A1A2B19-D5A7-470F-8A66-E19A736D6CC2}" type="presParOf" srcId="{6432AE52-CE12-4CFB-994E-0F500E01A518}" destId="{7CB54946-8A7E-462E-84B6-81CE15A6446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9634-9AB4-4200-B72E-4792044EF244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6CF96-ECB9-4A8B-96F7-EE90CBDB32CB}">
      <dgm:prSet phldrT="[Текст]" custT="1"/>
      <dgm:spPr/>
      <dgm:t>
        <a:bodyPr/>
        <a:lstStyle/>
        <a:p>
          <a:r>
            <a:rPr lang="uk-UA" sz="1800" b="1" noProof="0" dirty="0" smtClean="0"/>
            <a:t>Професійні знання і навички </a:t>
          </a:r>
          <a:r>
            <a:rPr lang="uk-UA" sz="1800" noProof="0" dirty="0" smtClean="0"/>
            <a:t>(володіння сучасними методами роботи, знання законодавства)</a:t>
          </a:r>
          <a:endParaRPr lang="uk-UA" sz="1800" noProof="0" dirty="0"/>
        </a:p>
      </dgm:t>
    </dgm:pt>
    <dgm:pt modelId="{3F80D5C3-B2AD-43B5-951E-CCD46726686F}" type="parTrans" cxnId="{C420D987-221E-468E-A482-5FD2457D6E72}">
      <dgm:prSet/>
      <dgm:spPr/>
      <dgm:t>
        <a:bodyPr/>
        <a:lstStyle/>
        <a:p>
          <a:endParaRPr lang="uk-UA" sz="1800"/>
        </a:p>
      </dgm:t>
    </dgm:pt>
    <dgm:pt modelId="{88DB9A5B-FCB4-44DB-92B1-1CD50355ABCD}" type="sibTrans" cxnId="{C420D987-221E-468E-A482-5FD2457D6E72}">
      <dgm:prSet/>
      <dgm:spPr/>
      <dgm:t>
        <a:bodyPr/>
        <a:lstStyle/>
        <a:p>
          <a:endParaRPr lang="uk-UA" sz="1800"/>
        </a:p>
      </dgm:t>
    </dgm:pt>
    <dgm:pt modelId="{B759FD5F-6096-463D-ADB3-EB29CCC2D6E8}">
      <dgm:prSet/>
      <dgm:spPr/>
      <dgm:t>
        <a:bodyPr/>
        <a:lstStyle/>
        <a:p>
          <a:r>
            <a:rPr lang="uk-UA" b="1" noProof="0" dirty="0" smtClean="0"/>
            <a:t>Соціальні компетенції </a:t>
          </a:r>
          <a:r>
            <a:rPr lang="uk-UA" noProof="0" dirty="0" smtClean="0"/>
            <a:t>(емпатія, комунікація, критичне мислення)</a:t>
          </a:r>
          <a:endParaRPr lang="uk-UA" noProof="0" dirty="0"/>
        </a:p>
      </dgm:t>
    </dgm:pt>
    <dgm:pt modelId="{66295C7A-CBB1-4E8F-844A-E91284398AF2}" type="parTrans" cxnId="{F4771E3C-E82C-4029-A06B-6AF635183ED5}">
      <dgm:prSet/>
      <dgm:spPr/>
      <dgm:t>
        <a:bodyPr/>
        <a:lstStyle/>
        <a:p>
          <a:endParaRPr lang="uk-UA"/>
        </a:p>
      </dgm:t>
    </dgm:pt>
    <dgm:pt modelId="{DFF076B4-DF4C-4E5D-9FE3-6B3605E18619}" type="sibTrans" cxnId="{F4771E3C-E82C-4029-A06B-6AF635183ED5}">
      <dgm:prSet/>
      <dgm:spPr/>
      <dgm:t>
        <a:bodyPr/>
        <a:lstStyle/>
        <a:p>
          <a:endParaRPr lang="uk-UA"/>
        </a:p>
      </dgm:t>
    </dgm:pt>
    <dgm:pt modelId="{7760B867-EC7E-46CB-BF5A-83C425F25D2F}">
      <dgm:prSet/>
      <dgm:spPr/>
      <dgm:t>
        <a:bodyPr/>
        <a:lstStyle/>
        <a:p>
          <a:r>
            <a:rPr lang="uk-UA" b="1" dirty="0" smtClean="0"/>
            <a:t>Гнучкість і здатність до навчання </a:t>
          </a:r>
          <a:r>
            <a:rPr lang="uk-UA" dirty="0" smtClean="0"/>
            <a:t>(</a:t>
          </a:r>
          <a:r>
            <a:rPr lang="en-US" dirty="0" smtClean="0"/>
            <a:t>life-long learning)</a:t>
          </a:r>
          <a:endParaRPr lang="en-US" dirty="0"/>
        </a:p>
      </dgm:t>
    </dgm:pt>
    <dgm:pt modelId="{E3C08709-4D06-4432-B6F3-6C32E77C128C}" type="parTrans" cxnId="{DED766FA-9A61-49C1-A11E-050695D925A9}">
      <dgm:prSet/>
      <dgm:spPr/>
      <dgm:t>
        <a:bodyPr/>
        <a:lstStyle/>
        <a:p>
          <a:endParaRPr lang="uk-UA"/>
        </a:p>
      </dgm:t>
    </dgm:pt>
    <dgm:pt modelId="{E0DE0172-D26C-480C-A46C-DCD94CAD4209}" type="sibTrans" cxnId="{DED766FA-9A61-49C1-A11E-050695D925A9}">
      <dgm:prSet/>
      <dgm:spPr/>
      <dgm:t>
        <a:bodyPr/>
        <a:lstStyle/>
        <a:p>
          <a:endParaRPr lang="uk-UA"/>
        </a:p>
      </dgm:t>
    </dgm:pt>
    <dgm:pt modelId="{CCBEF5C8-95BE-455A-8B20-E2BC27B3A11B}">
      <dgm:prSet/>
      <dgm:spPr/>
      <dgm:t>
        <a:bodyPr/>
        <a:lstStyle/>
        <a:p>
          <a:r>
            <a:rPr lang="uk-UA" b="1" noProof="0" dirty="0" smtClean="0"/>
            <a:t>Репутація</a:t>
          </a:r>
          <a:r>
            <a:rPr lang="uk-UA" noProof="0" dirty="0" smtClean="0"/>
            <a:t> і мережа професійних контактів</a:t>
          </a:r>
          <a:endParaRPr lang="uk-UA" noProof="0" dirty="0"/>
        </a:p>
      </dgm:t>
    </dgm:pt>
    <dgm:pt modelId="{FE6BDF84-3088-4EEA-92CF-C1BDB8F1463D}" type="parTrans" cxnId="{ADE5CFC3-B060-4610-A3B6-1F32EA136E41}">
      <dgm:prSet/>
      <dgm:spPr/>
      <dgm:t>
        <a:bodyPr/>
        <a:lstStyle/>
        <a:p>
          <a:endParaRPr lang="uk-UA"/>
        </a:p>
      </dgm:t>
    </dgm:pt>
    <dgm:pt modelId="{F85676A5-A089-46ED-BD5A-27672FD8BE2E}" type="sibTrans" cxnId="{ADE5CFC3-B060-4610-A3B6-1F32EA136E41}">
      <dgm:prSet/>
      <dgm:spPr/>
      <dgm:t>
        <a:bodyPr/>
        <a:lstStyle/>
        <a:p>
          <a:endParaRPr lang="uk-UA"/>
        </a:p>
      </dgm:t>
    </dgm:pt>
    <dgm:pt modelId="{00AF3240-8B62-4DF7-903D-8722FF082898}" type="pres">
      <dgm:prSet presAssocID="{2DD99634-9AB4-4200-B72E-4792044EF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D365199-128C-41D9-ACEA-6BF4D7DBE721}" type="pres">
      <dgm:prSet presAssocID="{9956CF96-ECB9-4A8B-96F7-EE90CBDB32CB}" presName="compNode" presStyleCnt="0"/>
      <dgm:spPr/>
    </dgm:pt>
    <dgm:pt modelId="{E1836BC2-4CDB-4310-BFE7-1F98E29131BC}" type="pres">
      <dgm:prSet presAssocID="{9956CF96-ECB9-4A8B-96F7-EE90CBDB32CB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2A5D56C-4C32-4709-9898-D59FC4BA528F}" type="pres">
      <dgm:prSet presAssocID="{9956CF96-ECB9-4A8B-96F7-EE90CBDB32C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CABB2D-D6EC-44BE-B409-6291B2D9269A}" type="pres">
      <dgm:prSet presAssocID="{88DB9A5B-FCB4-44DB-92B1-1CD50355ABC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07A869B-3309-4B45-9414-0B63C3D9A0CE}" type="pres">
      <dgm:prSet presAssocID="{B759FD5F-6096-463D-ADB3-EB29CCC2D6E8}" presName="compNode" presStyleCnt="0"/>
      <dgm:spPr/>
    </dgm:pt>
    <dgm:pt modelId="{38CC30AF-FEC2-46CF-B0BB-EA7F12DFD894}" type="pres">
      <dgm:prSet presAssocID="{B759FD5F-6096-463D-ADB3-EB29CCC2D6E8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860128A-FFDB-4ADD-B446-316BF6F43687}" type="pres">
      <dgm:prSet presAssocID="{B759FD5F-6096-463D-ADB3-EB29CCC2D6E8}" presName="textRect" presStyleLbl="revTx" presStyleIdx="1" presStyleCnt="4">
        <dgm:presLayoutVars>
          <dgm:bulletEnabled val="1"/>
        </dgm:presLayoutVars>
      </dgm:prSet>
      <dgm:spPr/>
    </dgm:pt>
    <dgm:pt modelId="{8A9328AA-8D43-441F-8504-A048AFCAF01D}" type="pres">
      <dgm:prSet presAssocID="{DFF076B4-DF4C-4E5D-9FE3-6B3605E18619}" presName="sibTrans" presStyleLbl="sibTrans2D1" presStyleIdx="0" presStyleCnt="0"/>
      <dgm:spPr/>
    </dgm:pt>
    <dgm:pt modelId="{9ACE6A86-C44B-4BD2-AEBA-ACB8AAA22B86}" type="pres">
      <dgm:prSet presAssocID="{7760B867-EC7E-46CB-BF5A-83C425F25D2F}" presName="compNode" presStyleCnt="0"/>
      <dgm:spPr/>
    </dgm:pt>
    <dgm:pt modelId="{B3392D2D-124B-45D5-8731-29C6B6945A4D}" type="pres">
      <dgm:prSet presAssocID="{7760B867-EC7E-46CB-BF5A-83C425F25D2F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uk-UA"/>
        </a:p>
      </dgm:t>
    </dgm:pt>
    <dgm:pt modelId="{A22E483D-C69D-4E3B-9D5C-B32DCE67CCCD}" type="pres">
      <dgm:prSet presAssocID="{7760B867-EC7E-46CB-BF5A-83C425F25D2F}" presName="textRect" presStyleLbl="revTx" presStyleIdx="2" presStyleCnt="4">
        <dgm:presLayoutVars>
          <dgm:bulletEnabled val="1"/>
        </dgm:presLayoutVars>
      </dgm:prSet>
      <dgm:spPr/>
    </dgm:pt>
    <dgm:pt modelId="{540F4B4D-1380-47F0-B348-A166DE203EC9}" type="pres">
      <dgm:prSet presAssocID="{E0DE0172-D26C-480C-A46C-DCD94CAD4209}" presName="sibTrans" presStyleLbl="sibTrans2D1" presStyleIdx="0" presStyleCnt="0"/>
      <dgm:spPr/>
    </dgm:pt>
    <dgm:pt modelId="{E0DFD24C-A2A2-4257-982F-BB7D877D02BB}" type="pres">
      <dgm:prSet presAssocID="{CCBEF5C8-95BE-455A-8B20-E2BC27B3A11B}" presName="compNode" presStyleCnt="0"/>
      <dgm:spPr/>
    </dgm:pt>
    <dgm:pt modelId="{E8C9CA1A-DC04-4EBA-A882-63C38D484380}" type="pres">
      <dgm:prSet presAssocID="{CCBEF5C8-95BE-455A-8B20-E2BC27B3A11B}" presName="pictRect" presStyleLbl="node1" presStyleIdx="3" presStyleCnt="4" custLinFactNeighborX="-1420" custLinFactNeighborY="38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7A4D9AC-38F6-4F4B-B86E-E87297BD0DF4}" type="pres">
      <dgm:prSet presAssocID="{CCBEF5C8-95BE-455A-8B20-E2BC27B3A11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2FB807F-2D34-4AD9-A7E1-8021B2889A66}" type="presOf" srcId="{DFF076B4-DF4C-4E5D-9FE3-6B3605E18619}" destId="{8A9328AA-8D43-441F-8504-A048AFCAF01D}" srcOrd="0" destOrd="0" presId="urn:microsoft.com/office/officeart/2005/8/layout/pList1"/>
    <dgm:cxn modelId="{D44D1163-348D-4A1E-AA52-B4808EB87C5D}" type="presOf" srcId="{E0DE0172-D26C-480C-A46C-DCD94CAD4209}" destId="{540F4B4D-1380-47F0-B348-A166DE203EC9}" srcOrd="0" destOrd="0" presId="urn:microsoft.com/office/officeart/2005/8/layout/pList1"/>
    <dgm:cxn modelId="{0F9864E2-E033-4930-910C-47B1FEED4FE5}" type="presOf" srcId="{88DB9A5B-FCB4-44DB-92B1-1CD50355ABCD}" destId="{ADCABB2D-D6EC-44BE-B409-6291B2D9269A}" srcOrd="0" destOrd="0" presId="urn:microsoft.com/office/officeart/2005/8/layout/pList1"/>
    <dgm:cxn modelId="{C420D987-221E-468E-A482-5FD2457D6E72}" srcId="{2DD99634-9AB4-4200-B72E-4792044EF244}" destId="{9956CF96-ECB9-4A8B-96F7-EE90CBDB32CB}" srcOrd="0" destOrd="0" parTransId="{3F80D5C3-B2AD-43B5-951E-CCD46726686F}" sibTransId="{88DB9A5B-FCB4-44DB-92B1-1CD50355ABCD}"/>
    <dgm:cxn modelId="{F4771E3C-E82C-4029-A06B-6AF635183ED5}" srcId="{2DD99634-9AB4-4200-B72E-4792044EF244}" destId="{B759FD5F-6096-463D-ADB3-EB29CCC2D6E8}" srcOrd="1" destOrd="0" parTransId="{66295C7A-CBB1-4E8F-844A-E91284398AF2}" sibTransId="{DFF076B4-DF4C-4E5D-9FE3-6B3605E18619}"/>
    <dgm:cxn modelId="{DED766FA-9A61-49C1-A11E-050695D925A9}" srcId="{2DD99634-9AB4-4200-B72E-4792044EF244}" destId="{7760B867-EC7E-46CB-BF5A-83C425F25D2F}" srcOrd="2" destOrd="0" parTransId="{E3C08709-4D06-4432-B6F3-6C32E77C128C}" sibTransId="{E0DE0172-D26C-480C-A46C-DCD94CAD4209}"/>
    <dgm:cxn modelId="{ADE5CFC3-B060-4610-A3B6-1F32EA136E41}" srcId="{2DD99634-9AB4-4200-B72E-4792044EF244}" destId="{CCBEF5C8-95BE-455A-8B20-E2BC27B3A11B}" srcOrd="3" destOrd="0" parTransId="{FE6BDF84-3088-4EEA-92CF-C1BDB8F1463D}" sibTransId="{F85676A5-A089-46ED-BD5A-27672FD8BE2E}"/>
    <dgm:cxn modelId="{FE3C171E-1679-4D04-BCFC-4FA287DAD748}" type="presOf" srcId="{CCBEF5C8-95BE-455A-8B20-E2BC27B3A11B}" destId="{07A4D9AC-38F6-4F4B-B86E-E87297BD0DF4}" srcOrd="0" destOrd="0" presId="urn:microsoft.com/office/officeart/2005/8/layout/pList1"/>
    <dgm:cxn modelId="{6BDAE510-2A03-4FDB-AB51-A0AAA6B70B96}" type="presOf" srcId="{7760B867-EC7E-46CB-BF5A-83C425F25D2F}" destId="{A22E483D-C69D-4E3B-9D5C-B32DCE67CCCD}" srcOrd="0" destOrd="0" presId="urn:microsoft.com/office/officeart/2005/8/layout/pList1"/>
    <dgm:cxn modelId="{161E184A-6022-4E79-9522-3BEDE9A4A980}" type="presOf" srcId="{B759FD5F-6096-463D-ADB3-EB29CCC2D6E8}" destId="{F860128A-FFDB-4ADD-B446-316BF6F43687}" srcOrd="0" destOrd="0" presId="urn:microsoft.com/office/officeart/2005/8/layout/pList1"/>
    <dgm:cxn modelId="{02CEB765-0055-4EC1-A9FE-FF90D147AC72}" type="presOf" srcId="{9956CF96-ECB9-4A8B-96F7-EE90CBDB32CB}" destId="{A2A5D56C-4C32-4709-9898-D59FC4BA528F}" srcOrd="0" destOrd="0" presId="urn:microsoft.com/office/officeart/2005/8/layout/pList1"/>
    <dgm:cxn modelId="{670B2758-50BE-469F-B914-2B0365F2C040}" type="presOf" srcId="{2DD99634-9AB4-4200-B72E-4792044EF244}" destId="{00AF3240-8B62-4DF7-903D-8722FF082898}" srcOrd="0" destOrd="0" presId="urn:microsoft.com/office/officeart/2005/8/layout/pList1"/>
    <dgm:cxn modelId="{72F4A152-BFA7-45EC-AC2B-714745545A60}" type="presParOf" srcId="{00AF3240-8B62-4DF7-903D-8722FF082898}" destId="{DD365199-128C-41D9-ACEA-6BF4D7DBE721}" srcOrd="0" destOrd="0" presId="urn:microsoft.com/office/officeart/2005/8/layout/pList1"/>
    <dgm:cxn modelId="{E7BCEF60-ABBE-47F4-AF63-9FB452D85B03}" type="presParOf" srcId="{DD365199-128C-41D9-ACEA-6BF4D7DBE721}" destId="{E1836BC2-4CDB-4310-BFE7-1F98E29131BC}" srcOrd="0" destOrd="0" presId="urn:microsoft.com/office/officeart/2005/8/layout/pList1"/>
    <dgm:cxn modelId="{2FD1FE00-8C07-41AE-9920-7C7B779B5208}" type="presParOf" srcId="{DD365199-128C-41D9-ACEA-6BF4D7DBE721}" destId="{A2A5D56C-4C32-4709-9898-D59FC4BA528F}" srcOrd="1" destOrd="0" presId="urn:microsoft.com/office/officeart/2005/8/layout/pList1"/>
    <dgm:cxn modelId="{EAD5C508-3405-4813-BB0C-16F5B1D4A8D5}" type="presParOf" srcId="{00AF3240-8B62-4DF7-903D-8722FF082898}" destId="{ADCABB2D-D6EC-44BE-B409-6291B2D9269A}" srcOrd="1" destOrd="0" presId="urn:microsoft.com/office/officeart/2005/8/layout/pList1"/>
    <dgm:cxn modelId="{92A5F335-122D-4B9D-A2CC-E1CE177B062C}" type="presParOf" srcId="{00AF3240-8B62-4DF7-903D-8722FF082898}" destId="{F07A869B-3309-4B45-9414-0B63C3D9A0CE}" srcOrd="2" destOrd="0" presId="urn:microsoft.com/office/officeart/2005/8/layout/pList1"/>
    <dgm:cxn modelId="{A6ED56A5-D5F5-40B1-B010-26EFCBDC3BA8}" type="presParOf" srcId="{F07A869B-3309-4B45-9414-0B63C3D9A0CE}" destId="{38CC30AF-FEC2-46CF-B0BB-EA7F12DFD894}" srcOrd="0" destOrd="0" presId="urn:microsoft.com/office/officeart/2005/8/layout/pList1"/>
    <dgm:cxn modelId="{CDD5589F-713A-4B54-A200-76FB3514DCCC}" type="presParOf" srcId="{F07A869B-3309-4B45-9414-0B63C3D9A0CE}" destId="{F860128A-FFDB-4ADD-B446-316BF6F43687}" srcOrd="1" destOrd="0" presId="urn:microsoft.com/office/officeart/2005/8/layout/pList1"/>
    <dgm:cxn modelId="{56E97CC2-BD06-4376-9648-6CAB5212CA67}" type="presParOf" srcId="{00AF3240-8B62-4DF7-903D-8722FF082898}" destId="{8A9328AA-8D43-441F-8504-A048AFCAF01D}" srcOrd="3" destOrd="0" presId="urn:microsoft.com/office/officeart/2005/8/layout/pList1"/>
    <dgm:cxn modelId="{E81B4BEC-6105-41FB-B53B-BF47EA8AB30A}" type="presParOf" srcId="{00AF3240-8B62-4DF7-903D-8722FF082898}" destId="{9ACE6A86-C44B-4BD2-AEBA-ACB8AAA22B86}" srcOrd="4" destOrd="0" presId="urn:microsoft.com/office/officeart/2005/8/layout/pList1"/>
    <dgm:cxn modelId="{25CDE808-BB14-47E3-BB27-51CAAB258140}" type="presParOf" srcId="{9ACE6A86-C44B-4BD2-AEBA-ACB8AAA22B86}" destId="{B3392D2D-124B-45D5-8731-29C6B6945A4D}" srcOrd="0" destOrd="0" presId="urn:microsoft.com/office/officeart/2005/8/layout/pList1"/>
    <dgm:cxn modelId="{47D78F5B-367F-4245-AC81-6960BE38515E}" type="presParOf" srcId="{9ACE6A86-C44B-4BD2-AEBA-ACB8AAA22B86}" destId="{A22E483D-C69D-4E3B-9D5C-B32DCE67CCCD}" srcOrd="1" destOrd="0" presId="urn:microsoft.com/office/officeart/2005/8/layout/pList1"/>
    <dgm:cxn modelId="{4E96D4D1-2EDE-4B19-BAB2-38D0CC0BA440}" type="presParOf" srcId="{00AF3240-8B62-4DF7-903D-8722FF082898}" destId="{540F4B4D-1380-47F0-B348-A166DE203EC9}" srcOrd="5" destOrd="0" presId="urn:microsoft.com/office/officeart/2005/8/layout/pList1"/>
    <dgm:cxn modelId="{7638D729-4132-4057-804C-4A4A909C6935}" type="presParOf" srcId="{00AF3240-8B62-4DF7-903D-8722FF082898}" destId="{E0DFD24C-A2A2-4257-982F-BB7D877D02BB}" srcOrd="6" destOrd="0" presId="urn:microsoft.com/office/officeart/2005/8/layout/pList1"/>
    <dgm:cxn modelId="{6C7AD7AD-24F9-4205-900D-7E1BA5DA7142}" type="presParOf" srcId="{E0DFD24C-A2A2-4257-982F-BB7D877D02BB}" destId="{E8C9CA1A-DC04-4EBA-A882-63C38D484380}" srcOrd="0" destOrd="0" presId="urn:microsoft.com/office/officeart/2005/8/layout/pList1"/>
    <dgm:cxn modelId="{351B8FFA-B94C-4D6B-8D97-70066FEAF0B3}" type="presParOf" srcId="{E0DFD24C-A2A2-4257-982F-BB7D877D02BB}" destId="{07A4D9AC-38F6-4F4B-B86E-E87297BD0DF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99634-9AB4-4200-B72E-4792044EF244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6CF96-ECB9-4A8B-96F7-EE90CBDB32CB}">
      <dgm:prSet phldrT="[Текст]" custT="1"/>
      <dgm:spPr/>
      <dgm:t>
        <a:bodyPr/>
        <a:lstStyle/>
        <a:p>
          <a:r>
            <a:rPr lang="uk-UA" sz="2000" b="1" noProof="0" dirty="0" smtClean="0"/>
            <a:t>Професійна освіта та підвищення кваліфікації</a:t>
          </a:r>
          <a:endParaRPr lang="uk-UA" sz="2000" b="1" noProof="0" dirty="0"/>
        </a:p>
      </dgm:t>
    </dgm:pt>
    <dgm:pt modelId="{3F80D5C3-B2AD-43B5-951E-CCD46726686F}" type="parTrans" cxnId="{C420D987-221E-468E-A482-5FD2457D6E72}">
      <dgm:prSet/>
      <dgm:spPr/>
      <dgm:t>
        <a:bodyPr/>
        <a:lstStyle/>
        <a:p>
          <a:endParaRPr lang="uk-UA" sz="2000"/>
        </a:p>
      </dgm:t>
    </dgm:pt>
    <dgm:pt modelId="{88DB9A5B-FCB4-44DB-92B1-1CD50355ABCD}" type="sibTrans" cxnId="{C420D987-221E-468E-A482-5FD2457D6E72}">
      <dgm:prSet/>
      <dgm:spPr/>
      <dgm:t>
        <a:bodyPr/>
        <a:lstStyle/>
        <a:p>
          <a:endParaRPr lang="uk-UA" sz="2000"/>
        </a:p>
      </dgm:t>
    </dgm:pt>
    <dgm:pt modelId="{DFC4DB61-D966-4AD5-9BD4-843DEB943F5B}">
      <dgm:prSet custT="1"/>
      <dgm:spPr/>
      <dgm:t>
        <a:bodyPr/>
        <a:lstStyle/>
        <a:p>
          <a:r>
            <a:rPr lang="uk-UA" sz="2000" b="1" noProof="0" dirty="0" smtClean="0"/>
            <a:t>Участь у професійних спільнотах, конференціях</a:t>
          </a:r>
          <a:endParaRPr lang="uk-UA" sz="2000" b="1" noProof="0" dirty="0"/>
        </a:p>
      </dgm:t>
    </dgm:pt>
    <dgm:pt modelId="{6B24379A-8027-449B-9674-CEFE1AD459A4}" type="parTrans" cxnId="{528BE6E5-5120-4642-96FE-B64A390FA3E8}">
      <dgm:prSet/>
      <dgm:spPr/>
      <dgm:t>
        <a:bodyPr/>
        <a:lstStyle/>
        <a:p>
          <a:endParaRPr lang="uk-UA" sz="2000"/>
        </a:p>
      </dgm:t>
    </dgm:pt>
    <dgm:pt modelId="{EEE0C47C-AB1D-4F4E-B8A9-74492C96355F}" type="sibTrans" cxnId="{528BE6E5-5120-4642-96FE-B64A390FA3E8}">
      <dgm:prSet/>
      <dgm:spPr/>
      <dgm:t>
        <a:bodyPr/>
        <a:lstStyle/>
        <a:p>
          <a:endParaRPr lang="uk-UA" sz="2000"/>
        </a:p>
      </dgm:t>
    </dgm:pt>
    <dgm:pt modelId="{54B8ED09-5B47-4E3C-BDFA-C6BE20765A6D}">
      <dgm:prSet custT="1"/>
      <dgm:spPr/>
      <dgm:t>
        <a:bodyPr/>
        <a:lstStyle/>
        <a:p>
          <a:r>
            <a:rPr lang="uk-UA" sz="2000" b="1" noProof="0" dirty="0" smtClean="0"/>
            <a:t>Використання соціальних мереж для формування персонального бренду</a:t>
          </a:r>
          <a:endParaRPr lang="uk-UA" sz="2000" b="1" noProof="0" dirty="0"/>
        </a:p>
      </dgm:t>
    </dgm:pt>
    <dgm:pt modelId="{589C4562-BADF-4395-A25D-B0211C5739B9}" type="parTrans" cxnId="{99D72268-BC0F-4593-B4A0-689E337FC913}">
      <dgm:prSet/>
      <dgm:spPr/>
      <dgm:t>
        <a:bodyPr/>
        <a:lstStyle/>
        <a:p>
          <a:endParaRPr lang="uk-UA" sz="2000"/>
        </a:p>
      </dgm:t>
    </dgm:pt>
    <dgm:pt modelId="{FF482063-766A-4DDF-B67C-05E7B695B66C}" type="sibTrans" cxnId="{99D72268-BC0F-4593-B4A0-689E337FC913}">
      <dgm:prSet/>
      <dgm:spPr/>
      <dgm:t>
        <a:bodyPr/>
        <a:lstStyle/>
        <a:p>
          <a:endParaRPr lang="uk-UA" sz="2000"/>
        </a:p>
      </dgm:t>
    </dgm:pt>
    <dgm:pt modelId="{BEEF352E-9C58-4A1D-8935-D899B399AABF}">
      <dgm:prSet custT="1"/>
      <dgm:spPr/>
      <dgm:t>
        <a:bodyPr/>
        <a:lstStyle/>
        <a:p>
          <a:r>
            <a:rPr lang="uk-UA" sz="2000" b="1" dirty="0" smtClean="0"/>
            <a:t>Саморефлексія та зворотний зв'язок</a:t>
          </a:r>
          <a:endParaRPr lang="uk-UA" sz="2000" b="1" dirty="0"/>
        </a:p>
      </dgm:t>
    </dgm:pt>
    <dgm:pt modelId="{8F3D1335-1D32-428C-8CA8-0C1928A9BF8E}" type="parTrans" cxnId="{54F07CB2-8CBB-4A9C-AD3D-8E4313B74982}">
      <dgm:prSet/>
      <dgm:spPr/>
      <dgm:t>
        <a:bodyPr/>
        <a:lstStyle/>
        <a:p>
          <a:endParaRPr lang="uk-UA" sz="2000"/>
        </a:p>
      </dgm:t>
    </dgm:pt>
    <dgm:pt modelId="{F0D4E507-F233-4E95-9283-E12AD72126B1}" type="sibTrans" cxnId="{54F07CB2-8CBB-4A9C-AD3D-8E4313B74982}">
      <dgm:prSet/>
      <dgm:spPr/>
      <dgm:t>
        <a:bodyPr/>
        <a:lstStyle/>
        <a:p>
          <a:endParaRPr lang="uk-UA" sz="2000"/>
        </a:p>
      </dgm:t>
    </dgm:pt>
    <dgm:pt modelId="{CD838925-D7F1-46A7-8BF4-986D41C35016}" type="pres">
      <dgm:prSet presAssocID="{2DD99634-9AB4-4200-B72E-4792044EF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FD67EF-F705-4248-ACD4-C99AD3A216F4}" type="pres">
      <dgm:prSet presAssocID="{9956CF96-ECB9-4A8B-96F7-EE90CBDB32CB}" presName="compNode" presStyleCnt="0"/>
      <dgm:spPr/>
    </dgm:pt>
    <dgm:pt modelId="{35A09EF1-B594-4DAD-A31B-351284984DD8}" type="pres">
      <dgm:prSet presAssocID="{9956CF96-ECB9-4A8B-96F7-EE90CBDB32CB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DA7AAA8-6A24-4D2F-9B4D-C440BF9BE579}" type="pres">
      <dgm:prSet presAssocID="{9956CF96-ECB9-4A8B-96F7-EE90CBDB32C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3961F4-1027-46D7-AD21-B7C472AB723D}" type="pres">
      <dgm:prSet presAssocID="{88DB9A5B-FCB4-44DB-92B1-1CD50355ABC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EDA3656-AE86-44AA-9FD5-4D07A90B59A5}" type="pres">
      <dgm:prSet presAssocID="{DFC4DB61-D966-4AD5-9BD4-843DEB943F5B}" presName="compNode" presStyleCnt="0"/>
      <dgm:spPr/>
    </dgm:pt>
    <dgm:pt modelId="{2C0A444E-EB9F-44CB-8DBE-C07CEF88289F}" type="pres">
      <dgm:prSet presAssocID="{DFC4DB61-D966-4AD5-9BD4-843DEB943F5B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2C702C-B635-4D96-BF45-8BD6C23951AE}" type="pres">
      <dgm:prSet presAssocID="{DFC4DB61-D966-4AD5-9BD4-843DEB943F5B}" presName="textRect" presStyleLbl="revTx" presStyleIdx="1" presStyleCnt="4">
        <dgm:presLayoutVars>
          <dgm:bulletEnabled val="1"/>
        </dgm:presLayoutVars>
      </dgm:prSet>
      <dgm:spPr/>
    </dgm:pt>
    <dgm:pt modelId="{A93B39A8-4713-4122-BF23-C5CEF7868918}" type="pres">
      <dgm:prSet presAssocID="{EEE0C47C-AB1D-4F4E-B8A9-74492C96355F}" presName="sibTrans" presStyleLbl="sibTrans2D1" presStyleIdx="0" presStyleCnt="0"/>
      <dgm:spPr/>
    </dgm:pt>
    <dgm:pt modelId="{9D8494C6-A560-4245-A673-0E9B5678950D}" type="pres">
      <dgm:prSet presAssocID="{54B8ED09-5B47-4E3C-BDFA-C6BE20765A6D}" presName="compNode" presStyleCnt="0"/>
      <dgm:spPr/>
    </dgm:pt>
    <dgm:pt modelId="{76FD8046-6216-4708-907F-BF8321B0C563}" type="pres">
      <dgm:prSet presAssocID="{54B8ED09-5B47-4E3C-BDFA-C6BE20765A6D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D8BC1E3-34B9-43F0-947F-4412966720F4}" type="pres">
      <dgm:prSet presAssocID="{54B8ED09-5B47-4E3C-BDFA-C6BE20765A6D}" presName="textRect" presStyleLbl="revTx" presStyleIdx="2" presStyleCnt="4">
        <dgm:presLayoutVars>
          <dgm:bulletEnabled val="1"/>
        </dgm:presLayoutVars>
      </dgm:prSet>
      <dgm:spPr/>
    </dgm:pt>
    <dgm:pt modelId="{12F979F1-75FB-41D8-9508-2B1E5B2651D1}" type="pres">
      <dgm:prSet presAssocID="{FF482063-766A-4DDF-B67C-05E7B695B66C}" presName="sibTrans" presStyleLbl="sibTrans2D1" presStyleIdx="0" presStyleCnt="0"/>
      <dgm:spPr/>
    </dgm:pt>
    <dgm:pt modelId="{C836FCD4-4341-4F47-A823-E4CFA8616902}" type="pres">
      <dgm:prSet presAssocID="{BEEF352E-9C58-4A1D-8935-D899B399AABF}" presName="compNode" presStyleCnt="0"/>
      <dgm:spPr/>
    </dgm:pt>
    <dgm:pt modelId="{18CBED19-CFD3-4FBE-B1D3-3FF48C14CE97}" type="pres">
      <dgm:prSet presAssocID="{BEEF352E-9C58-4A1D-8935-D899B399AABF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36E2672-3496-4DA4-AB4D-A6FF0673C768}" type="pres">
      <dgm:prSet presAssocID="{BEEF352E-9C58-4A1D-8935-D899B399AAB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C2D44DC2-B5D4-46A4-90D9-48B26B53BA16}" type="presOf" srcId="{FF482063-766A-4DDF-B67C-05E7B695B66C}" destId="{12F979F1-75FB-41D8-9508-2B1E5B2651D1}" srcOrd="0" destOrd="0" presId="urn:microsoft.com/office/officeart/2005/8/layout/pList1"/>
    <dgm:cxn modelId="{CD5A648E-F44F-479A-8456-555D6860C4B9}" type="presOf" srcId="{BEEF352E-9C58-4A1D-8935-D899B399AABF}" destId="{636E2672-3496-4DA4-AB4D-A6FF0673C768}" srcOrd="0" destOrd="0" presId="urn:microsoft.com/office/officeart/2005/8/layout/pList1"/>
    <dgm:cxn modelId="{5FE66DEE-A035-48E4-B86B-771648E028F4}" type="presOf" srcId="{54B8ED09-5B47-4E3C-BDFA-C6BE20765A6D}" destId="{2D8BC1E3-34B9-43F0-947F-4412966720F4}" srcOrd="0" destOrd="0" presId="urn:microsoft.com/office/officeart/2005/8/layout/pList1"/>
    <dgm:cxn modelId="{8A76C147-5619-42D1-AB19-0F2C83C79DC5}" type="presOf" srcId="{DFC4DB61-D966-4AD5-9BD4-843DEB943F5B}" destId="{062C702C-B635-4D96-BF45-8BD6C23951AE}" srcOrd="0" destOrd="0" presId="urn:microsoft.com/office/officeart/2005/8/layout/pList1"/>
    <dgm:cxn modelId="{6A7D4AC2-31CF-4B55-A12C-6447630BE0A8}" type="presOf" srcId="{9956CF96-ECB9-4A8B-96F7-EE90CBDB32CB}" destId="{6DA7AAA8-6A24-4D2F-9B4D-C440BF9BE579}" srcOrd="0" destOrd="0" presId="urn:microsoft.com/office/officeart/2005/8/layout/pList1"/>
    <dgm:cxn modelId="{528BE6E5-5120-4642-96FE-B64A390FA3E8}" srcId="{2DD99634-9AB4-4200-B72E-4792044EF244}" destId="{DFC4DB61-D966-4AD5-9BD4-843DEB943F5B}" srcOrd="1" destOrd="0" parTransId="{6B24379A-8027-449B-9674-CEFE1AD459A4}" sibTransId="{EEE0C47C-AB1D-4F4E-B8A9-74492C96355F}"/>
    <dgm:cxn modelId="{0FF33644-759F-4529-B015-5D1796D64850}" type="presOf" srcId="{2DD99634-9AB4-4200-B72E-4792044EF244}" destId="{CD838925-D7F1-46A7-8BF4-986D41C35016}" srcOrd="0" destOrd="0" presId="urn:microsoft.com/office/officeart/2005/8/layout/pList1"/>
    <dgm:cxn modelId="{80FB228C-4668-4EB3-92D7-DA69C314BF41}" type="presOf" srcId="{EEE0C47C-AB1D-4F4E-B8A9-74492C96355F}" destId="{A93B39A8-4713-4122-BF23-C5CEF7868918}" srcOrd="0" destOrd="0" presId="urn:microsoft.com/office/officeart/2005/8/layout/pList1"/>
    <dgm:cxn modelId="{99D72268-BC0F-4593-B4A0-689E337FC913}" srcId="{2DD99634-9AB4-4200-B72E-4792044EF244}" destId="{54B8ED09-5B47-4E3C-BDFA-C6BE20765A6D}" srcOrd="2" destOrd="0" parTransId="{589C4562-BADF-4395-A25D-B0211C5739B9}" sibTransId="{FF482063-766A-4DDF-B67C-05E7B695B66C}"/>
    <dgm:cxn modelId="{C420D987-221E-468E-A482-5FD2457D6E72}" srcId="{2DD99634-9AB4-4200-B72E-4792044EF244}" destId="{9956CF96-ECB9-4A8B-96F7-EE90CBDB32CB}" srcOrd="0" destOrd="0" parTransId="{3F80D5C3-B2AD-43B5-951E-CCD46726686F}" sibTransId="{88DB9A5B-FCB4-44DB-92B1-1CD50355ABCD}"/>
    <dgm:cxn modelId="{54F07CB2-8CBB-4A9C-AD3D-8E4313B74982}" srcId="{2DD99634-9AB4-4200-B72E-4792044EF244}" destId="{BEEF352E-9C58-4A1D-8935-D899B399AABF}" srcOrd="3" destOrd="0" parTransId="{8F3D1335-1D32-428C-8CA8-0C1928A9BF8E}" sibTransId="{F0D4E507-F233-4E95-9283-E12AD72126B1}"/>
    <dgm:cxn modelId="{9354D595-06DD-41A3-A9DD-1A02AA1C8617}" type="presOf" srcId="{88DB9A5B-FCB4-44DB-92B1-1CD50355ABCD}" destId="{173961F4-1027-46D7-AD21-B7C472AB723D}" srcOrd="0" destOrd="0" presId="urn:microsoft.com/office/officeart/2005/8/layout/pList1"/>
    <dgm:cxn modelId="{657F6095-EFA9-4C37-83E5-28C361F1E447}" type="presParOf" srcId="{CD838925-D7F1-46A7-8BF4-986D41C35016}" destId="{A4FD67EF-F705-4248-ACD4-C99AD3A216F4}" srcOrd="0" destOrd="0" presId="urn:microsoft.com/office/officeart/2005/8/layout/pList1"/>
    <dgm:cxn modelId="{2325AB41-0A0A-4C34-99EF-96DA4F20B5EC}" type="presParOf" srcId="{A4FD67EF-F705-4248-ACD4-C99AD3A216F4}" destId="{35A09EF1-B594-4DAD-A31B-351284984DD8}" srcOrd="0" destOrd="0" presId="urn:microsoft.com/office/officeart/2005/8/layout/pList1"/>
    <dgm:cxn modelId="{38DCC997-46DF-4DFB-8A47-22B14CB29481}" type="presParOf" srcId="{A4FD67EF-F705-4248-ACD4-C99AD3A216F4}" destId="{6DA7AAA8-6A24-4D2F-9B4D-C440BF9BE579}" srcOrd="1" destOrd="0" presId="urn:microsoft.com/office/officeart/2005/8/layout/pList1"/>
    <dgm:cxn modelId="{08210EE4-4E04-496C-96B5-EECBBAECCBEA}" type="presParOf" srcId="{CD838925-D7F1-46A7-8BF4-986D41C35016}" destId="{173961F4-1027-46D7-AD21-B7C472AB723D}" srcOrd="1" destOrd="0" presId="urn:microsoft.com/office/officeart/2005/8/layout/pList1"/>
    <dgm:cxn modelId="{9049B103-F57D-41ED-A9C3-6C417F0A0C59}" type="presParOf" srcId="{CD838925-D7F1-46A7-8BF4-986D41C35016}" destId="{3EDA3656-AE86-44AA-9FD5-4D07A90B59A5}" srcOrd="2" destOrd="0" presId="urn:microsoft.com/office/officeart/2005/8/layout/pList1"/>
    <dgm:cxn modelId="{ECC0F9F6-223A-4BD9-AE37-EAF607FEFEC7}" type="presParOf" srcId="{3EDA3656-AE86-44AA-9FD5-4D07A90B59A5}" destId="{2C0A444E-EB9F-44CB-8DBE-C07CEF88289F}" srcOrd="0" destOrd="0" presId="urn:microsoft.com/office/officeart/2005/8/layout/pList1"/>
    <dgm:cxn modelId="{B9446AF1-4E89-44D0-9672-048F26A94425}" type="presParOf" srcId="{3EDA3656-AE86-44AA-9FD5-4D07A90B59A5}" destId="{062C702C-B635-4D96-BF45-8BD6C23951AE}" srcOrd="1" destOrd="0" presId="urn:microsoft.com/office/officeart/2005/8/layout/pList1"/>
    <dgm:cxn modelId="{6D628087-B6E0-420C-9821-044303C1E9B2}" type="presParOf" srcId="{CD838925-D7F1-46A7-8BF4-986D41C35016}" destId="{A93B39A8-4713-4122-BF23-C5CEF7868918}" srcOrd="3" destOrd="0" presId="urn:microsoft.com/office/officeart/2005/8/layout/pList1"/>
    <dgm:cxn modelId="{F0DE2B81-DE4A-40D6-A5C6-2197087349DB}" type="presParOf" srcId="{CD838925-D7F1-46A7-8BF4-986D41C35016}" destId="{9D8494C6-A560-4245-A673-0E9B5678950D}" srcOrd="4" destOrd="0" presId="urn:microsoft.com/office/officeart/2005/8/layout/pList1"/>
    <dgm:cxn modelId="{B685A718-B189-4D00-AF11-75DABBEFBBE8}" type="presParOf" srcId="{9D8494C6-A560-4245-A673-0E9B5678950D}" destId="{76FD8046-6216-4708-907F-BF8321B0C563}" srcOrd="0" destOrd="0" presId="urn:microsoft.com/office/officeart/2005/8/layout/pList1"/>
    <dgm:cxn modelId="{103D1E0D-DE21-4923-A3E8-2075E54FA040}" type="presParOf" srcId="{9D8494C6-A560-4245-A673-0E9B5678950D}" destId="{2D8BC1E3-34B9-43F0-947F-4412966720F4}" srcOrd="1" destOrd="0" presId="urn:microsoft.com/office/officeart/2005/8/layout/pList1"/>
    <dgm:cxn modelId="{340C5B52-47F2-45E9-86FB-C96BA61899C9}" type="presParOf" srcId="{CD838925-D7F1-46A7-8BF4-986D41C35016}" destId="{12F979F1-75FB-41D8-9508-2B1E5B2651D1}" srcOrd="5" destOrd="0" presId="urn:microsoft.com/office/officeart/2005/8/layout/pList1"/>
    <dgm:cxn modelId="{6479173C-F72A-4047-A023-B21E391D4B99}" type="presParOf" srcId="{CD838925-D7F1-46A7-8BF4-986D41C35016}" destId="{C836FCD4-4341-4F47-A823-E4CFA8616902}" srcOrd="6" destOrd="0" presId="urn:microsoft.com/office/officeart/2005/8/layout/pList1"/>
    <dgm:cxn modelId="{AB7EA925-7E0F-4772-BD36-315546DCAAB2}" type="presParOf" srcId="{C836FCD4-4341-4F47-A823-E4CFA8616902}" destId="{18CBED19-CFD3-4FBE-B1D3-3FF48C14CE97}" srcOrd="0" destOrd="0" presId="urn:microsoft.com/office/officeart/2005/8/layout/pList1"/>
    <dgm:cxn modelId="{87A67AF8-9A7E-4D77-9B74-FC7C1F5CF082}" type="presParOf" srcId="{C836FCD4-4341-4F47-A823-E4CFA8616902}" destId="{636E2672-3496-4DA4-AB4D-A6FF0673C76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A384-71D3-4F3B-A7EB-C01B217D0DEA}">
      <dsp:nvSpPr>
        <dsp:cNvPr id="0" name=""/>
        <dsp:cNvSpPr/>
      </dsp:nvSpPr>
      <dsp:spPr>
        <a:xfrm>
          <a:off x="0" y="0"/>
          <a:ext cx="4752528" cy="511256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i="1" u="sng" kern="1200" noProof="0" dirty="0" smtClean="0"/>
            <a:t>компоненти конкурентоздатності</a:t>
          </a:r>
          <a:r>
            <a:rPr lang="uk-UA" sz="3300" b="1" u="sng" kern="1200" dirty="0" smtClean="0"/>
            <a:t>:</a:t>
          </a:r>
          <a:endParaRPr lang="uk-UA" sz="3300" u="sng" kern="1200" dirty="0"/>
        </a:p>
      </dsp:txBody>
      <dsp:txXfrm>
        <a:off x="0" y="0"/>
        <a:ext cx="4752528" cy="1533770"/>
      </dsp:txXfrm>
    </dsp:sp>
    <dsp:sp modelId="{A8CB2BD8-B561-4A3B-945A-450847ED8577}">
      <dsp:nvSpPr>
        <dsp:cNvPr id="0" name=""/>
        <dsp:cNvSpPr/>
      </dsp:nvSpPr>
      <dsp:spPr>
        <a:xfrm>
          <a:off x="475252" y="1534207"/>
          <a:ext cx="3802022" cy="1004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Професійна компетентність</a:t>
          </a:r>
          <a:endParaRPr lang="uk-UA" sz="2800" b="1" kern="1200" noProof="0" dirty="0"/>
        </a:p>
      </dsp:txBody>
      <dsp:txXfrm>
        <a:off x="504670" y="1563625"/>
        <a:ext cx="3743186" cy="945578"/>
      </dsp:txXfrm>
    </dsp:sp>
    <dsp:sp modelId="{7578E893-E64B-4E5C-8732-8B49604F4911}">
      <dsp:nvSpPr>
        <dsp:cNvPr id="0" name=""/>
        <dsp:cNvSpPr/>
      </dsp:nvSpPr>
      <dsp:spPr>
        <a:xfrm>
          <a:off x="475252" y="2693147"/>
          <a:ext cx="3802022" cy="1004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Особистісні якості</a:t>
          </a:r>
          <a:endParaRPr lang="uk-UA" sz="2800" b="1" kern="1200" dirty="0"/>
        </a:p>
      </dsp:txBody>
      <dsp:txXfrm>
        <a:off x="504670" y="2722565"/>
        <a:ext cx="3743186" cy="945578"/>
      </dsp:txXfrm>
    </dsp:sp>
    <dsp:sp modelId="{7CB54946-8A7E-462E-84B6-81CE15A64467}">
      <dsp:nvSpPr>
        <dsp:cNvPr id="0" name=""/>
        <dsp:cNvSpPr/>
      </dsp:nvSpPr>
      <dsp:spPr>
        <a:xfrm>
          <a:off x="475252" y="3852087"/>
          <a:ext cx="3802022" cy="1004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Здатність до навчання</a:t>
          </a:r>
          <a:endParaRPr lang="uk-UA" sz="2800" b="1" kern="1200" dirty="0"/>
        </a:p>
      </dsp:txBody>
      <dsp:txXfrm>
        <a:off x="504670" y="3881505"/>
        <a:ext cx="3743186" cy="945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36BC2-4CDB-4310-BFE7-1F98E29131BC}">
      <dsp:nvSpPr>
        <dsp:cNvPr id="0" name=""/>
        <dsp:cNvSpPr/>
      </dsp:nvSpPr>
      <dsp:spPr>
        <a:xfrm>
          <a:off x="5448" y="1109971"/>
          <a:ext cx="2593026" cy="178659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A5D56C-4C32-4709-9898-D59FC4BA528F}">
      <dsp:nvSpPr>
        <dsp:cNvPr id="0" name=""/>
        <dsp:cNvSpPr/>
      </dsp:nvSpPr>
      <dsp:spPr>
        <a:xfrm>
          <a:off x="5448" y="2896567"/>
          <a:ext cx="2593026" cy="96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Професійні знання і навички </a:t>
          </a:r>
          <a:r>
            <a:rPr lang="uk-UA" sz="1800" kern="1200" noProof="0" dirty="0" smtClean="0"/>
            <a:t>(володіння сучасними методами роботи, знання законодавства)</a:t>
          </a:r>
          <a:endParaRPr lang="uk-UA" sz="1800" kern="1200" noProof="0" dirty="0"/>
        </a:p>
      </dsp:txBody>
      <dsp:txXfrm>
        <a:off x="5448" y="2896567"/>
        <a:ext cx="2593026" cy="962012"/>
      </dsp:txXfrm>
    </dsp:sp>
    <dsp:sp modelId="{38CC30AF-FEC2-46CF-B0BB-EA7F12DFD894}">
      <dsp:nvSpPr>
        <dsp:cNvPr id="0" name=""/>
        <dsp:cNvSpPr/>
      </dsp:nvSpPr>
      <dsp:spPr>
        <a:xfrm>
          <a:off x="2857887" y="1109971"/>
          <a:ext cx="2593026" cy="1786595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60128A-FFDB-4ADD-B446-316BF6F43687}">
      <dsp:nvSpPr>
        <dsp:cNvPr id="0" name=""/>
        <dsp:cNvSpPr/>
      </dsp:nvSpPr>
      <dsp:spPr>
        <a:xfrm>
          <a:off x="2857887" y="2896567"/>
          <a:ext cx="2593026" cy="96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Соціальні компетенції </a:t>
          </a:r>
          <a:r>
            <a:rPr lang="uk-UA" sz="1800" kern="1200" noProof="0" dirty="0" smtClean="0"/>
            <a:t>(емпатія, комунікація, критичне мислення)</a:t>
          </a:r>
          <a:endParaRPr lang="uk-UA" sz="1800" kern="1200" noProof="0" dirty="0"/>
        </a:p>
      </dsp:txBody>
      <dsp:txXfrm>
        <a:off x="2857887" y="2896567"/>
        <a:ext cx="2593026" cy="962012"/>
      </dsp:txXfrm>
    </dsp:sp>
    <dsp:sp modelId="{B3392D2D-124B-45D5-8731-29C6B6945A4D}">
      <dsp:nvSpPr>
        <dsp:cNvPr id="0" name=""/>
        <dsp:cNvSpPr/>
      </dsp:nvSpPr>
      <dsp:spPr>
        <a:xfrm>
          <a:off x="5710325" y="1109971"/>
          <a:ext cx="2593026" cy="178659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2E483D-C69D-4E3B-9D5C-B32DCE67CCCD}">
      <dsp:nvSpPr>
        <dsp:cNvPr id="0" name=""/>
        <dsp:cNvSpPr/>
      </dsp:nvSpPr>
      <dsp:spPr>
        <a:xfrm>
          <a:off x="5710325" y="2896567"/>
          <a:ext cx="2593026" cy="96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Гнучкість і здатність до навчання </a:t>
          </a:r>
          <a:r>
            <a:rPr lang="uk-UA" sz="1800" kern="1200" dirty="0" smtClean="0"/>
            <a:t>(</a:t>
          </a:r>
          <a:r>
            <a:rPr lang="en-US" sz="1800" kern="1200" dirty="0" smtClean="0"/>
            <a:t>life-long learning)</a:t>
          </a:r>
          <a:endParaRPr lang="en-US" sz="1800" kern="1200" dirty="0"/>
        </a:p>
      </dsp:txBody>
      <dsp:txXfrm>
        <a:off x="5710325" y="2896567"/>
        <a:ext cx="2593026" cy="962012"/>
      </dsp:txXfrm>
    </dsp:sp>
    <dsp:sp modelId="{E8C9CA1A-DC04-4EBA-A882-63C38D484380}">
      <dsp:nvSpPr>
        <dsp:cNvPr id="0" name=""/>
        <dsp:cNvSpPr/>
      </dsp:nvSpPr>
      <dsp:spPr>
        <a:xfrm>
          <a:off x="8525943" y="1116868"/>
          <a:ext cx="2593026" cy="178659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A4D9AC-38F6-4F4B-B86E-E87297BD0DF4}">
      <dsp:nvSpPr>
        <dsp:cNvPr id="0" name=""/>
        <dsp:cNvSpPr/>
      </dsp:nvSpPr>
      <dsp:spPr>
        <a:xfrm>
          <a:off x="8562764" y="2896567"/>
          <a:ext cx="2593026" cy="96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Репутація</a:t>
          </a:r>
          <a:r>
            <a:rPr lang="uk-UA" sz="1800" kern="1200" noProof="0" dirty="0" smtClean="0"/>
            <a:t> і мережа професійних контактів</a:t>
          </a:r>
          <a:endParaRPr lang="uk-UA" sz="1800" kern="1200" noProof="0" dirty="0"/>
        </a:p>
      </dsp:txBody>
      <dsp:txXfrm>
        <a:off x="8562764" y="2896567"/>
        <a:ext cx="2593026" cy="962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09EF1-B594-4DAD-A31B-351284984DD8}">
      <dsp:nvSpPr>
        <dsp:cNvPr id="0" name=""/>
        <dsp:cNvSpPr/>
      </dsp:nvSpPr>
      <dsp:spPr>
        <a:xfrm>
          <a:off x="5519" y="1452278"/>
          <a:ext cx="2626485" cy="180964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A7AAA8-6A24-4D2F-9B4D-C440BF9BE579}">
      <dsp:nvSpPr>
        <dsp:cNvPr id="0" name=""/>
        <dsp:cNvSpPr/>
      </dsp:nvSpPr>
      <dsp:spPr>
        <a:xfrm>
          <a:off x="5519" y="3261927"/>
          <a:ext cx="2626485" cy="97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Професійна освіта та підвищення кваліфікації</a:t>
          </a:r>
          <a:endParaRPr lang="uk-UA" sz="2000" b="1" kern="1200" noProof="0" dirty="0"/>
        </a:p>
      </dsp:txBody>
      <dsp:txXfrm>
        <a:off x="5519" y="3261927"/>
        <a:ext cx="2626485" cy="974426"/>
      </dsp:txXfrm>
    </dsp:sp>
    <dsp:sp modelId="{2C0A444E-EB9F-44CB-8DBE-C07CEF88289F}">
      <dsp:nvSpPr>
        <dsp:cNvPr id="0" name=""/>
        <dsp:cNvSpPr/>
      </dsp:nvSpPr>
      <dsp:spPr>
        <a:xfrm>
          <a:off x="2894763" y="1452278"/>
          <a:ext cx="2626485" cy="180964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2C702C-B635-4D96-BF45-8BD6C23951AE}">
      <dsp:nvSpPr>
        <dsp:cNvPr id="0" name=""/>
        <dsp:cNvSpPr/>
      </dsp:nvSpPr>
      <dsp:spPr>
        <a:xfrm>
          <a:off x="2894763" y="3261927"/>
          <a:ext cx="2626485" cy="97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Участь у професійних спільнотах, конференціях</a:t>
          </a:r>
          <a:endParaRPr lang="uk-UA" sz="2000" b="1" kern="1200" noProof="0" dirty="0"/>
        </a:p>
      </dsp:txBody>
      <dsp:txXfrm>
        <a:off x="2894763" y="3261927"/>
        <a:ext cx="2626485" cy="974426"/>
      </dsp:txXfrm>
    </dsp:sp>
    <dsp:sp modelId="{76FD8046-6216-4708-907F-BF8321B0C563}">
      <dsp:nvSpPr>
        <dsp:cNvPr id="0" name=""/>
        <dsp:cNvSpPr/>
      </dsp:nvSpPr>
      <dsp:spPr>
        <a:xfrm>
          <a:off x="5784007" y="1452278"/>
          <a:ext cx="2626485" cy="180964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8BC1E3-34B9-43F0-947F-4412966720F4}">
      <dsp:nvSpPr>
        <dsp:cNvPr id="0" name=""/>
        <dsp:cNvSpPr/>
      </dsp:nvSpPr>
      <dsp:spPr>
        <a:xfrm>
          <a:off x="5784007" y="3261927"/>
          <a:ext cx="2626485" cy="97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Використання соціальних мереж для формування персонального бренду</a:t>
          </a:r>
          <a:endParaRPr lang="uk-UA" sz="2000" b="1" kern="1200" noProof="0" dirty="0"/>
        </a:p>
      </dsp:txBody>
      <dsp:txXfrm>
        <a:off x="5784007" y="3261927"/>
        <a:ext cx="2626485" cy="974426"/>
      </dsp:txXfrm>
    </dsp:sp>
    <dsp:sp modelId="{18CBED19-CFD3-4FBE-B1D3-3FF48C14CE97}">
      <dsp:nvSpPr>
        <dsp:cNvPr id="0" name=""/>
        <dsp:cNvSpPr/>
      </dsp:nvSpPr>
      <dsp:spPr>
        <a:xfrm>
          <a:off x="8673251" y="1452278"/>
          <a:ext cx="2626485" cy="180964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6E2672-3496-4DA4-AB4D-A6FF0673C768}">
      <dsp:nvSpPr>
        <dsp:cNvPr id="0" name=""/>
        <dsp:cNvSpPr/>
      </dsp:nvSpPr>
      <dsp:spPr>
        <a:xfrm>
          <a:off x="8673251" y="3261927"/>
          <a:ext cx="2626485" cy="97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Саморефлексія та зворотний зв'язок</a:t>
          </a:r>
          <a:endParaRPr lang="uk-UA" sz="2000" b="1" kern="1200" dirty="0"/>
        </a:p>
      </dsp:txBody>
      <dsp:txXfrm>
        <a:off x="8673251" y="3261927"/>
        <a:ext cx="2626485" cy="974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23.04.2025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Лекція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17.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Конкурентноздатність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фахівця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із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соціальної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роботи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.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7" y="2708920"/>
            <a:ext cx="5756167" cy="401187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2102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28258" y="265249"/>
            <a:ext cx="6334844" cy="26579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2600" b="1" dirty="0" smtClean="0">
                <a:solidFill>
                  <a:schemeClr val="tx1"/>
                </a:solidFill>
              </a:rPr>
              <a:t>Конкурентоздатність — </a:t>
            </a:r>
            <a:r>
              <a:rPr lang="uk-UA" sz="2600" dirty="0" smtClean="0">
                <a:solidFill>
                  <a:schemeClr val="tx1"/>
                </a:solidFill>
              </a:rPr>
              <a:t>це здатність особи витримувати конкуренцію на ринку праці завдяки своїм знанням, навичкам, особистим якостям і здатності до адаптації.</a:t>
            </a:r>
            <a:endParaRPr lang="uk-UA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4832365"/>
              </p:ext>
            </p:extLst>
          </p:nvPr>
        </p:nvGraphicFramePr>
        <p:xfrm>
          <a:off x="7104112" y="1268760"/>
          <a:ext cx="47525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60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6848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9311" y="449597"/>
            <a:ext cx="1051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чинники конкурентоздатності фахівця із соціальної роботи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99641661"/>
              </p:ext>
            </p:extLst>
          </p:nvPr>
        </p:nvGraphicFramePr>
        <p:xfrm>
          <a:off x="263352" y="1098904"/>
          <a:ext cx="111612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09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864" y="-67961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544" y="31142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 конкурентоздатності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86" y="631819"/>
            <a:ext cx="5962972" cy="5962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7848" y="61288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ОСВІТА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760" y="480188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ДОСВІД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4112" y="177281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КОМПЕТЕНЦІЇ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2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58349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55440" y="575102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підвищення конкурентоздатності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5249778"/>
              </p:ext>
            </p:extLst>
          </p:nvPr>
        </p:nvGraphicFramePr>
        <p:xfrm>
          <a:off x="407368" y="711859"/>
          <a:ext cx="113052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70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8816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5966" y="47667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Виклики та можливості підвищення конкурентоздатності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844824"/>
            <a:ext cx="5544616" cy="3581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76" y="2014100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uk-U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Висока конкуренція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uk-UA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uk-U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Зміни у законодавстві та стандартах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uk-UA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uk-U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Високе професійне вигорання</a:t>
            </a:r>
          </a:p>
          <a:p>
            <a:endParaRPr lang="uk-UA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8852" y="1844824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uk-UA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Діджиталізація</a:t>
            </a:r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 соціальної </a:t>
            </a:r>
            <a:r>
              <a:rPr lang="uk-U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uk-UA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uk-U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Нові </a:t>
            </a:r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форми навчання (онлайн-курси, </a:t>
            </a:r>
            <a:r>
              <a:rPr lang="uk-UA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вебінари</a:t>
            </a:r>
            <a:r>
              <a:rPr lang="uk-U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uk-UA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uk-U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Міжнародні </a:t>
            </a:r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програми та обміни</a:t>
            </a:r>
          </a:p>
        </p:txBody>
      </p:sp>
    </p:spTree>
    <p:extLst>
      <p:ext uri="{BB962C8B-B14F-4D97-AF65-F5344CB8AC3E}">
        <p14:creationId xmlns:p14="http://schemas.microsoft.com/office/powerpoint/2010/main" val="2599921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864" y="-631462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95600" y="30961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SWOT-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власної конкурентоздатності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" t="16800" r="777" b="5501"/>
          <a:stretch/>
        </p:blipFill>
        <p:spPr>
          <a:xfrm>
            <a:off x="623392" y="980728"/>
            <a:ext cx="6328278" cy="5574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6080" y="1988840"/>
            <a:ext cx="5120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Завдання:</a:t>
            </a:r>
            <a:r>
              <a:rPr lang="uk-UA" sz="2000" dirty="0"/>
              <a:t> скласти </a:t>
            </a:r>
            <a:r>
              <a:rPr lang="en-US" sz="2000" dirty="0"/>
              <a:t>SWOT-</a:t>
            </a:r>
            <a:r>
              <a:rPr lang="uk-UA" sz="2000" dirty="0"/>
              <a:t>аналіз власної конкурентоспроможності як майбутнього соціального працівника</a:t>
            </a:r>
            <a:r>
              <a:rPr lang="uk-UA" sz="2000" dirty="0" smtClean="0"/>
              <a:t>.</a:t>
            </a:r>
          </a:p>
          <a:p>
            <a:r>
              <a:rPr lang="uk-UA" sz="2000" dirty="0"/>
              <a:t/>
            </a:r>
            <a:br>
              <a:rPr lang="uk-UA" sz="2000" dirty="0"/>
            </a:br>
            <a:r>
              <a:rPr lang="en-US" sz="2000" b="1" dirty="0"/>
              <a:t>S – </a:t>
            </a:r>
            <a:r>
              <a:rPr lang="uk-UA" sz="2000" b="1" dirty="0"/>
              <a:t>сильні сторони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en-US" sz="2000" b="1" dirty="0"/>
              <a:t>W – </a:t>
            </a:r>
            <a:r>
              <a:rPr lang="uk-UA" sz="2000" b="1" dirty="0"/>
              <a:t>слабкі сторони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en-US" sz="2000" b="1" dirty="0"/>
              <a:t>O – </a:t>
            </a:r>
            <a:r>
              <a:rPr lang="uk-UA" sz="2000" b="1" dirty="0"/>
              <a:t>можливості (на ринку, у навчанні)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en-US" sz="2000" b="1" dirty="0"/>
              <a:t>T – </a:t>
            </a:r>
            <a:r>
              <a:rPr lang="uk-UA" sz="2000" b="1" dirty="0"/>
              <a:t>загрози (конкуренція, зміни умов)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1574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175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George</vt:lpstr>
      <vt:lpstr>Plantagenet Cherokee</vt:lpstr>
      <vt:lpstr>Times New Roman</vt:lpstr>
      <vt:lpstr>Wingdings</vt:lpstr>
      <vt:lpstr>Тема Office</vt:lpstr>
      <vt:lpstr>Професійний розвиток фахівця соціальної сфери  Лекція 17. Конкурентноздатність фахівця із соціальної роботи.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535</cp:revision>
  <dcterms:created xsi:type="dcterms:W3CDTF">2014-05-17T18:57:21Z</dcterms:created>
  <dcterms:modified xsi:type="dcterms:W3CDTF">2025-04-23T20:59:44Z</dcterms:modified>
</cp:coreProperties>
</file>