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74D04-2387-4178-973B-9D40E680BB14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BC073F69-8A45-47E1-8F35-9ADD49672E5A}">
      <dgm:prSet phldrT="[Текст]"/>
      <dgm:spPr/>
      <dgm:t>
        <a:bodyPr/>
        <a:lstStyle/>
        <a:p>
          <a:r>
            <a:rPr lang="uk-UA" dirty="0"/>
            <a:t>Можливість легко запам’ятовувати структуру заняття та іншу впорядковану інформацію</a:t>
          </a:r>
          <a:endParaRPr lang="en-US" dirty="0"/>
        </a:p>
      </dgm:t>
    </dgm:pt>
    <dgm:pt modelId="{25D4F8DD-45D7-45B3-91AD-60D99452DB29}" type="parTrans" cxnId="{7E55C226-175B-43E7-8FE9-A062AF4AA2FD}">
      <dgm:prSet/>
      <dgm:spPr/>
      <dgm:t>
        <a:bodyPr/>
        <a:lstStyle/>
        <a:p>
          <a:endParaRPr lang="en-US"/>
        </a:p>
      </dgm:t>
    </dgm:pt>
    <dgm:pt modelId="{0D64554D-CC73-4749-9ACC-A06EE191A50B}" type="sibTrans" cxnId="{7E55C226-175B-43E7-8FE9-A062AF4AA2FD}">
      <dgm:prSet/>
      <dgm:spPr/>
      <dgm:t>
        <a:bodyPr/>
        <a:lstStyle/>
        <a:p>
          <a:endParaRPr lang="en-US"/>
        </a:p>
      </dgm:t>
    </dgm:pt>
    <dgm:pt modelId="{FAB245BD-C0C1-4B19-A05B-1A4D359C3360}">
      <dgm:prSet phldrT="[Текст]"/>
      <dgm:spPr/>
      <dgm:t>
        <a:bodyPr/>
        <a:lstStyle/>
        <a:p>
          <a:r>
            <a:rPr lang="uk-UA" dirty="0"/>
            <a:t>Можливість передавати навички та техніки запам’ятовування дітям, що особливо важливо для дітей з порушеннями розвитку та обдарованих дітей</a:t>
          </a:r>
          <a:endParaRPr lang="en-US" dirty="0"/>
        </a:p>
      </dgm:t>
    </dgm:pt>
    <dgm:pt modelId="{6246A542-A63C-4D85-8EA0-C737DAD898AC}" type="parTrans" cxnId="{38928CD9-3AC1-4281-9C77-DFD16DDDAE23}">
      <dgm:prSet/>
      <dgm:spPr/>
      <dgm:t>
        <a:bodyPr/>
        <a:lstStyle/>
        <a:p>
          <a:endParaRPr lang="en-US"/>
        </a:p>
      </dgm:t>
    </dgm:pt>
    <dgm:pt modelId="{3AA70551-34C5-4609-81EA-56EE7D2E68EA}" type="sibTrans" cxnId="{38928CD9-3AC1-4281-9C77-DFD16DDDAE23}">
      <dgm:prSet/>
      <dgm:spPr/>
      <dgm:t>
        <a:bodyPr/>
        <a:lstStyle/>
        <a:p>
          <a:endParaRPr lang="en-US"/>
        </a:p>
      </dgm:t>
    </dgm:pt>
    <dgm:pt modelId="{C0A2B59C-46ED-45D5-BD78-6EBA5D85AA89}" type="pres">
      <dgm:prSet presAssocID="{24474D04-2387-4178-973B-9D40E680BB14}" presName="Name0" presStyleCnt="0">
        <dgm:presLayoutVars>
          <dgm:dir/>
          <dgm:resizeHandles val="exact"/>
        </dgm:presLayoutVars>
      </dgm:prSet>
      <dgm:spPr/>
    </dgm:pt>
    <dgm:pt modelId="{92A306A0-0B4E-416D-BB15-FECDBBB20E18}" type="pres">
      <dgm:prSet presAssocID="{24474D04-2387-4178-973B-9D40E680BB14}" presName="fgShape" presStyleLbl="fgShp" presStyleIdx="0" presStyleCnt="1"/>
      <dgm:spPr/>
    </dgm:pt>
    <dgm:pt modelId="{E15F9D50-771B-427B-8B68-1E63E07411DC}" type="pres">
      <dgm:prSet presAssocID="{24474D04-2387-4178-973B-9D40E680BB14}" presName="linComp" presStyleCnt="0"/>
      <dgm:spPr/>
    </dgm:pt>
    <dgm:pt modelId="{F7053E9D-8B0A-4C99-AF22-83B4BA712F0E}" type="pres">
      <dgm:prSet presAssocID="{BC073F69-8A45-47E1-8F35-9ADD49672E5A}" presName="compNode" presStyleCnt="0"/>
      <dgm:spPr/>
    </dgm:pt>
    <dgm:pt modelId="{1B796F6C-DF85-4114-AB10-8CB4DEBB28A2}" type="pres">
      <dgm:prSet presAssocID="{BC073F69-8A45-47E1-8F35-9ADD49672E5A}" presName="bkgdShape" presStyleLbl="node1" presStyleIdx="0" presStyleCnt="2"/>
      <dgm:spPr/>
    </dgm:pt>
    <dgm:pt modelId="{D46FC559-C4FA-49E2-BD68-9F8DA64C26D5}" type="pres">
      <dgm:prSet presAssocID="{BC073F69-8A45-47E1-8F35-9ADD49672E5A}" presName="nodeTx" presStyleLbl="node1" presStyleIdx="0" presStyleCnt="2">
        <dgm:presLayoutVars>
          <dgm:bulletEnabled val="1"/>
        </dgm:presLayoutVars>
      </dgm:prSet>
      <dgm:spPr/>
    </dgm:pt>
    <dgm:pt modelId="{BF151B2F-F254-420C-A664-6B81492BE379}" type="pres">
      <dgm:prSet presAssocID="{BC073F69-8A45-47E1-8F35-9ADD49672E5A}" presName="invisiNode" presStyleLbl="node1" presStyleIdx="0" presStyleCnt="2"/>
      <dgm:spPr/>
    </dgm:pt>
    <dgm:pt modelId="{0D282C59-BC3A-4220-B334-305972025DC8}" type="pres">
      <dgm:prSet presAssocID="{BC073F69-8A45-47E1-8F35-9ADD49672E5A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extLst>
        <a:ext uri="{E40237B7-FDA0-4F09-8148-C483321AD2D9}">
          <dgm14:cNvPr xmlns:dgm14="http://schemas.microsoft.com/office/drawing/2010/diagram" id="0" name="" descr="Люди иллюстрацию командной работы"/>
        </a:ext>
      </dgm:extLst>
    </dgm:pt>
    <dgm:pt modelId="{A1876950-120F-47D7-BDDD-A9B3BE01811E}" type="pres">
      <dgm:prSet presAssocID="{0D64554D-CC73-4749-9ACC-A06EE191A50B}" presName="sibTrans" presStyleLbl="sibTrans2D1" presStyleIdx="0" presStyleCnt="0"/>
      <dgm:spPr/>
    </dgm:pt>
    <dgm:pt modelId="{C82290EB-D441-4C61-BB8B-A181A452ED58}" type="pres">
      <dgm:prSet presAssocID="{FAB245BD-C0C1-4B19-A05B-1A4D359C3360}" presName="compNode" presStyleCnt="0"/>
      <dgm:spPr/>
    </dgm:pt>
    <dgm:pt modelId="{EA1C67A4-904B-4CF9-8EFE-2669C63ED8A1}" type="pres">
      <dgm:prSet presAssocID="{FAB245BD-C0C1-4B19-A05B-1A4D359C3360}" presName="bkgdShape" presStyleLbl="node1" presStyleIdx="1" presStyleCnt="2"/>
      <dgm:spPr/>
    </dgm:pt>
    <dgm:pt modelId="{317EEB53-AF08-4024-AE2F-5F7744E7C786}" type="pres">
      <dgm:prSet presAssocID="{FAB245BD-C0C1-4B19-A05B-1A4D359C3360}" presName="nodeTx" presStyleLbl="node1" presStyleIdx="1" presStyleCnt="2">
        <dgm:presLayoutVars>
          <dgm:bulletEnabled val="1"/>
        </dgm:presLayoutVars>
      </dgm:prSet>
      <dgm:spPr/>
    </dgm:pt>
    <dgm:pt modelId="{8481D1B9-5D0D-4219-AFE0-7F9D2D287304}" type="pres">
      <dgm:prSet presAssocID="{FAB245BD-C0C1-4B19-A05B-1A4D359C3360}" presName="invisiNode" presStyleLbl="node1" presStyleIdx="1" presStyleCnt="2"/>
      <dgm:spPr/>
    </dgm:pt>
    <dgm:pt modelId="{30BCB9E4-253E-4160-AF4D-64522AEE270D}" type="pres">
      <dgm:prSet presAssocID="{FAB245BD-C0C1-4B19-A05B-1A4D359C3360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Ребенок в фиолетовой черепахе и джинсах с одной рукой в воздухе в рюкзаке"/>
        </a:ext>
      </dgm:extLst>
    </dgm:pt>
  </dgm:ptLst>
  <dgm:cxnLst>
    <dgm:cxn modelId="{F854D208-0F61-4E57-B2E1-C6623E943498}" type="presOf" srcId="{24474D04-2387-4178-973B-9D40E680BB14}" destId="{C0A2B59C-46ED-45D5-BD78-6EBA5D85AA89}" srcOrd="0" destOrd="0" presId="urn:microsoft.com/office/officeart/2005/8/layout/hList7"/>
    <dgm:cxn modelId="{1CF70A16-52DC-4C67-810C-BBD12A984B62}" type="presOf" srcId="{BC073F69-8A45-47E1-8F35-9ADD49672E5A}" destId="{1B796F6C-DF85-4114-AB10-8CB4DEBB28A2}" srcOrd="0" destOrd="0" presId="urn:microsoft.com/office/officeart/2005/8/layout/hList7"/>
    <dgm:cxn modelId="{7E55C226-175B-43E7-8FE9-A062AF4AA2FD}" srcId="{24474D04-2387-4178-973B-9D40E680BB14}" destId="{BC073F69-8A45-47E1-8F35-9ADD49672E5A}" srcOrd="0" destOrd="0" parTransId="{25D4F8DD-45D7-45B3-91AD-60D99452DB29}" sibTransId="{0D64554D-CC73-4749-9ACC-A06EE191A50B}"/>
    <dgm:cxn modelId="{8D03929E-0955-4054-8CAB-B0133A22EB64}" type="presOf" srcId="{FAB245BD-C0C1-4B19-A05B-1A4D359C3360}" destId="{317EEB53-AF08-4024-AE2F-5F7744E7C786}" srcOrd="1" destOrd="0" presId="urn:microsoft.com/office/officeart/2005/8/layout/hList7"/>
    <dgm:cxn modelId="{D164B9A1-1BB4-4071-9653-155267A7CE54}" type="presOf" srcId="{0D64554D-CC73-4749-9ACC-A06EE191A50B}" destId="{A1876950-120F-47D7-BDDD-A9B3BE01811E}" srcOrd="0" destOrd="0" presId="urn:microsoft.com/office/officeart/2005/8/layout/hList7"/>
    <dgm:cxn modelId="{195300A4-47A6-4FF6-B570-4089D9BE06EC}" type="presOf" srcId="{FAB245BD-C0C1-4B19-A05B-1A4D359C3360}" destId="{EA1C67A4-904B-4CF9-8EFE-2669C63ED8A1}" srcOrd="0" destOrd="0" presId="urn:microsoft.com/office/officeart/2005/8/layout/hList7"/>
    <dgm:cxn modelId="{A7677EA8-13FE-47F8-B244-11B078D96F70}" type="presOf" srcId="{BC073F69-8A45-47E1-8F35-9ADD49672E5A}" destId="{D46FC559-C4FA-49E2-BD68-9F8DA64C26D5}" srcOrd="1" destOrd="0" presId="urn:microsoft.com/office/officeart/2005/8/layout/hList7"/>
    <dgm:cxn modelId="{38928CD9-3AC1-4281-9C77-DFD16DDDAE23}" srcId="{24474D04-2387-4178-973B-9D40E680BB14}" destId="{FAB245BD-C0C1-4B19-A05B-1A4D359C3360}" srcOrd="1" destOrd="0" parTransId="{6246A542-A63C-4D85-8EA0-C737DAD898AC}" sibTransId="{3AA70551-34C5-4609-81EA-56EE7D2E68EA}"/>
    <dgm:cxn modelId="{44D74A7B-D132-47D2-B45F-7196936554CE}" type="presParOf" srcId="{C0A2B59C-46ED-45D5-BD78-6EBA5D85AA89}" destId="{92A306A0-0B4E-416D-BB15-FECDBBB20E18}" srcOrd="0" destOrd="0" presId="urn:microsoft.com/office/officeart/2005/8/layout/hList7"/>
    <dgm:cxn modelId="{4AF43C5A-2D7D-4CD5-B1F5-CE5E13F0BF1E}" type="presParOf" srcId="{C0A2B59C-46ED-45D5-BD78-6EBA5D85AA89}" destId="{E15F9D50-771B-427B-8B68-1E63E07411DC}" srcOrd="1" destOrd="0" presId="urn:microsoft.com/office/officeart/2005/8/layout/hList7"/>
    <dgm:cxn modelId="{BABEDC9E-4E1F-4696-BC83-F047AFAE78FB}" type="presParOf" srcId="{E15F9D50-771B-427B-8B68-1E63E07411DC}" destId="{F7053E9D-8B0A-4C99-AF22-83B4BA712F0E}" srcOrd="0" destOrd="0" presId="urn:microsoft.com/office/officeart/2005/8/layout/hList7"/>
    <dgm:cxn modelId="{657C83E9-7F35-4074-8C91-C8A9D39B7BF6}" type="presParOf" srcId="{F7053E9D-8B0A-4C99-AF22-83B4BA712F0E}" destId="{1B796F6C-DF85-4114-AB10-8CB4DEBB28A2}" srcOrd="0" destOrd="0" presId="urn:microsoft.com/office/officeart/2005/8/layout/hList7"/>
    <dgm:cxn modelId="{2DF1787B-8F65-4092-9333-65292D715F58}" type="presParOf" srcId="{F7053E9D-8B0A-4C99-AF22-83B4BA712F0E}" destId="{D46FC559-C4FA-49E2-BD68-9F8DA64C26D5}" srcOrd="1" destOrd="0" presId="urn:microsoft.com/office/officeart/2005/8/layout/hList7"/>
    <dgm:cxn modelId="{91240E35-E8C7-48CC-9F34-41DFE22EE2CE}" type="presParOf" srcId="{F7053E9D-8B0A-4C99-AF22-83B4BA712F0E}" destId="{BF151B2F-F254-420C-A664-6B81492BE379}" srcOrd="2" destOrd="0" presId="urn:microsoft.com/office/officeart/2005/8/layout/hList7"/>
    <dgm:cxn modelId="{A59D703C-9E55-4334-9575-E42A579DE426}" type="presParOf" srcId="{F7053E9D-8B0A-4C99-AF22-83B4BA712F0E}" destId="{0D282C59-BC3A-4220-B334-305972025DC8}" srcOrd="3" destOrd="0" presId="urn:microsoft.com/office/officeart/2005/8/layout/hList7"/>
    <dgm:cxn modelId="{B682BA13-A35F-4DAF-B616-68D33B2B1AF5}" type="presParOf" srcId="{E15F9D50-771B-427B-8B68-1E63E07411DC}" destId="{A1876950-120F-47D7-BDDD-A9B3BE01811E}" srcOrd="1" destOrd="0" presId="urn:microsoft.com/office/officeart/2005/8/layout/hList7"/>
    <dgm:cxn modelId="{87567BF2-757F-4D22-9BAB-D476A252F49B}" type="presParOf" srcId="{E15F9D50-771B-427B-8B68-1E63E07411DC}" destId="{C82290EB-D441-4C61-BB8B-A181A452ED58}" srcOrd="2" destOrd="0" presId="urn:microsoft.com/office/officeart/2005/8/layout/hList7"/>
    <dgm:cxn modelId="{6E905B0C-0E2C-4D25-A066-7E6056585410}" type="presParOf" srcId="{C82290EB-D441-4C61-BB8B-A181A452ED58}" destId="{EA1C67A4-904B-4CF9-8EFE-2669C63ED8A1}" srcOrd="0" destOrd="0" presId="urn:microsoft.com/office/officeart/2005/8/layout/hList7"/>
    <dgm:cxn modelId="{4157BE34-0313-4BDA-93D9-4A42AF668EEE}" type="presParOf" srcId="{C82290EB-D441-4C61-BB8B-A181A452ED58}" destId="{317EEB53-AF08-4024-AE2F-5F7744E7C786}" srcOrd="1" destOrd="0" presId="urn:microsoft.com/office/officeart/2005/8/layout/hList7"/>
    <dgm:cxn modelId="{7C07FB00-CA81-4E87-89A1-8F8A9658D262}" type="presParOf" srcId="{C82290EB-D441-4C61-BB8B-A181A452ED58}" destId="{8481D1B9-5D0D-4219-AFE0-7F9D2D287304}" srcOrd="2" destOrd="0" presId="urn:microsoft.com/office/officeart/2005/8/layout/hList7"/>
    <dgm:cxn modelId="{E564B0F3-2A3E-411C-9857-F9CE09FFC7AF}" type="presParOf" srcId="{C82290EB-D441-4C61-BB8B-A181A452ED58}" destId="{30BCB9E4-253E-4160-AF4D-64522AEE27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159E5-48C1-4715-8E55-93C50EB368B4}" type="doc">
      <dgm:prSet loTypeId="urn:microsoft.com/office/officeart/2005/8/layout/list1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E159B59-8ABE-4A0E-BAA2-BB1AD38330BD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>
              <a:effectLst/>
              <a:latin typeface="Arial" panose="020B0604020202020204" pitchFamily="34" charset="0"/>
            </a:rPr>
            <a:t>рівнозначно розвиває роботу обох півкуль головного мозку;</a:t>
          </a:r>
          <a:endParaRPr lang="en-US" dirty="0"/>
        </a:p>
      </dgm:t>
    </dgm:pt>
    <dgm:pt modelId="{BCB49DC8-94E0-40D2-A5AA-C13109878832}" type="parTrans" cxnId="{FA6DB361-AEA0-4572-BD02-34CB062B8E15}">
      <dgm:prSet/>
      <dgm:spPr/>
      <dgm:t>
        <a:bodyPr/>
        <a:lstStyle/>
        <a:p>
          <a:endParaRPr lang="en-US"/>
        </a:p>
      </dgm:t>
    </dgm:pt>
    <dgm:pt modelId="{68F413D1-8553-4B8F-8111-C2D48002CC57}" type="sibTrans" cxnId="{FA6DB361-AEA0-4572-BD02-34CB062B8E15}">
      <dgm:prSet/>
      <dgm:spPr/>
      <dgm:t>
        <a:bodyPr/>
        <a:lstStyle/>
        <a:p>
          <a:endParaRPr lang="en-US"/>
        </a:p>
      </dgm:t>
    </dgm:pt>
    <dgm:pt modelId="{B456BFC0-457B-4AB6-8286-6ACA7CA85FF2}">
      <dgm:prSet/>
      <dgm:spPr/>
      <dgm:t>
        <a:bodyPr/>
        <a:lstStyle/>
        <a:p>
          <a:r>
            <a:rPr lang="ru-RU" b="0" i="0">
              <a:effectLst/>
              <a:latin typeface="Arial" panose="020B0604020202020204" pitchFamily="34" charset="0"/>
            </a:rPr>
            <a:t>покращує пам'ять, уважність, швидкість реакції на події, логічне й образне мислення;</a:t>
          </a:r>
          <a:endParaRPr lang="ru-RU" b="0" i="0" dirty="0">
            <a:effectLst/>
            <a:latin typeface="Arial" panose="020B0604020202020204" pitchFamily="34" charset="0"/>
          </a:endParaRPr>
        </a:p>
      </dgm:t>
    </dgm:pt>
    <dgm:pt modelId="{87868B89-64E8-4783-BDEE-951359BF2BB5}" type="parTrans" cxnId="{0D4CD695-EA2F-46E7-9FD1-626C00F8FD88}">
      <dgm:prSet/>
      <dgm:spPr/>
      <dgm:t>
        <a:bodyPr/>
        <a:lstStyle/>
        <a:p>
          <a:endParaRPr lang="en-US"/>
        </a:p>
      </dgm:t>
    </dgm:pt>
    <dgm:pt modelId="{B3CC2211-93DE-458C-89F9-1CC82D118169}" type="sibTrans" cxnId="{0D4CD695-EA2F-46E7-9FD1-626C00F8FD88}">
      <dgm:prSet/>
      <dgm:spPr/>
      <dgm:t>
        <a:bodyPr/>
        <a:lstStyle/>
        <a:p>
          <a:endParaRPr lang="en-US"/>
        </a:p>
      </dgm:t>
    </dgm:pt>
    <dgm:pt modelId="{18EAD73A-4873-417B-8355-E5DEB40E6D7E}">
      <dgm:prSet/>
      <dgm:spPr/>
      <dgm:t>
        <a:bodyPr/>
        <a:lstStyle/>
        <a:p>
          <a:r>
            <a:rPr lang="ru-RU" b="0" i="0">
              <a:effectLst/>
              <a:latin typeface="Arial" panose="020B0604020202020204" pitchFamily="34" charset="0"/>
            </a:rPr>
            <a:t>сприяє розширенню словникового запасу і вміння послідовно висловлювати думки;</a:t>
          </a:r>
          <a:endParaRPr lang="ru-RU" b="0" i="0" dirty="0">
            <a:effectLst/>
            <a:latin typeface="Arial" panose="020B0604020202020204" pitchFamily="34" charset="0"/>
          </a:endParaRPr>
        </a:p>
      </dgm:t>
    </dgm:pt>
    <dgm:pt modelId="{730D1DD2-579D-4286-B62A-E0B9D458CC16}" type="parTrans" cxnId="{B60D448D-1F92-45EF-9CB2-34C3083F726A}">
      <dgm:prSet/>
      <dgm:spPr/>
      <dgm:t>
        <a:bodyPr/>
        <a:lstStyle/>
        <a:p>
          <a:endParaRPr lang="en-US"/>
        </a:p>
      </dgm:t>
    </dgm:pt>
    <dgm:pt modelId="{A7318B49-699E-4B43-B219-0C4D1092FDDD}" type="sibTrans" cxnId="{B60D448D-1F92-45EF-9CB2-34C3083F726A}">
      <dgm:prSet/>
      <dgm:spPr/>
      <dgm:t>
        <a:bodyPr/>
        <a:lstStyle/>
        <a:p>
          <a:endParaRPr lang="en-US"/>
        </a:p>
      </dgm:t>
    </dgm:pt>
    <dgm:pt modelId="{F4EC3C6F-7628-489B-B5DF-2AC4E06FA052}">
      <dgm:prSet/>
      <dgm:spPr/>
      <dgm:t>
        <a:bodyPr/>
        <a:lstStyle/>
        <a:p>
          <a:r>
            <a:rPr lang="ru-RU" b="0" i="0">
              <a:effectLst/>
              <a:latin typeface="Arial" panose="020B0604020202020204" pitchFamily="34" charset="0"/>
            </a:rPr>
            <a:t>забезпечує різнобічне і гармонійне сприйняття дитиною навколишнього світу;</a:t>
          </a:r>
          <a:endParaRPr lang="ru-RU" b="0" i="0" dirty="0">
            <a:effectLst/>
            <a:latin typeface="Arial" panose="020B0604020202020204" pitchFamily="34" charset="0"/>
          </a:endParaRPr>
        </a:p>
      </dgm:t>
    </dgm:pt>
    <dgm:pt modelId="{37872AED-BC32-41D8-92C0-82F685D4E94B}" type="parTrans" cxnId="{729AE176-586A-438A-8D64-425624E911EE}">
      <dgm:prSet/>
      <dgm:spPr/>
      <dgm:t>
        <a:bodyPr/>
        <a:lstStyle/>
        <a:p>
          <a:endParaRPr lang="en-US"/>
        </a:p>
      </dgm:t>
    </dgm:pt>
    <dgm:pt modelId="{935E3A5A-2E43-4F8B-B5DD-2981548A8613}" type="sibTrans" cxnId="{729AE176-586A-438A-8D64-425624E911EE}">
      <dgm:prSet/>
      <dgm:spPr/>
      <dgm:t>
        <a:bodyPr/>
        <a:lstStyle/>
        <a:p>
          <a:endParaRPr lang="en-US"/>
        </a:p>
      </dgm:t>
    </dgm:pt>
    <dgm:pt modelId="{9FB178C6-0EFF-4BE9-898B-0206BDBF0A86}">
      <dgm:prSet/>
      <dgm:spPr/>
      <dgm:t>
        <a:bodyPr/>
        <a:lstStyle/>
        <a:p>
          <a:r>
            <a:rPr lang="ru-RU" b="0" i="0">
              <a:effectLst/>
              <a:latin typeface="Arial" panose="020B0604020202020204" pitchFamily="34" charset="0"/>
            </a:rPr>
            <a:t>збагачує інтелектуальний потенціал корисним досвідом і навичками. </a:t>
          </a:r>
          <a:endParaRPr lang="ru-RU" b="0" i="0" dirty="0">
            <a:effectLst/>
            <a:latin typeface="Arial" panose="020B0604020202020204" pitchFamily="34" charset="0"/>
          </a:endParaRPr>
        </a:p>
      </dgm:t>
    </dgm:pt>
    <dgm:pt modelId="{D693825D-A72B-4D92-A3DA-B65D9CBCC5D6}" type="parTrans" cxnId="{B0377C1C-1EDF-4E71-9FE3-A56C809707D1}">
      <dgm:prSet/>
      <dgm:spPr/>
      <dgm:t>
        <a:bodyPr/>
        <a:lstStyle/>
        <a:p>
          <a:endParaRPr lang="en-US"/>
        </a:p>
      </dgm:t>
    </dgm:pt>
    <dgm:pt modelId="{09855F5B-1DC5-49E9-83DF-0E46C4E9A29D}" type="sibTrans" cxnId="{B0377C1C-1EDF-4E71-9FE3-A56C809707D1}">
      <dgm:prSet/>
      <dgm:spPr/>
      <dgm:t>
        <a:bodyPr/>
        <a:lstStyle/>
        <a:p>
          <a:endParaRPr lang="en-US"/>
        </a:p>
      </dgm:t>
    </dgm:pt>
    <dgm:pt modelId="{1714C07E-3E7E-4FDE-9993-C36B9EB1BE1F}" type="pres">
      <dgm:prSet presAssocID="{794159E5-48C1-4715-8E55-93C50EB368B4}" presName="linear" presStyleCnt="0">
        <dgm:presLayoutVars>
          <dgm:dir/>
          <dgm:animLvl val="lvl"/>
          <dgm:resizeHandles val="exact"/>
        </dgm:presLayoutVars>
      </dgm:prSet>
      <dgm:spPr/>
    </dgm:pt>
    <dgm:pt modelId="{986E0CA4-A9E2-4972-A315-C095164109F3}" type="pres">
      <dgm:prSet presAssocID="{3E159B59-8ABE-4A0E-BAA2-BB1AD38330BD}" presName="parentLin" presStyleCnt="0"/>
      <dgm:spPr/>
    </dgm:pt>
    <dgm:pt modelId="{0EE4432F-F081-4BAB-93ED-D2358288097A}" type="pres">
      <dgm:prSet presAssocID="{3E159B59-8ABE-4A0E-BAA2-BB1AD38330BD}" presName="parentLeftMargin" presStyleLbl="node1" presStyleIdx="0" presStyleCnt="5"/>
      <dgm:spPr/>
    </dgm:pt>
    <dgm:pt modelId="{917A464C-0046-4490-8628-BF322F2B6F55}" type="pres">
      <dgm:prSet presAssocID="{3E159B59-8ABE-4A0E-BAA2-BB1AD38330B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0045F4-D33D-4BE9-8083-5AFAF7C0B05F}" type="pres">
      <dgm:prSet presAssocID="{3E159B59-8ABE-4A0E-BAA2-BB1AD38330BD}" presName="negativeSpace" presStyleCnt="0"/>
      <dgm:spPr/>
    </dgm:pt>
    <dgm:pt modelId="{CBCB0A18-FB05-412B-B682-F1170AF1EE7C}" type="pres">
      <dgm:prSet presAssocID="{3E159B59-8ABE-4A0E-BAA2-BB1AD38330BD}" presName="childText" presStyleLbl="conFgAcc1" presStyleIdx="0" presStyleCnt="5">
        <dgm:presLayoutVars>
          <dgm:bulletEnabled val="1"/>
        </dgm:presLayoutVars>
      </dgm:prSet>
      <dgm:spPr/>
    </dgm:pt>
    <dgm:pt modelId="{F7074D69-D388-4EF1-A934-C90316B2D754}" type="pres">
      <dgm:prSet presAssocID="{68F413D1-8553-4B8F-8111-C2D48002CC57}" presName="spaceBetweenRectangles" presStyleCnt="0"/>
      <dgm:spPr/>
    </dgm:pt>
    <dgm:pt modelId="{E7422FFF-F854-4B88-B07E-92C24473EE7D}" type="pres">
      <dgm:prSet presAssocID="{B456BFC0-457B-4AB6-8286-6ACA7CA85FF2}" presName="parentLin" presStyleCnt="0"/>
      <dgm:spPr/>
    </dgm:pt>
    <dgm:pt modelId="{EFC0D230-9630-4BA2-A91F-A826E985F36F}" type="pres">
      <dgm:prSet presAssocID="{B456BFC0-457B-4AB6-8286-6ACA7CA85FF2}" presName="parentLeftMargin" presStyleLbl="node1" presStyleIdx="0" presStyleCnt="5"/>
      <dgm:spPr/>
    </dgm:pt>
    <dgm:pt modelId="{BB3D67D9-046E-4A93-9571-C33E65A635F1}" type="pres">
      <dgm:prSet presAssocID="{B456BFC0-457B-4AB6-8286-6ACA7CA85FF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200AEF3-8148-4462-A5FF-AA1C567CF79B}" type="pres">
      <dgm:prSet presAssocID="{B456BFC0-457B-4AB6-8286-6ACA7CA85FF2}" presName="negativeSpace" presStyleCnt="0"/>
      <dgm:spPr/>
    </dgm:pt>
    <dgm:pt modelId="{14CDE292-809F-4E03-90D6-89FE3341EF81}" type="pres">
      <dgm:prSet presAssocID="{B456BFC0-457B-4AB6-8286-6ACA7CA85FF2}" presName="childText" presStyleLbl="conFgAcc1" presStyleIdx="1" presStyleCnt="5">
        <dgm:presLayoutVars>
          <dgm:bulletEnabled val="1"/>
        </dgm:presLayoutVars>
      </dgm:prSet>
      <dgm:spPr/>
    </dgm:pt>
    <dgm:pt modelId="{3B105CCC-4DBE-4A62-9E45-C03F299DBD20}" type="pres">
      <dgm:prSet presAssocID="{B3CC2211-93DE-458C-89F9-1CC82D118169}" presName="spaceBetweenRectangles" presStyleCnt="0"/>
      <dgm:spPr/>
    </dgm:pt>
    <dgm:pt modelId="{2922AC6F-2A3D-444F-A560-BEAF8B345C2A}" type="pres">
      <dgm:prSet presAssocID="{18EAD73A-4873-417B-8355-E5DEB40E6D7E}" presName="parentLin" presStyleCnt="0"/>
      <dgm:spPr/>
    </dgm:pt>
    <dgm:pt modelId="{6EEA56D1-2C6C-4C2C-ABBA-3212307DDDB4}" type="pres">
      <dgm:prSet presAssocID="{18EAD73A-4873-417B-8355-E5DEB40E6D7E}" presName="parentLeftMargin" presStyleLbl="node1" presStyleIdx="1" presStyleCnt="5"/>
      <dgm:spPr/>
    </dgm:pt>
    <dgm:pt modelId="{D55F6090-D799-4A5A-BB4C-D36DE0A360F7}" type="pres">
      <dgm:prSet presAssocID="{18EAD73A-4873-417B-8355-E5DEB40E6D7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B86F36-46F2-48CC-9B0D-BFBA41FA4BA4}" type="pres">
      <dgm:prSet presAssocID="{18EAD73A-4873-417B-8355-E5DEB40E6D7E}" presName="negativeSpace" presStyleCnt="0"/>
      <dgm:spPr/>
    </dgm:pt>
    <dgm:pt modelId="{E7B8ECFA-1AF2-4F85-8923-0577004FE43F}" type="pres">
      <dgm:prSet presAssocID="{18EAD73A-4873-417B-8355-E5DEB40E6D7E}" presName="childText" presStyleLbl="conFgAcc1" presStyleIdx="2" presStyleCnt="5">
        <dgm:presLayoutVars>
          <dgm:bulletEnabled val="1"/>
        </dgm:presLayoutVars>
      </dgm:prSet>
      <dgm:spPr/>
    </dgm:pt>
    <dgm:pt modelId="{4C9EB63E-5673-498B-85D5-D835068F9EC3}" type="pres">
      <dgm:prSet presAssocID="{A7318B49-699E-4B43-B219-0C4D1092FDDD}" presName="spaceBetweenRectangles" presStyleCnt="0"/>
      <dgm:spPr/>
    </dgm:pt>
    <dgm:pt modelId="{61CA775A-AAB4-40BB-A7A7-CD1BA730D539}" type="pres">
      <dgm:prSet presAssocID="{F4EC3C6F-7628-489B-B5DF-2AC4E06FA052}" presName="parentLin" presStyleCnt="0"/>
      <dgm:spPr/>
    </dgm:pt>
    <dgm:pt modelId="{A260E74B-6259-4E04-AEA0-5896B959BF60}" type="pres">
      <dgm:prSet presAssocID="{F4EC3C6F-7628-489B-B5DF-2AC4E06FA052}" presName="parentLeftMargin" presStyleLbl="node1" presStyleIdx="2" presStyleCnt="5"/>
      <dgm:spPr/>
    </dgm:pt>
    <dgm:pt modelId="{4D03A17D-4C7A-4310-8674-A349FA53E3B9}" type="pres">
      <dgm:prSet presAssocID="{F4EC3C6F-7628-489B-B5DF-2AC4E06FA0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DE548B-EB3A-421A-9EEB-E820685A7B96}" type="pres">
      <dgm:prSet presAssocID="{F4EC3C6F-7628-489B-B5DF-2AC4E06FA052}" presName="negativeSpace" presStyleCnt="0"/>
      <dgm:spPr/>
    </dgm:pt>
    <dgm:pt modelId="{38B57F15-9706-492B-AE24-0AE39928AB95}" type="pres">
      <dgm:prSet presAssocID="{F4EC3C6F-7628-489B-B5DF-2AC4E06FA052}" presName="childText" presStyleLbl="conFgAcc1" presStyleIdx="3" presStyleCnt="5">
        <dgm:presLayoutVars>
          <dgm:bulletEnabled val="1"/>
        </dgm:presLayoutVars>
      </dgm:prSet>
      <dgm:spPr/>
    </dgm:pt>
    <dgm:pt modelId="{4BFDF0C1-006B-4C01-8C2B-AC6BDA33CCE7}" type="pres">
      <dgm:prSet presAssocID="{935E3A5A-2E43-4F8B-B5DD-2981548A8613}" presName="spaceBetweenRectangles" presStyleCnt="0"/>
      <dgm:spPr/>
    </dgm:pt>
    <dgm:pt modelId="{9B0556F3-C36B-4556-89B4-EB3E8E881A09}" type="pres">
      <dgm:prSet presAssocID="{9FB178C6-0EFF-4BE9-898B-0206BDBF0A86}" presName="parentLin" presStyleCnt="0"/>
      <dgm:spPr/>
    </dgm:pt>
    <dgm:pt modelId="{DAB03721-DB77-4C35-A99A-BFF1DECBE069}" type="pres">
      <dgm:prSet presAssocID="{9FB178C6-0EFF-4BE9-898B-0206BDBF0A86}" presName="parentLeftMargin" presStyleLbl="node1" presStyleIdx="3" presStyleCnt="5"/>
      <dgm:spPr/>
    </dgm:pt>
    <dgm:pt modelId="{3F93BBFD-EE1A-403D-8922-313C1621FBF9}" type="pres">
      <dgm:prSet presAssocID="{9FB178C6-0EFF-4BE9-898B-0206BDBF0A8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641120D-DA23-4C86-9B08-64EBE28D48D1}" type="pres">
      <dgm:prSet presAssocID="{9FB178C6-0EFF-4BE9-898B-0206BDBF0A86}" presName="negativeSpace" presStyleCnt="0"/>
      <dgm:spPr/>
    </dgm:pt>
    <dgm:pt modelId="{13AE3932-BC8B-4CA9-B873-65DE9CAEBF23}" type="pres">
      <dgm:prSet presAssocID="{9FB178C6-0EFF-4BE9-898B-0206BDBF0A8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377C1C-1EDF-4E71-9FE3-A56C809707D1}" srcId="{794159E5-48C1-4715-8E55-93C50EB368B4}" destId="{9FB178C6-0EFF-4BE9-898B-0206BDBF0A86}" srcOrd="4" destOrd="0" parTransId="{D693825D-A72B-4D92-A3DA-B65D9CBCC5D6}" sibTransId="{09855F5B-1DC5-49E9-83DF-0E46C4E9A29D}"/>
    <dgm:cxn modelId="{C377561D-BD57-44B0-A394-384EC93073AC}" type="presOf" srcId="{F4EC3C6F-7628-489B-B5DF-2AC4E06FA052}" destId="{4D03A17D-4C7A-4310-8674-A349FA53E3B9}" srcOrd="1" destOrd="0" presId="urn:microsoft.com/office/officeart/2005/8/layout/list1"/>
    <dgm:cxn modelId="{67D2A526-5177-4EB1-88F6-A4F7FD1D1E20}" type="presOf" srcId="{9FB178C6-0EFF-4BE9-898B-0206BDBF0A86}" destId="{3F93BBFD-EE1A-403D-8922-313C1621FBF9}" srcOrd="1" destOrd="0" presId="urn:microsoft.com/office/officeart/2005/8/layout/list1"/>
    <dgm:cxn modelId="{1AD9105B-F597-421A-B9A9-3A87A54D95FD}" type="presOf" srcId="{B456BFC0-457B-4AB6-8286-6ACA7CA85FF2}" destId="{BB3D67D9-046E-4A93-9571-C33E65A635F1}" srcOrd="1" destOrd="0" presId="urn:microsoft.com/office/officeart/2005/8/layout/list1"/>
    <dgm:cxn modelId="{E44CDA5F-F4E5-48E8-BC76-37FE56ECCB52}" type="presOf" srcId="{3E159B59-8ABE-4A0E-BAA2-BB1AD38330BD}" destId="{917A464C-0046-4490-8628-BF322F2B6F55}" srcOrd="1" destOrd="0" presId="urn:microsoft.com/office/officeart/2005/8/layout/list1"/>
    <dgm:cxn modelId="{FA6DB361-AEA0-4572-BD02-34CB062B8E15}" srcId="{794159E5-48C1-4715-8E55-93C50EB368B4}" destId="{3E159B59-8ABE-4A0E-BAA2-BB1AD38330BD}" srcOrd="0" destOrd="0" parTransId="{BCB49DC8-94E0-40D2-A5AA-C13109878832}" sibTransId="{68F413D1-8553-4B8F-8111-C2D48002CC57}"/>
    <dgm:cxn modelId="{CB133469-7286-4D0B-8758-48A688F48D98}" type="presOf" srcId="{18EAD73A-4873-417B-8355-E5DEB40E6D7E}" destId="{6EEA56D1-2C6C-4C2C-ABBA-3212307DDDB4}" srcOrd="0" destOrd="0" presId="urn:microsoft.com/office/officeart/2005/8/layout/list1"/>
    <dgm:cxn modelId="{D05C546C-E81A-4D8B-B359-DBF0227AA659}" type="presOf" srcId="{B456BFC0-457B-4AB6-8286-6ACA7CA85FF2}" destId="{EFC0D230-9630-4BA2-A91F-A826E985F36F}" srcOrd="0" destOrd="0" presId="urn:microsoft.com/office/officeart/2005/8/layout/list1"/>
    <dgm:cxn modelId="{224F766F-F05F-4BDA-B8E0-AAA94FABBA4F}" type="presOf" srcId="{18EAD73A-4873-417B-8355-E5DEB40E6D7E}" destId="{D55F6090-D799-4A5A-BB4C-D36DE0A360F7}" srcOrd="1" destOrd="0" presId="urn:microsoft.com/office/officeart/2005/8/layout/list1"/>
    <dgm:cxn modelId="{729AE176-586A-438A-8D64-425624E911EE}" srcId="{794159E5-48C1-4715-8E55-93C50EB368B4}" destId="{F4EC3C6F-7628-489B-B5DF-2AC4E06FA052}" srcOrd="3" destOrd="0" parTransId="{37872AED-BC32-41D8-92C0-82F685D4E94B}" sibTransId="{935E3A5A-2E43-4F8B-B5DD-2981548A8613}"/>
    <dgm:cxn modelId="{B60D448D-1F92-45EF-9CB2-34C3083F726A}" srcId="{794159E5-48C1-4715-8E55-93C50EB368B4}" destId="{18EAD73A-4873-417B-8355-E5DEB40E6D7E}" srcOrd="2" destOrd="0" parTransId="{730D1DD2-579D-4286-B62A-E0B9D458CC16}" sibTransId="{A7318B49-699E-4B43-B219-0C4D1092FDDD}"/>
    <dgm:cxn modelId="{E9854C91-DC9A-4760-951A-1499CA031B6F}" type="presOf" srcId="{F4EC3C6F-7628-489B-B5DF-2AC4E06FA052}" destId="{A260E74B-6259-4E04-AEA0-5896B959BF60}" srcOrd="0" destOrd="0" presId="urn:microsoft.com/office/officeart/2005/8/layout/list1"/>
    <dgm:cxn modelId="{0D4CD695-EA2F-46E7-9FD1-626C00F8FD88}" srcId="{794159E5-48C1-4715-8E55-93C50EB368B4}" destId="{B456BFC0-457B-4AB6-8286-6ACA7CA85FF2}" srcOrd="1" destOrd="0" parTransId="{87868B89-64E8-4783-BDEE-951359BF2BB5}" sibTransId="{B3CC2211-93DE-458C-89F9-1CC82D118169}"/>
    <dgm:cxn modelId="{BC499AC1-6873-41D6-BB16-428816A350B7}" type="presOf" srcId="{3E159B59-8ABE-4A0E-BAA2-BB1AD38330BD}" destId="{0EE4432F-F081-4BAB-93ED-D2358288097A}" srcOrd="0" destOrd="0" presId="urn:microsoft.com/office/officeart/2005/8/layout/list1"/>
    <dgm:cxn modelId="{CA1982C4-FF62-4B17-8CBF-268A45E7507B}" type="presOf" srcId="{794159E5-48C1-4715-8E55-93C50EB368B4}" destId="{1714C07E-3E7E-4FDE-9993-C36B9EB1BE1F}" srcOrd="0" destOrd="0" presId="urn:microsoft.com/office/officeart/2005/8/layout/list1"/>
    <dgm:cxn modelId="{54A73FCA-4EF5-4217-B098-303B853054BA}" type="presOf" srcId="{9FB178C6-0EFF-4BE9-898B-0206BDBF0A86}" destId="{DAB03721-DB77-4C35-A99A-BFF1DECBE069}" srcOrd="0" destOrd="0" presId="urn:microsoft.com/office/officeart/2005/8/layout/list1"/>
    <dgm:cxn modelId="{D4A9A15B-A5B4-479F-B2C5-E8015BC5E58B}" type="presParOf" srcId="{1714C07E-3E7E-4FDE-9993-C36B9EB1BE1F}" destId="{986E0CA4-A9E2-4972-A315-C095164109F3}" srcOrd="0" destOrd="0" presId="urn:microsoft.com/office/officeart/2005/8/layout/list1"/>
    <dgm:cxn modelId="{62267D4E-4A4C-4C33-B388-9B288C64A1D7}" type="presParOf" srcId="{986E0CA4-A9E2-4972-A315-C095164109F3}" destId="{0EE4432F-F081-4BAB-93ED-D2358288097A}" srcOrd="0" destOrd="0" presId="urn:microsoft.com/office/officeart/2005/8/layout/list1"/>
    <dgm:cxn modelId="{0AF70684-7286-436F-B62B-A29608D40112}" type="presParOf" srcId="{986E0CA4-A9E2-4972-A315-C095164109F3}" destId="{917A464C-0046-4490-8628-BF322F2B6F55}" srcOrd="1" destOrd="0" presId="urn:microsoft.com/office/officeart/2005/8/layout/list1"/>
    <dgm:cxn modelId="{B48A9EE4-95A5-49D8-B977-73864EC316AF}" type="presParOf" srcId="{1714C07E-3E7E-4FDE-9993-C36B9EB1BE1F}" destId="{440045F4-D33D-4BE9-8083-5AFAF7C0B05F}" srcOrd="1" destOrd="0" presId="urn:microsoft.com/office/officeart/2005/8/layout/list1"/>
    <dgm:cxn modelId="{081D8330-D30D-4FBB-ACC3-0E42CD7AE259}" type="presParOf" srcId="{1714C07E-3E7E-4FDE-9993-C36B9EB1BE1F}" destId="{CBCB0A18-FB05-412B-B682-F1170AF1EE7C}" srcOrd="2" destOrd="0" presId="urn:microsoft.com/office/officeart/2005/8/layout/list1"/>
    <dgm:cxn modelId="{8C541EAC-3D2C-410D-90A4-F3D19445FE75}" type="presParOf" srcId="{1714C07E-3E7E-4FDE-9993-C36B9EB1BE1F}" destId="{F7074D69-D388-4EF1-A934-C90316B2D754}" srcOrd="3" destOrd="0" presId="urn:microsoft.com/office/officeart/2005/8/layout/list1"/>
    <dgm:cxn modelId="{8E4CF956-1913-437A-9855-D4F641C8C84E}" type="presParOf" srcId="{1714C07E-3E7E-4FDE-9993-C36B9EB1BE1F}" destId="{E7422FFF-F854-4B88-B07E-92C24473EE7D}" srcOrd="4" destOrd="0" presId="urn:microsoft.com/office/officeart/2005/8/layout/list1"/>
    <dgm:cxn modelId="{5B0E7A99-DA28-4DCB-BD9C-754DF3CD9669}" type="presParOf" srcId="{E7422FFF-F854-4B88-B07E-92C24473EE7D}" destId="{EFC0D230-9630-4BA2-A91F-A826E985F36F}" srcOrd="0" destOrd="0" presId="urn:microsoft.com/office/officeart/2005/8/layout/list1"/>
    <dgm:cxn modelId="{B1908572-E552-4059-B8D0-B84FB76016AB}" type="presParOf" srcId="{E7422FFF-F854-4B88-B07E-92C24473EE7D}" destId="{BB3D67D9-046E-4A93-9571-C33E65A635F1}" srcOrd="1" destOrd="0" presId="urn:microsoft.com/office/officeart/2005/8/layout/list1"/>
    <dgm:cxn modelId="{0ED2DC11-D1F6-411E-AF72-CE515ABEB80A}" type="presParOf" srcId="{1714C07E-3E7E-4FDE-9993-C36B9EB1BE1F}" destId="{D200AEF3-8148-4462-A5FF-AA1C567CF79B}" srcOrd="5" destOrd="0" presId="urn:microsoft.com/office/officeart/2005/8/layout/list1"/>
    <dgm:cxn modelId="{02C05EE4-CB21-4DDD-81F5-75085D8A2098}" type="presParOf" srcId="{1714C07E-3E7E-4FDE-9993-C36B9EB1BE1F}" destId="{14CDE292-809F-4E03-90D6-89FE3341EF81}" srcOrd="6" destOrd="0" presId="urn:microsoft.com/office/officeart/2005/8/layout/list1"/>
    <dgm:cxn modelId="{B7081746-DEE2-433D-B6FD-B524453AE659}" type="presParOf" srcId="{1714C07E-3E7E-4FDE-9993-C36B9EB1BE1F}" destId="{3B105CCC-4DBE-4A62-9E45-C03F299DBD20}" srcOrd="7" destOrd="0" presId="urn:microsoft.com/office/officeart/2005/8/layout/list1"/>
    <dgm:cxn modelId="{82E99096-3245-4A88-896F-1309439C5FB9}" type="presParOf" srcId="{1714C07E-3E7E-4FDE-9993-C36B9EB1BE1F}" destId="{2922AC6F-2A3D-444F-A560-BEAF8B345C2A}" srcOrd="8" destOrd="0" presId="urn:microsoft.com/office/officeart/2005/8/layout/list1"/>
    <dgm:cxn modelId="{ABBB0ACC-37A9-460C-9898-2BF58DB073F4}" type="presParOf" srcId="{2922AC6F-2A3D-444F-A560-BEAF8B345C2A}" destId="{6EEA56D1-2C6C-4C2C-ABBA-3212307DDDB4}" srcOrd="0" destOrd="0" presId="urn:microsoft.com/office/officeart/2005/8/layout/list1"/>
    <dgm:cxn modelId="{2869BC84-80F1-4C8B-B31C-4F3685C3B0DF}" type="presParOf" srcId="{2922AC6F-2A3D-444F-A560-BEAF8B345C2A}" destId="{D55F6090-D799-4A5A-BB4C-D36DE0A360F7}" srcOrd="1" destOrd="0" presId="urn:microsoft.com/office/officeart/2005/8/layout/list1"/>
    <dgm:cxn modelId="{408B4401-4834-489F-A9B7-6341981A06C6}" type="presParOf" srcId="{1714C07E-3E7E-4FDE-9993-C36B9EB1BE1F}" destId="{A3B86F36-46F2-48CC-9B0D-BFBA41FA4BA4}" srcOrd="9" destOrd="0" presId="urn:microsoft.com/office/officeart/2005/8/layout/list1"/>
    <dgm:cxn modelId="{D7977676-1A9F-4844-81D1-5C106854526A}" type="presParOf" srcId="{1714C07E-3E7E-4FDE-9993-C36B9EB1BE1F}" destId="{E7B8ECFA-1AF2-4F85-8923-0577004FE43F}" srcOrd="10" destOrd="0" presId="urn:microsoft.com/office/officeart/2005/8/layout/list1"/>
    <dgm:cxn modelId="{80E81B67-1E2F-40B6-B7A4-CBC83B7BBE1A}" type="presParOf" srcId="{1714C07E-3E7E-4FDE-9993-C36B9EB1BE1F}" destId="{4C9EB63E-5673-498B-85D5-D835068F9EC3}" srcOrd="11" destOrd="0" presId="urn:microsoft.com/office/officeart/2005/8/layout/list1"/>
    <dgm:cxn modelId="{8D630FF5-FDFF-4D55-8188-C3B93C1AF97E}" type="presParOf" srcId="{1714C07E-3E7E-4FDE-9993-C36B9EB1BE1F}" destId="{61CA775A-AAB4-40BB-A7A7-CD1BA730D539}" srcOrd="12" destOrd="0" presId="urn:microsoft.com/office/officeart/2005/8/layout/list1"/>
    <dgm:cxn modelId="{C96FF425-316F-426F-AD4A-32B50DDB591B}" type="presParOf" srcId="{61CA775A-AAB4-40BB-A7A7-CD1BA730D539}" destId="{A260E74B-6259-4E04-AEA0-5896B959BF60}" srcOrd="0" destOrd="0" presId="urn:microsoft.com/office/officeart/2005/8/layout/list1"/>
    <dgm:cxn modelId="{25FAE2B1-86F8-40F9-8E8F-D8FCC5597550}" type="presParOf" srcId="{61CA775A-AAB4-40BB-A7A7-CD1BA730D539}" destId="{4D03A17D-4C7A-4310-8674-A349FA53E3B9}" srcOrd="1" destOrd="0" presId="urn:microsoft.com/office/officeart/2005/8/layout/list1"/>
    <dgm:cxn modelId="{152364DB-DAFB-4F2A-A02C-74EE515ADD50}" type="presParOf" srcId="{1714C07E-3E7E-4FDE-9993-C36B9EB1BE1F}" destId="{B1DE548B-EB3A-421A-9EEB-E820685A7B96}" srcOrd="13" destOrd="0" presId="urn:microsoft.com/office/officeart/2005/8/layout/list1"/>
    <dgm:cxn modelId="{E70B5E61-DDC0-4048-BC4A-2ECDA1A20A96}" type="presParOf" srcId="{1714C07E-3E7E-4FDE-9993-C36B9EB1BE1F}" destId="{38B57F15-9706-492B-AE24-0AE39928AB95}" srcOrd="14" destOrd="0" presId="urn:microsoft.com/office/officeart/2005/8/layout/list1"/>
    <dgm:cxn modelId="{8F074952-1805-4533-9AEC-1E5732B3705F}" type="presParOf" srcId="{1714C07E-3E7E-4FDE-9993-C36B9EB1BE1F}" destId="{4BFDF0C1-006B-4C01-8C2B-AC6BDA33CCE7}" srcOrd="15" destOrd="0" presId="urn:microsoft.com/office/officeart/2005/8/layout/list1"/>
    <dgm:cxn modelId="{591DA100-A72F-4FF7-A2AF-E5119A82A382}" type="presParOf" srcId="{1714C07E-3E7E-4FDE-9993-C36B9EB1BE1F}" destId="{9B0556F3-C36B-4556-89B4-EB3E8E881A09}" srcOrd="16" destOrd="0" presId="urn:microsoft.com/office/officeart/2005/8/layout/list1"/>
    <dgm:cxn modelId="{ED4DB1C6-0F93-4A5A-ACF2-B58458D7DECB}" type="presParOf" srcId="{9B0556F3-C36B-4556-89B4-EB3E8E881A09}" destId="{DAB03721-DB77-4C35-A99A-BFF1DECBE069}" srcOrd="0" destOrd="0" presId="urn:microsoft.com/office/officeart/2005/8/layout/list1"/>
    <dgm:cxn modelId="{4D3835CD-1003-406D-A92C-6150238961B2}" type="presParOf" srcId="{9B0556F3-C36B-4556-89B4-EB3E8E881A09}" destId="{3F93BBFD-EE1A-403D-8922-313C1621FBF9}" srcOrd="1" destOrd="0" presId="urn:microsoft.com/office/officeart/2005/8/layout/list1"/>
    <dgm:cxn modelId="{1590EB61-F149-40E6-8865-8B865BB5DA85}" type="presParOf" srcId="{1714C07E-3E7E-4FDE-9993-C36B9EB1BE1F}" destId="{D641120D-DA23-4C86-9B08-64EBE28D48D1}" srcOrd="17" destOrd="0" presId="urn:microsoft.com/office/officeart/2005/8/layout/list1"/>
    <dgm:cxn modelId="{997E0AD9-9CAB-4A9E-B58E-737280354FEE}" type="presParOf" srcId="{1714C07E-3E7E-4FDE-9993-C36B9EB1BE1F}" destId="{13AE3932-BC8B-4CA9-B873-65DE9CAEBF2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3EF45A-B29E-4808-8BAC-85A282AEC2C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778CC21-D1E0-429F-947B-DD739EF36885}">
      <dgm:prSet phldrT="[Текст]"/>
      <dgm:spPr/>
      <dgm:t>
        <a:bodyPr/>
        <a:lstStyle/>
        <a:p>
          <a:r>
            <a:rPr lang="ru-RU" dirty="0" err="1"/>
            <a:t>Власне</a:t>
          </a:r>
          <a:r>
            <a:rPr lang="ru-RU" dirty="0"/>
            <a:t> </a:t>
          </a:r>
          <a:r>
            <a:rPr lang="ru-RU" dirty="0" err="1"/>
            <a:t>мнемотехніки</a:t>
          </a:r>
          <a:endParaRPr lang="en-US" dirty="0"/>
        </a:p>
      </dgm:t>
    </dgm:pt>
    <dgm:pt modelId="{0F9748A6-6A2A-4C53-A4DD-928654E47376}" type="parTrans" cxnId="{301B7125-C1D4-40BB-96FE-9FCDA4EE61BD}">
      <dgm:prSet/>
      <dgm:spPr/>
      <dgm:t>
        <a:bodyPr/>
        <a:lstStyle/>
        <a:p>
          <a:endParaRPr lang="en-US"/>
        </a:p>
      </dgm:t>
    </dgm:pt>
    <dgm:pt modelId="{B35B136A-D6F5-4607-87E0-3AF656989F0C}" type="sibTrans" cxnId="{301B7125-C1D4-40BB-96FE-9FCDA4EE61BD}">
      <dgm:prSet/>
      <dgm:spPr/>
      <dgm:t>
        <a:bodyPr/>
        <a:lstStyle/>
        <a:p>
          <a:endParaRPr lang="en-US"/>
        </a:p>
      </dgm:t>
    </dgm:pt>
    <dgm:pt modelId="{CF067CB9-5CF7-4352-83F3-6F74424AC952}">
      <dgm:prSet phldrT="[Текст]"/>
      <dgm:spPr/>
      <dgm:t>
        <a:bodyPr/>
        <a:lstStyle/>
        <a:p>
          <a:r>
            <a:rPr lang="ru-RU" dirty="0"/>
            <a:t>Та </a:t>
          </a:r>
          <a:r>
            <a:rPr lang="ru-RU" dirty="0" err="1"/>
            <a:t>методи</a:t>
          </a:r>
          <a:r>
            <a:rPr lang="ru-RU" dirty="0"/>
            <a:t> </a:t>
          </a:r>
          <a:r>
            <a:rPr lang="ru-RU" dirty="0" err="1"/>
            <a:t>навчання</a:t>
          </a:r>
          <a:r>
            <a:rPr lang="ru-RU" dirty="0"/>
            <a:t> </a:t>
          </a:r>
          <a:r>
            <a:rPr lang="ru-RU" dirty="0" err="1"/>
            <a:t>мнемотехн</a:t>
          </a:r>
          <a:r>
            <a:rPr lang="uk-UA" dirty="0"/>
            <a:t>і</a:t>
          </a:r>
          <a:r>
            <a:rPr lang="ru-RU" dirty="0" err="1"/>
            <a:t>кам</a:t>
          </a:r>
          <a:endParaRPr lang="en-US" dirty="0"/>
        </a:p>
      </dgm:t>
    </dgm:pt>
    <dgm:pt modelId="{BB6DB523-F64A-418D-8B03-09A793442C0F}" type="parTrans" cxnId="{5F0CCD10-CCFC-4C59-BF23-E969CC1D47B0}">
      <dgm:prSet/>
      <dgm:spPr/>
      <dgm:t>
        <a:bodyPr/>
        <a:lstStyle/>
        <a:p>
          <a:endParaRPr lang="en-US"/>
        </a:p>
      </dgm:t>
    </dgm:pt>
    <dgm:pt modelId="{3880F036-F3C3-472A-9B65-79CD66521F76}" type="sibTrans" cxnId="{5F0CCD10-CCFC-4C59-BF23-E969CC1D47B0}">
      <dgm:prSet/>
      <dgm:spPr/>
      <dgm:t>
        <a:bodyPr/>
        <a:lstStyle/>
        <a:p>
          <a:endParaRPr lang="en-US"/>
        </a:p>
      </dgm:t>
    </dgm:pt>
    <dgm:pt modelId="{A1F95E50-A902-4C9A-BBE2-F53D14C4E14F}">
      <dgm:prSet phldrT="[Текст]"/>
      <dgm:spPr/>
      <dgm:t>
        <a:bodyPr/>
        <a:lstStyle/>
        <a:p>
          <a:r>
            <a:rPr lang="uk-UA" dirty="0"/>
            <a:t>Ігри на розвиток пам’яті</a:t>
          </a:r>
          <a:endParaRPr lang="en-US" dirty="0"/>
        </a:p>
      </dgm:t>
    </dgm:pt>
    <dgm:pt modelId="{D95F50AE-C33C-4BF3-9040-ED48F62A70E5}" type="parTrans" cxnId="{8D10D7BC-CAD7-4C3C-A07B-E82A25037C64}">
      <dgm:prSet/>
      <dgm:spPr/>
      <dgm:t>
        <a:bodyPr/>
        <a:lstStyle/>
        <a:p>
          <a:endParaRPr lang="en-US"/>
        </a:p>
      </dgm:t>
    </dgm:pt>
    <dgm:pt modelId="{770063EC-C8EE-4446-BA13-7E2A4E0F6A66}" type="sibTrans" cxnId="{8D10D7BC-CAD7-4C3C-A07B-E82A25037C64}">
      <dgm:prSet/>
      <dgm:spPr/>
      <dgm:t>
        <a:bodyPr/>
        <a:lstStyle/>
        <a:p>
          <a:endParaRPr lang="en-US"/>
        </a:p>
      </dgm:t>
    </dgm:pt>
    <dgm:pt modelId="{6CED9255-B959-4597-B36C-C98D7C6B32EA}">
      <dgm:prSet phldrT="[Текст]"/>
      <dgm:spPr/>
      <dgm:t>
        <a:bodyPr/>
        <a:lstStyle/>
        <a:p>
          <a:r>
            <a:rPr lang="uk-UA" dirty="0"/>
            <a:t>Для різних вікових груп</a:t>
          </a:r>
          <a:endParaRPr lang="en-US" dirty="0"/>
        </a:p>
      </dgm:t>
    </dgm:pt>
    <dgm:pt modelId="{C4313A29-52FA-4FA9-B688-7FAAEA580D5C}" type="parTrans" cxnId="{8C1130A1-FC09-4150-8ACF-DE35567FDDE8}">
      <dgm:prSet/>
      <dgm:spPr/>
      <dgm:t>
        <a:bodyPr/>
        <a:lstStyle/>
        <a:p>
          <a:endParaRPr lang="en-US"/>
        </a:p>
      </dgm:t>
    </dgm:pt>
    <dgm:pt modelId="{651B8DBE-9A0E-4457-8BBC-FAC1C71653D2}" type="sibTrans" cxnId="{8C1130A1-FC09-4150-8ACF-DE35567FDDE8}">
      <dgm:prSet/>
      <dgm:spPr/>
      <dgm:t>
        <a:bodyPr/>
        <a:lstStyle/>
        <a:p>
          <a:endParaRPr lang="en-US"/>
        </a:p>
      </dgm:t>
    </dgm:pt>
    <dgm:pt modelId="{BC7C2187-F555-47E9-B808-9B59EC578545}">
      <dgm:prSet phldrT="[Текст]"/>
      <dgm:spPr/>
      <dgm:t>
        <a:bodyPr/>
        <a:lstStyle/>
        <a:p>
          <a:r>
            <a:rPr lang="uk-UA" dirty="0"/>
            <a:t>Мнемонічні фокуси та елементи ментальної арифметики</a:t>
          </a:r>
          <a:endParaRPr lang="en-US" dirty="0"/>
        </a:p>
      </dgm:t>
    </dgm:pt>
    <dgm:pt modelId="{C48CA580-7FFA-4CBD-A53C-8BC282A0DFFF}" type="parTrans" cxnId="{E3A3DFF1-7FA2-4961-9B08-D1E79C76971E}">
      <dgm:prSet/>
      <dgm:spPr/>
      <dgm:t>
        <a:bodyPr/>
        <a:lstStyle/>
        <a:p>
          <a:endParaRPr lang="en-US"/>
        </a:p>
      </dgm:t>
    </dgm:pt>
    <dgm:pt modelId="{7130ADDD-9535-48E8-970F-3D0CDEC29033}" type="sibTrans" cxnId="{E3A3DFF1-7FA2-4961-9B08-D1E79C76971E}">
      <dgm:prSet/>
      <dgm:spPr/>
      <dgm:t>
        <a:bodyPr/>
        <a:lstStyle/>
        <a:p>
          <a:endParaRPr lang="en-US"/>
        </a:p>
      </dgm:t>
    </dgm:pt>
    <dgm:pt modelId="{D52D6A21-622B-4B00-A294-16191273E523}">
      <dgm:prSet phldrT="[Текст]"/>
      <dgm:spPr/>
      <dgm:t>
        <a:bodyPr/>
        <a:lstStyle/>
        <a:p>
          <a:r>
            <a:rPr lang="uk-UA" dirty="0"/>
            <a:t>Та взагалі попрацюємо з уявою та візуалізацією</a:t>
          </a:r>
          <a:endParaRPr lang="en-US" dirty="0"/>
        </a:p>
      </dgm:t>
    </dgm:pt>
    <dgm:pt modelId="{6FAEBD98-0AC0-460A-BB90-6157D587C3FA}" type="parTrans" cxnId="{44568738-4AAC-4F7F-B2D5-9D53EED313CC}">
      <dgm:prSet/>
      <dgm:spPr/>
      <dgm:t>
        <a:bodyPr/>
        <a:lstStyle/>
        <a:p>
          <a:endParaRPr lang="en-US"/>
        </a:p>
      </dgm:t>
    </dgm:pt>
    <dgm:pt modelId="{D00175D7-E1DC-4C72-87E8-F2E3FB1C8A1A}" type="sibTrans" cxnId="{44568738-4AAC-4F7F-B2D5-9D53EED313CC}">
      <dgm:prSet/>
      <dgm:spPr/>
      <dgm:t>
        <a:bodyPr/>
        <a:lstStyle/>
        <a:p>
          <a:endParaRPr lang="en-US"/>
        </a:p>
      </dgm:t>
    </dgm:pt>
    <dgm:pt modelId="{785FF452-2F98-470F-937B-C3CE17CE132C}" type="pres">
      <dgm:prSet presAssocID="{4B3EF45A-B29E-4808-8BAC-85A282AEC2C1}" presName="linear" presStyleCnt="0">
        <dgm:presLayoutVars>
          <dgm:dir/>
          <dgm:animLvl val="lvl"/>
          <dgm:resizeHandles val="exact"/>
        </dgm:presLayoutVars>
      </dgm:prSet>
      <dgm:spPr/>
    </dgm:pt>
    <dgm:pt modelId="{5F148392-2481-4E0D-8C98-A235637B7123}" type="pres">
      <dgm:prSet presAssocID="{8778CC21-D1E0-429F-947B-DD739EF36885}" presName="parentLin" presStyleCnt="0"/>
      <dgm:spPr/>
    </dgm:pt>
    <dgm:pt modelId="{5FA552DA-D818-4C61-97F8-91286093F7D9}" type="pres">
      <dgm:prSet presAssocID="{8778CC21-D1E0-429F-947B-DD739EF36885}" presName="parentLeftMargin" presStyleLbl="node1" presStyleIdx="0" presStyleCnt="3"/>
      <dgm:spPr/>
    </dgm:pt>
    <dgm:pt modelId="{9DC61646-5948-4868-AEAE-0FA2F6AB414D}" type="pres">
      <dgm:prSet presAssocID="{8778CC21-D1E0-429F-947B-DD739EF368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4A749D-6844-407B-906F-F00BD5E34230}" type="pres">
      <dgm:prSet presAssocID="{8778CC21-D1E0-429F-947B-DD739EF36885}" presName="negativeSpace" presStyleCnt="0"/>
      <dgm:spPr/>
    </dgm:pt>
    <dgm:pt modelId="{DF989965-8F89-4853-B79A-2C2A53B00995}" type="pres">
      <dgm:prSet presAssocID="{8778CC21-D1E0-429F-947B-DD739EF36885}" presName="childText" presStyleLbl="conFgAcc1" presStyleIdx="0" presStyleCnt="3">
        <dgm:presLayoutVars>
          <dgm:bulletEnabled val="1"/>
        </dgm:presLayoutVars>
      </dgm:prSet>
      <dgm:spPr/>
    </dgm:pt>
    <dgm:pt modelId="{D90F1871-71B5-4112-B05A-CE7177AD4914}" type="pres">
      <dgm:prSet presAssocID="{B35B136A-D6F5-4607-87E0-3AF656989F0C}" presName="spaceBetweenRectangles" presStyleCnt="0"/>
      <dgm:spPr/>
    </dgm:pt>
    <dgm:pt modelId="{DFC8243F-0374-44A7-A937-10F04C4FF94F}" type="pres">
      <dgm:prSet presAssocID="{A1F95E50-A902-4C9A-BBE2-F53D14C4E14F}" presName="parentLin" presStyleCnt="0"/>
      <dgm:spPr/>
    </dgm:pt>
    <dgm:pt modelId="{21B31973-3506-4E5C-8BA1-AC9212679937}" type="pres">
      <dgm:prSet presAssocID="{A1F95E50-A902-4C9A-BBE2-F53D14C4E14F}" presName="parentLeftMargin" presStyleLbl="node1" presStyleIdx="0" presStyleCnt="3"/>
      <dgm:spPr/>
    </dgm:pt>
    <dgm:pt modelId="{EA443197-266D-49F0-AC14-9F7B62D6AA9E}" type="pres">
      <dgm:prSet presAssocID="{A1F95E50-A902-4C9A-BBE2-F53D14C4E1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FBC0E2-A927-44C7-9ECA-48B8C79952EE}" type="pres">
      <dgm:prSet presAssocID="{A1F95E50-A902-4C9A-BBE2-F53D14C4E14F}" presName="negativeSpace" presStyleCnt="0"/>
      <dgm:spPr/>
    </dgm:pt>
    <dgm:pt modelId="{E429C928-19BE-4565-ADEC-F72519286BB0}" type="pres">
      <dgm:prSet presAssocID="{A1F95E50-A902-4C9A-BBE2-F53D14C4E14F}" presName="childText" presStyleLbl="conFgAcc1" presStyleIdx="1" presStyleCnt="3">
        <dgm:presLayoutVars>
          <dgm:bulletEnabled val="1"/>
        </dgm:presLayoutVars>
      </dgm:prSet>
      <dgm:spPr/>
    </dgm:pt>
    <dgm:pt modelId="{770147A4-BE56-4D37-988E-70903D50074D}" type="pres">
      <dgm:prSet presAssocID="{770063EC-C8EE-4446-BA13-7E2A4E0F6A66}" presName="spaceBetweenRectangles" presStyleCnt="0"/>
      <dgm:spPr/>
    </dgm:pt>
    <dgm:pt modelId="{1B82C50D-AD28-4ED5-A8CE-FBAB791500BA}" type="pres">
      <dgm:prSet presAssocID="{BC7C2187-F555-47E9-B808-9B59EC578545}" presName="parentLin" presStyleCnt="0"/>
      <dgm:spPr/>
    </dgm:pt>
    <dgm:pt modelId="{2817EB7D-EBAA-4557-B0F3-F6C90C0890A3}" type="pres">
      <dgm:prSet presAssocID="{BC7C2187-F555-47E9-B808-9B59EC578545}" presName="parentLeftMargin" presStyleLbl="node1" presStyleIdx="1" presStyleCnt="3"/>
      <dgm:spPr/>
    </dgm:pt>
    <dgm:pt modelId="{DE827332-5BF6-4D24-9D11-1202892FF6FD}" type="pres">
      <dgm:prSet presAssocID="{BC7C2187-F555-47E9-B808-9B59EC5785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19DDC91-A080-422C-8CEB-2FDF3A2D3BCE}" type="pres">
      <dgm:prSet presAssocID="{BC7C2187-F555-47E9-B808-9B59EC578545}" presName="negativeSpace" presStyleCnt="0"/>
      <dgm:spPr/>
    </dgm:pt>
    <dgm:pt modelId="{B3A32734-4900-4D15-9E39-77335F7DC7E5}" type="pres">
      <dgm:prSet presAssocID="{BC7C2187-F555-47E9-B808-9B59EC5785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0CCD10-CCFC-4C59-BF23-E969CC1D47B0}" srcId="{8778CC21-D1E0-429F-947B-DD739EF36885}" destId="{CF067CB9-5CF7-4352-83F3-6F74424AC952}" srcOrd="0" destOrd="0" parTransId="{BB6DB523-F64A-418D-8B03-09A793442C0F}" sibTransId="{3880F036-F3C3-472A-9B65-79CD66521F76}"/>
    <dgm:cxn modelId="{301B7125-C1D4-40BB-96FE-9FCDA4EE61BD}" srcId="{4B3EF45A-B29E-4808-8BAC-85A282AEC2C1}" destId="{8778CC21-D1E0-429F-947B-DD739EF36885}" srcOrd="0" destOrd="0" parTransId="{0F9748A6-6A2A-4C53-A4DD-928654E47376}" sibTransId="{B35B136A-D6F5-4607-87E0-3AF656989F0C}"/>
    <dgm:cxn modelId="{1A706936-7EE9-406E-812A-AA413309CDC0}" type="presOf" srcId="{D52D6A21-622B-4B00-A294-16191273E523}" destId="{B3A32734-4900-4D15-9E39-77335F7DC7E5}" srcOrd="0" destOrd="0" presId="urn:microsoft.com/office/officeart/2005/8/layout/list1"/>
    <dgm:cxn modelId="{44568738-4AAC-4F7F-B2D5-9D53EED313CC}" srcId="{BC7C2187-F555-47E9-B808-9B59EC578545}" destId="{D52D6A21-622B-4B00-A294-16191273E523}" srcOrd="0" destOrd="0" parTransId="{6FAEBD98-0AC0-460A-BB90-6157D587C3FA}" sibTransId="{D00175D7-E1DC-4C72-87E8-F2E3FB1C8A1A}"/>
    <dgm:cxn modelId="{68D11840-6DAC-44A2-9E27-B6BA02F31E5C}" type="presOf" srcId="{4B3EF45A-B29E-4808-8BAC-85A282AEC2C1}" destId="{785FF452-2F98-470F-937B-C3CE17CE132C}" srcOrd="0" destOrd="0" presId="urn:microsoft.com/office/officeart/2005/8/layout/list1"/>
    <dgm:cxn modelId="{85F9DA40-93DC-486E-895E-43AA5702368D}" type="presOf" srcId="{8778CC21-D1E0-429F-947B-DD739EF36885}" destId="{9DC61646-5948-4868-AEAE-0FA2F6AB414D}" srcOrd="1" destOrd="0" presId="urn:microsoft.com/office/officeart/2005/8/layout/list1"/>
    <dgm:cxn modelId="{460CA854-ADBD-432B-81C0-085AB7D7AC9F}" type="presOf" srcId="{A1F95E50-A902-4C9A-BBE2-F53D14C4E14F}" destId="{EA443197-266D-49F0-AC14-9F7B62D6AA9E}" srcOrd="1" destOrd="0" presId="urn:microsoft.com/office/officeart/2005/8/layout/list1"/>
    <dgm:cxn modelId="{F302E778-645A-4CFB-863F-70A999E6629D}" type="presOf" srcId="{6CED9255-B959-4597-B36C-C98D7C6B32EA}" destId="{E429C928-19BE-4565-ADEC-F72519286BB0}" srcOrd="0" destOrd="0" presId="urn:microsoft.com/office/officeart/2005/8/layout/list1"/>
    <dgm:cxn modelId="{ABECE384-265F-477A-9AB7-244DB0EC4F06}" type="presOf" srcId="{8778CC21-D1E0-429F-947B-DD739EF36885}" destId="{5FA552DA-D818-4C61-97F8-91286093F7D9}" srcOrd="0" destOrd="0" presId="urn:microsoft.com/office/officeart/2005/8/layout/list1"/>
    <dgm:cxn modelId="{061DF48F-FF53-42BE-AFDE-6E5FBEC1BE6F}" type="presOf" srcId="{A1F95E50-A902-4C9A-BBE2-F53D14C4E14F}" destId="{21B31973-3506-4E5C-8BA1-AC9212679937}" srcOrd="0" destOrd="0" presId="urn:microsoft.com/office/officeart/2005/8/layout/list1"/>
    <dgm:cxn modelId="{8616AF95-9E54-4ACB-B84A-9AEF798CC287}" type="presOf" srcId="{BC7C2187-F555-47E9-B808-9B59EC578545}" destId="{2817EB7D-EBAA-4557-B0F3-F6C90C0890A3}" srcOrd="0" destOrd="0" presId="urn:microsoft.com/office/officeart/2005/8/layout/list1"/>
    <dgm:cxn modelId="{8C1130A1-FC09-4150-8ACF-DE35567FDDE8}" srcId="{A1F95E50-A902-4C9A-BBE2-F53D14C4E14F}" destId="{6CED9255-B959-4597-B36C-C98D7C6B32EA}" srcOrd="0" destOrd="0" parTransId="{C4313A29-52FA-4FA9-B688-7FAAEA580D5C}" sibTransId="{651B8DBE-9A0E-4457-8BBC-FAC1C71653D2}"/>
    <dgm:cxn modelId="{BCA6BEA9-0CFB-4994-88FB-9DCA09B4A466}" type="presOf" srcId="{BC7C2187-F555-47E9-B808-9B59EC578545}" destId="{DE827332-5BF6-4D24-9D11-1202892FF6FD}" srcOrd="1" destOrd="0" presId="urn:microsoft.com/office/officeart/2005/8/layout/list1"/>
    <dgm:cxn modelId="{8D10D7BC-CAD7-4C3C-A07B-E82A25037C64}" srcId="{4B3EF45A-B29E-4808-8BAC-85A282AEC2C1}" destId="{A1F95E50-A902-4C9A-BBE2-F53D14C4E14F}" srcOrd="1" destOrd="0" parTransId="{D95F50AE-C33C-4BF3-9040-ED48F62A70E5}" sibTransId="{770063EC-C8EE-4446-BA13-7E2A4E0F6A66}"/>
    <dgm:cxn modelId="{4C8055CA-FCBB-4173-ADA2-A3F2644D52DB}" type="presOf" srcId="{CF067CB9-5CF7-4352-83F3-6F74424AC952}" destId="{DF989965-8F89-4853-B79A-2C2A53B00995}" srcOrd="0" destOrd="0" presId="urn:microsoft.com/office/officeart/2005/8/layout/list1"/>
    <dgm:cxn modelId="{E3A3DFF1-7FA2-4961-9B08-D1E79C76971E}" srcId="{4B3EF45A-B29E-4808-8BAC-85A282AEC2C1}" destId="{BC7C2187-F555-47E9-B808-9B59EC578545}" srcOrd="2" destOrd="0" parTransId="{C48CA580-7FFA-4CBD-A53C-8BC282A0DFFF}" sibTransId="{7130ADDD-9535-48E8-970F-3D0CDEC29033}"/>
    <dgm:cxn modelId="{AFAAF9A1-AE53-4936-87A3-0119AA0F431A}" type="presParOf" srcId="{785FF452-2F98-470F-937B-C3CE17CE132C}" destId="{5F148392-2481-4E0D-8C98-A235637B7123}" srcOrd="0" destOrd="0" presId="urn:microsoft.com/office/officeart/2005/8/layout/list1"/>
    <dgm:cxn modelId="{C07AAF88-E15D-45C9-BEBE-28F9B48C03B1}" type="presParOf" srcId="{5F148392-2481-4E0D-8C98-A235637B7123}" destId="{5FA552DA-D818-4C61-97F8-91286093F7D9}" srcOrd="0" destOrd="0" presId="urn:microsoft.com/office/officeart/2005/8/layout/list1"/>
    <dgm:cxn modelId="{FB01471E-01B2-4E65-939B-5F2F7793B3D1}" type="presParOf" srcId="{5F148392-2481-4E0D-8C98-A235637B7123}" destId="{9DC61646-5948-4868-AEAE-0FA2F6AB414D}" srcOrd="1" destOrd="0" presId="urn:microsoft.com/office/officeart/2005/8/layout/list1"/>
    <dgm:cxn modelId="{86985A56-8899-4D32-BF54-988F1EF28626}" type="presParOf" srcId="{785FF452-2F98-470F-937B-C3CE17CE132C}" destId="{FD4A749D-6844-407B-906F-F00BD5E34230}" srcOrd="1" destOrd="0" presId="urn:microsoft.com/office/officeart/2005/8/layout/list1"/>
    <dgm:cxn modelId="{758B1990-2AB6-46CF-ADF8-185A4541F74B}" type="presParOf" srcId="{785FF452-2F98-470F-937B-C3CE17CE132C}" destId="{DF989965-8F89-4853-B79A-2C2A53B00995}" srcOrd="2" destOrd="0" presId="urn:microsoft.com/office/officeart/2005/8/layout/list1"/>
    <dgm:cxn modelId="{39E8EBD5-4FC3-48DF-9AF4-68A2C3F05458}" type="presParOf" srcId="{785FF452-2F98-470F-937B-C3CE17CE132C}" destId="{D90F1871-71B5-4112-B05A-CE7177AD4914}" srcOrd="3" destOrd="0" presId="urn:microsoft.com/office/officeart/2005/8/layout/list1"/>
    <dgm:cxn modelId="{EDBC3855-0CE3-454A-B178-51859B6FAED2}" type="presParOf" srcId="{785FF452-2F98-470F-937B-C3CE17CE132C}" destId="{DFC8243F-0374-44A7-A937-10F04C4FF94F}" srcOrd="4" destOrd="0" presId="urn:microsoft.com/office/officeart/2005/8/layout/list1"/>
    <dgm:cxn modelId="{32ABA14E-27D0-43A9-B271-5EDF7829CB2F}" type="presParOf" srcId="{DFC8243F-0374-44A7-A937-10F04C4FF94F}" destId="{21B31973-3506-4E5C-8BA1-AC9212679937}" srcOrd="0" destOrd="0" presId="urn:microsoft.com/office/officeart/2005/8/layout/list1"/>
    <dgm:cxn modelId="{464E44E8-6DE3-45EB-B736-4428467E5DFE}" type="presParOf" srcId="{DFC8243F-0374-44A7-A937-10F04C4FF94F}" destId="{EA443197-266D-49F0-AC14-9F7B62D6AA9E}" srcOrd="1" destOrd="0" presId="urn:microsoft.com/office/officeart/2005/8/layout/list1"/>
    <dgm:cxn modelId="{2F33FD01-7ADF-4281-BD20-D19B576E81AB}" type="presParOf" srcId="{785FF452-2F98-470F-937B-C3CE17CE132C}" destId="{19FBC0E2-A927-44C7-9ECA-48B8C79952EE}" srcOrd="5" destOrd="0" presId="urn:microsoft.com/office/officeart/2005/8/layout/list1"/>
    <dgm:cxn modelId="{C2ECF595-FAF5-42D4-9B00-D3F642D2BB43}" type="presParOf" srcId="{785FF452-2F98-470F-937B-C3CE17CE132C}" destId="{E429C928-19BE-4565-ADEC-F72519286BB0}" srcOrd="6" destOrd="0" presId="urn:microsoft.com/office/officeart/2005/8/layout/list1"/>
    <dgm:cxn modelId="{27CEE9F2-DF3D-4194-AE04-77296F180365}" type="presParOf" srcId="{785FF452-2F98-470F-937B-C3CE17CE132C}" destId="{770147A4-BE56-4D37-988E-70903D50074D}" srcOrd="7" destOrd="0" presId="urn:microsoft.com/office/officeart/2005/8/layout/list1"/>
    <dgm:cxn modelId="{3EFEF535-A933-4E57-A8D2-AEC8FD232806}" type="presParOf" srcId="{785FF452-2F98-470F-937B-C3CE17CE132C}" destId="{1B82C50D-AD28-4ED5-A8CE-FBAB791500BA}" srcOrd="8" destOrd="0" presId="urn:microsoft.com/office/officeart/2005/8/layout/list1"/>
    <dgm:cxn modelId="{226D63A8-E9B2-4352-B040-F3D4016190C9}" type="presParOf" srcId="{1B82C50D-AD28-4ED5-A8CE-FBAB791500BA}" destId="{2817EB7D-EBAA-4557-B0F3-F6C90C0890A3}" srcOrd="0" destOrd="0" presId="urn:microsoft.com/office/officeart/2005/8/layout/list1"/>
    <dgm:cxn modelId="{EB029719-7C01-40D4-88B2-C5BC3B62B6C4}" type="presParOf" srcId="{1B82C50D-AD28-4ED5-A8CE-FBAB791500BA}" destId="{DE827332-5BF6-4D24-9D11-1202892FF6FD}" srcOrd="1" destOrd="0" presId="urn:microsoft.com/office/officeart/2005/8/layout/list1"/>
    <dgm:cxn modelId="{11F579C8-870E-47CA-B608-E2F483E92CB4}" type="presParOf" srcId="{785FF452-2F98-470F-937B-C3CE17CE132C}" destId="{F19DDC91-A080-422C-8CEB-2FDF3A2D3BCE}" srcOrd="9" destOrd="0" presId="urn:microsoft.com/office/officeart/2005/8/layout/list1"/>
    <dgm:cxn modelId="{1773E8EA-9F13-4EB5-8B79-85D0829D4118}" type="presParOf" srcId="{785FF452-2F98-470F-937B-C3CE17CE132C}" destId="{B3A32734-4900-4D15-9E39-77335F7DC7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96F6C-DF85-4114-AB10-8CB4DEBB28A2}">
      <dsp:nvSpPr>
        <dsp:cNvPr id="0" name=""/>
        <dsp:cNvSpPr/>
      </dsp:nvSpPr>
      <dsp:spPr>
        <a:xfrm>
          <a:off x="4518" y="0"/>
          <a:ext cx="5175646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Можливість легко запам’ятовувати структуру заняття та іншу впорядковану інформацію</a:t>
          </a:r>
          <a:endParaRPr lang="en-US" sz="2000" kern="1200" dirty="0"/>
        </a:p>
      </dsp:txBody>
      <dsp:txXfrm>
        <a:off x="4518" y="1740535"/>
        <a:ext cx="5175646" cy="1740535"/>
      </dsp:txXfrm>
    </dsp:sp>
    <dsp:sp modelId="{0D282C59-BC3A-4220-B334-305972025DC8}">
      <dsp:nvSpPr>
        <dsp:cNvPr id="0" name=""/>
        <dsp:cNvSpPr/>
      </dsp:nvSpPr>
      <dsp:spPr>
        <a:xfrm>
          <a:off x="1867844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C67A4-904B-4CF9-8EFE-2669C63ED8A1}">
      <dsp:nvSpPr>
        <dsp:cNvPr id="0" name=""/>
        <dsp:cNvSpPr/>
      </dsp:nvSpPr>
      <dsp:spPr>
        <a:xfrm>
          <a:off x="5335434" y="0"/>
          <a:ext cx="5175646" cy="43513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Можливість передавати навички та техніки запам’ятовування дітям, що особливо важливо для дітей з порушеннями розвитку та обдарованих дітей</a:t>
          </a:r>
          <a:endParaRPr lang="en-US" sz="2000" kern="1200" dirty="0"/>
        </a:p>
      </dsp:txBody>
      <dsp:txXfrm>
        <a:off x="5335434" y="1740535"/>
        <a:ext cx="5175646" cy="1740535"/>
      </dsp:txXfrm>
    </dsp:sp>
    <dsp:sp modelId="{30BCB9E4-253E-4160-AF4D-64522AEE270D}">
      <dsp:nvSpPr>
        <dsp:cNvPr id="0" name=""/>
        <dsp:cNvSpPr/>
      </dsp:nvSpPr>
      <dsp:spPr>
        <a:xfrm>
          <a:off x="719876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306A0-0B4E-416D-BB15-FECDBBB20E18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B0A18-FB05-412B-B682-F1170AF1EE7C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7A464C-0046-4490-8628-BF322F2B6F55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900" b="0" i="0" kern="1200">
              <a:effectLst/>
              <a:latin typeface="Arial" panose="020B0604020202020204" pitchFamily="34" charset="0"/>
            </a:rPr>
            <a:t>рівнозначно розвиває роботу обох півкуль головного мозку;</a:t>
          </a:r>
          <a:endParaRPr lang="en-US" sz="1900" kern="1200" dirty="0"/>
        </a:p>
      </dsp:txBody>
      <dsp:txXfrm>
        <a:off x="553160" y="99749"/>
        <a:ext cx="7306160" cy="506120"/>
      </dsp:txXfrm>
    </dsp:sp>
    <dsp:sp modelId="{14CDE292-809F-4E03-90D6-89FE3341EF81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237682"/>
              <a:satOff val="0"/>
              <a:lumOff val="193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3D67D9-046E-4A93-9571-C33E65A635F1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37682"/>
                <a:satOff val="0"/>
                <a:lumOff val="193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237682"/>
                <a:satOff val="0"/>
                <a:lumOff val="193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237682"/>
                <a:satOff val="0"/>
                <a:lumOff val="193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>
              <a:effectLst/>
              <a:latin typeface="Arial" panose="020B0604020202020204" pitchFamily="34" charset="0"/>
            </a:rPr>
            <a:t>покращує пам'ять, уважність, швидкість реакції на події, логічне й образне мислення;</a:t>
          </a:r>
          <a:endParaRPr lang="ru-RU" sz="1900" b="0" i="0" kern="1200" dirty="0">
            <a:effectLst/>
            <a:latin typeface="Arial" panose="020B0604020202020204" pitchFamily="34" charset="0"/>
          </a:endParaRPr>
        </a:p>
      </dsp:txBody>
      <dsp:txXfrm>
        <a:off x="553160" y="961589"/>
        <a:ext cx="7306160" cy="506120"/>
      </dsp:txXfrm>
    </dsp:sp>
    <dsp:sp modelId="{E7B8ECFA-1AF2-4F85-8923-0577004FE43F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475363"/>
              <a:satOff val="0"/>
              <a:lumOff val="386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5F6090-D799-4A5A-BB4C-D36DE0A360F7}">
      <dsp:nvSpPr>
        <dsp:cNvPr id="0" name=""/>
        <dsp:cNvSpPr/>
      </dsp:nvSpPr>
      <dsp:spPr>
        <a:xfrm>
          <a:off x="525780" y="1796049"/>
          <a:ext cx="7360920" cy="56088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475363"/>
                <a:satOff val="0"/>
                <a:lumOff val="386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475363"/>
                <a:satOff val="0"/>
                <a:lumOff val="386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475363"/>
                <a:satOff val="0"/>
                <a:lumOff val="386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>
              <a:effectLst/>
              <a:latin typeface="Arial" panose="020B0604020202020204" pitchFamily="34" charset="0"/>
            </a:rPr>
            <a:t>сприяє розширенню словникового запасу і вміння послідовно висловлювати думки;</a:t>
          </a:r>
          <a:endParaRPr lang="ru-RU" sz="1900" b="0" i="0" kern="1200" dirty="0">
            <a:effectLst/>
            <a:latin typeface="Arial" panose="020B0604020202020204" pitchFamily="34" charset="0"/>
          </a:endParaRPr>
        </a:p>
      </dsp:txBody>
      <dsp:txXfrm>
        <a:off x="553160" y="1823429"/>
        <a:ext cx="7306160" cy="506120"/>
      </dsp:txXfrm>
    </dsp:sp>
    <dsp:sp modelId="{38B57F15-9706-492B-AE24-0AE39928AB95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475363"/>
              <a:satOff val="0"/>
              <a:lumOff val="386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03A17D-4C7A-4310-8674-A349FA53E3B9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475363"/>
                <a:satOff val="0"/>
                <a:lumOff val="386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475363"/>
                <a:satOff val="0"/>
                <a:lumOff val="386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475363"/>
                <a:satOff val="0"/>
                <a:lumOff val="386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>
              <a:effectLst/>
              <a:latin typeface="Arial" panose="020B0604020202020204" pitchFamily="34" charset="0"/>
            </a:rPr>
            <a:t>забезпечує різнобічне і гармонійне сприйняття дитиною навколишнього світу;</a:t>
          </a:r>
          <a:endParaRPr lang="ru-RU" sz="1900" b="0" i="0" kern="1200" dirty="0">
            <a:effectLst/>
            <a:latin typeface="Arial" panose="020B0604020202020204" pitchFamily="34" charset="0"/>
          </a:endParaRPr>
        </a:p>
      </dsp:txBody>
      <dsp:txXfrm>
        <a:off x="553160" y="2685269"/>
        <a:ext cx="7306160" cy="506120"/>
      </dsp:txXfrm>
    </dsp:sp>
    <dsp:sp modelId="{13AE3932-BC8B-4CA9-B873-65DE9CAEBF23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237682"/>
              <a:satOff val="0"/>
              <a:lumOff val="193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93BBFD-EE1A-403D-8922-313C1621FBF9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37682"/>
                <a:satOff val="0"/>
                <a:lumOff val="193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237682"/>
                <a:satOff val="0"/>
                <a:lumOff val="193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237682"/>
                <a:satOff val="0"/>
                <a:lumOff val="193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>
              <a:effectLst/>
              <a:latin typeface="Arial" panose="020B0604020202020204" pitchFamily="34" charset="0"/>
            </a:rPr>
            <a:t>збагачує інтелектуальний потенціал корисним досвідом і навичками. </a:t>
          </a:r>
          <a:endParaRPr lang="ru-RU" sz="1900" b="0" i="0" kern="1200" dirty="0">
            <a:effectLst/>
            <a:latin typeface="Arial" panose="020B0604020202020204" pitchFamily="34" charset="0"/>
          </a:endParaRPr>
        </a:p>
      </dsp:txBody>
      <dsp:txXfrm>
        <a:off x="553160" y="3547109"/>
        <a:ext cx="730616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89965-8F89-4853-B79A-2C2A53B00995}">
      <dsp:nvSpPr>
        <dsp:cNvPr id="0" name=""/>
        <dsp:cNvSpPr/>
      </dsp:nvSpPr>
      <dsp:spPr>
        <a:xfrm>
          <a:off x="0" y="567751"/>
          <a:ext cx="105156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Та </a:t>
          </a:r>
          <a:r>
            <a:rPr lang="ru-RU" sz="2100" kern="1200" dirty="0" err="1"/>
            <a:t>методи</a:t>
          </a:r>
          <a:r>
            <a:rPr lang="ru-RU" sz="2100" kern="1200" dirty="0"/>
            <a:t> </a:t>
          </a:r>
          <a:r>
            <a:rPr lang="ru-RU" sz="2100" kern="1200" dirty="0" err="1"/>
            <a:t>навчання</a:t>
          </a:r>
          <a:r>
            <a:rPr lang="ru-RU" sz="2100" kern="1200" dirty="0"/>
            <a:t> </a:t>
          </a:r>
          <a:r>
            <a:rPr lang="ru-RU" sz="2100" kern="1200" dirty="0" err="1"/>
            <a:t>мнемотехн</a:t>
          </a:r>
          <a:r>
            <a:rPr lang="uk-UA" sz="2100" kern="1200" dirty="0"/>
            <a:t>і</a:t>
          </a:r>
          <a:r>
            <a:rPr lang="ru-RU" sz="2100" kern="1200" dirty="0" err="1"/>
            <a:t>кам</a:t>
          </a:r>
          <a:endParaRPr lang="en-US" sz="2100" kern="1200" dirty="0"/>
        </a:p>
      </dsp:txBody>
      <dsp:txXfrm>
        <a:off x="0" y="567751"/>
        <a:ext cx="10515600" cy="893025"/>
      </dsp:txXfrm>
    </dsp:sp>
    <dsp:sp modelId="{9DC61646-5948-4868-AEAE-0FA2F6AB414D}">
      <dsp:nvSpPr>
        <dsp:cNvPr id="0" name=""/>
        <dsp:cNvSpPr/>
      </dsp:nvSpPr>
      <dsp:spPr>
        <a:xfrm>
          <a:off x="525780" y="257791"/>
          <a:ext cx="736092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Власне</a:t>
          </a:r>
          <a:r>
            <a:rPr lang="ru-RU" sz="2100" kern="1200" dirty="0"/>
            <a:t> </a:t>
          </a:r>
          <a:r>
            <a:rPr lang="ru-RU" sz="2100" kern="1200" dirty="0" err="1"/>
            <a:t>мнемотехніки</a:t>
          </a:r>
          <a:endParaRPr lang="en-US" sz="2100" kern="1200" dirty="0"/>
        </a:p>
      </dsp:txBody>
      <dsp:txXfrm>
        <a:off x="556042" y="288053"/>
        <a:ext cx="7300396" cy="559396"/>
      </dsp:txXfrm>
    </dsp:sp>
    <dsp:sp modelId="{E429C928-19BE-4565-ADEC-F72519286BB0}">
      <dsp:nvSpPr>
        <dsp:cNvPr id="0" name=""/>
        <dsp:cNvSpPr/>
      </dsp:nvSpPr>
      <dsp:spPr>
        <a:xfrm>
          <a:off x="0" y="1884136"/>
          <a:ext cx="105156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Для різних вікових груп</a:t>
          </a:r>
          <a:endParaRPr lang="en-US" sz="2100" kern="1200" dirty="0"/>
        </a:p>
      </dsp:txBody>
      <dsp:txXfrm>
        <a:off x="0" y="1884136"/>
        <a:ext cx="10515600" cy="893025"/>
      </dsp:txXfrm>
    </dsp:sp>
    <dsp:sp modelId="{EA443197-266D-49F0-AC14-9F7B62D6AA9E}">
      <dsp:nvSpPr>
        <dsp:cNvPr id="0" name=""/>
        <dsp:cNvSpPr/>
      </dsp:nvSpPr>
      <dsp:spPr>
        <a:xfrm>
          <a:off x="525780" y="1574176"/>
          <a:ext cx="7360920" cy="6199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Ігри на розвиток пам’яті</a:t>
          </a:r>
          <a:endParaRPr lang="en-US" sz="2100" kern="1200" dirty="0"/>
        </a:p>
      </dsp:txBody>
      <dsp:txXfrm>
        <a:off x="556042" y="1604438"/>
        <a:ext cx="7300396" cy="559396"/>
      </dsp:txXfrm>
    </dsp:sp>
    <dsp:sp modelId="{B3A32734-4900-4D15-9E39-77335F7DC7E5}">
      <dsp:nvSpPr>
        <dsp:cNvPr id="0" name=""/>
        <dsp:cNvSpPr/>
      </dsp:nvSpPr>
      <dsp:spPr>
        <a:xfrm>
          <a:off x="0" y="3200521"/>
          <a:ext cx="105156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Та взагалі попрацюємо з уявою та візуалізацією</a:t>
          </a:r>
          <a:endParaRPr lang="en-US" sz="2100" kern="1200" dirty="0"/>
        </a:p>
      </dsp:txBody>
      <dsp:txXfrm>
        <a:off x="0" y="3200521"/>
        <a:ext cx="10515600" cy="893025"/>
      </dsp:txXfrm>
    </dsp:sp>
    <dsp:sp modelId="{DE827332-5BF6-4D24-9D11-1202892FF6FD}">
      <dsp:nvSpPr>
        <dsp:cNvPr id="0" name=""/>
        <dsp:cNvSpPr/>
      </dsp:nvSpPr>
      <dsp:spPr>
        <a:xfrm>
          <a:off x="525780" y="2890561"/>
          <a:ext cx="7360920" cy="6199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Мнемонічні фокуси та елементи ментальної арифметики</a:t>
          </a:r>
          <a:endParaRPr lang="en-US" sz="2100" kern="1200" dirty="0"/>
        </a:p>
      </dsp:txBody>
      <dsp:txXfrm>
        <a:off x="556042" y="2920823"/>
        <a:ext cx="73003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3EC0F-F51B-5DE3-7A46-D86EEE20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1F9A5D-F4EE-1742-2F00-924412994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A6241-90AF-D0C9-74BF-C4785BA6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54C01-A6FD-ED45-0840-004EA784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EEC25-372E-AF3B-4E6E-6C7096CB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C16DE-B031-0B08-6EB3-F655D1E19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0D4F1-D16B-A61D-3625-EB489E5C5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C6DD3-38E1-AE5E-2443-FB530FED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1FD7B-F3B8-F4EE-313E-4D020D39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9D35D-F10F-34EF-9E98-E93D32A3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B9B517-CAB3-9DDF-48A7-110EF89EB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1233BF-82B1-E6AF-7A59-82DA8C4E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58933F-FEE7-D383-9BB5-FC4E25D0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6EB2F-2C73-6BAC-AC67-A22D82C3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0D74B0-3A3A-7B88-9C3B-F3B962FA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8885C-0C2C-8FFA-7BD5-9E6B7C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4ADB7B-2091-5865-B827-CA424A9BB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F03DFD-8F8D-CF26-3058-B4DFA34A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D72FC-BF93-3EB4-D340-ACD405DB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20E2E3-981F-013C-31BE-1E5A9789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1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CB725-10F8-81C6-5523-C2645FA3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3887B-8F54-FAC2-534B-16EBEDE3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F0679-F605-8B31-8784-37920267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5B76D-5BC5-7BC3-E63F-3AE9CA7C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045AC-AF2B-429A-B4CC-AFFF8199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5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3305A-AA37-F14C-0B57-41B1E521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5A95F-67D7-EAFA-EEB9-00A94CAF7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B58F13-33BC-1CCF-3042-4F8A1BE17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72C9E2-9BC4-371A-1EBF-68C2D71F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3100F-D9EA-5B71-0770-AE69C7CF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E2F30-44A2-24D9-B684-CD479F14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EB22A-3EF5-1E51-B624-7D22D77E5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D1685-E839-F1D0-A1E9-757376B0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641C18-D1CB-6294-47A5-9B903530D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95780-71A8-5B00-074B-D49BCD980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B53931-4736-C7FE-0F2F-49A404EFE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097277-7ECC-89CC-D9D3-F487E156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2DD07C-AD66-89C1-E483-D57AE1E7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6069F8-1889-3E2C-4B3B-BE21E150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B2355-4085-489A-0D6A-5B3517AD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CB157B-5817-8B7A-5977-B7844F0B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AE3997-6F62-29DF-509E-AA0F839F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EEA690-155B-E519-9FF3-BB7B6386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F93409-E07E-55A1-AA7D-ED86BCD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E534E3-E1D2-909F-E5D1-8F746357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328F55-A44B-B896-9593-DF4AB6D4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3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D75AC-6943-0CE7-DD55-98DEF4EB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6666B-E096-73DB-1EE4-6E6014978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B9FB60-6134-8C5C-91A6-AE6870B5A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07B06E-F342-A2CC-554E-34B3C2FD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251101-3E29-6C84-F1AA-40CCF317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80F6C3-DD35-B4C8-2D5F-C912D8CF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3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9D1D-9F7D-32FB-946A-38E278F0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3C480-9928-28EC-F894-8E1E3C3C3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BD04EA-A5B0-FEB9-0426-7D6D8D6C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7D7A15-B3D0-4F97-73EC-3CC9517C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4E6B6-6746-880C-7C86-D9DD76137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063A5C-92EF-22DB-5CB9-5CCB8B51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90F31-A8AF-FD9F-3936-F00C4198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6135F-ED81-99CA-BB06-C918FF18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E606F-E031-8EF2-0D4E-20D9F14C2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962E-4055-4ED7-AD91-0CA35E11E3F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E45F5-40CB-C3C5-3B7B-639EE22E6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E12E60-93D7-97B2-B3E9-53DE0C7CE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7A13-B9B0-44AD-8933-CD31BF9A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3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интажная записная книжка и документы">
            <a:extLst>
              <a:ext uri="{FF2B5EF4-FFF2-40B4-BE49-F238E27FC236}">
                <a16:creationId xmlns:a16="http://schemas.microsoft.com/office/drawing/2014/main" id="{34272D53-39D3-9764-F86D-DDD153C8E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720" y="-2153583"/>
            <a:ext cx="15260320" cy="111651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C4832-86B6-5DD9-03E6-7012047DA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1229359"/>
            <a:ext cx="5709920" cy="924561"/>
          </a:xfrm>
        </p:spPr>
        <p:txBody>
          <a:bodyPr>
            <a:normAutofit fontScale="90000"/>
          </a:bodyPr>
          <a:lstStyle/>
          <a:p>
            <a:r>
              <a:rPr lang="ru-RU" sz="4000" i="1" dirty="0" err="1">
                <a:latin typeface="Mistral" panose="03090702030407020403" pitchFamily="66" charset="0"/>
              </a:rPr>
              <a:t>Мнемотехн</a:t>
            </a:r>
            <a:r>
              <a:rPr lang="uk-UA" sz="4000" i="1" dirty="0" err="1">
                <a:latin typeface="Mistral" panose="03090702030407020403" pitchFamily="66" charset="0"/>
              </a:rPr>
              <a:t>іки</a:t>
            </a:r>
            <a:r>
              <a:rPr lang="uk-UA" sz="4000" i="1" dirty="0">
                <a:latin typeface="Mistral" panose="03090702030407020403" pitchFamily="66" charset="0"/>
              </a:rPr>
              <a:t> </a:t>
            </a:r>
            <a:br>
              <a:rPr lang="uk-UA" sz="4000" i="1" dirty="0">
                <a:latin typeface="Mistral" panose="03090702030407020403" pitchFamily="66" charset="0"/>
              </a:rPr>
            </a:br>
            <a:r>
              <a:rPr lang="uk-UA" sz="4000" i="1" dirty="0">
                <a:latin typeface="Mistral" panose="03090702030407020403" pitchFamily="66" charset="0"/>
              </a:rPr>
              <a:t>в роботі педагога</a:t>
            </a:r>
            <a:endParaRPr lang="en-US" sz="4000" i="1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3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8453D-DC1B-A3C6-BEC3-30465D4F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480" y="832485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Мнемотехніка - це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07452-E692-28DF-154C-47543D24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2632075"/>
            <a:ext cx="4744720" cy="3179444"/>
          </a:xfrm>
        </p:spPr>
        <p:txBody>
          <a:bodyPr>
            <a:noAutofit/>
          </a:bodyPr>
          <a:lstStyle/>
          <a:p>
            <a:r>
              <a:rPr lang="uk-UA" sz="3200" b="0" i="0" dirty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це система методів та прийомів, які допомагають розвивати можливості пам’яті та в результаті засвоювати великий обсяг інформації. </a:t>
            </a:r>
            <a:endParaRPr lang="uk-UA" sz="3200" dirty="0"/>
          </a:p>
        </p:txBody>
      </p:sp>
      <p:pic>
        <p:nvPicPr>
          <p:cNvPr id="5" name="Рисунок 4" descr="Красные треугольники">
            <a:extLst>
              <a:ext uri="{FF2B5EF4-FFF2-40B4-BE49-F238E27FC236}">
                <a16:creationId xmlns:a16="http://schemas.microsoft.com/office/drawing/2014/main" id="{2FB4AB47-9F18-430D-C9C1-D5090D9A1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27" y="2632075"/>
            <a:ext cx="4913094" cy="33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5122D-F7AA-9D6F-A1F9-F312F3B1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Дві головні переваги володіння </a:t>
            </a:r>
            <a:r>
              <a:rPr lang="uk-UA" dirty="0" err="1"/>
              <a:t>мнемотехніками</a:t>
            </a:r>
            <a:r>
              <a:rPr lang="uk-UA" dirty="0"/>
              <a:t> для педагога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FB56933-3CA2-CD8C-4C4F-9FF7A1BAD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8454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89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20809-22EE-E115-EF15-67BB5AF5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0" i="0" dirty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Ця техніка однаково ефективна для дітей і дорослих. Вона э дуже корисною, оскільки:</a:t>
            </a:r>
            <a:endParaRPr lang="uk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B675855-6FB3-AA42-3BFC-9E88A30EA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3346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69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94692-E0E6-2C10-C857-3D98A03F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 ми </a:t>
            </a:r>
            <a:r>
              <a:rPr lang="ru-RU" dirty="0" err="1"/>
              <a:t>розглядатимемо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CCC20A6-FFA9-E8A7-47EE-CAFA7E7DA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6232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675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Mistral</vt:lpstr>
      <vt:lpstr>Тема Office</vt:lpstr>
      <vt:lpstr>Мнемотехніки  в роботі педагога</vt:lpstr>
      <vt:lpstr>Мнемотехніка - це</vt:lpstr>
      <vt:lpstr>Дві головні переваги володіння мнемотехніками для педагога</vt:lpstr>
      <vt:lpstr>Ця техніка однаково ефективна для дітей і дорослих. Вона э дуже корисною, оскільки:</vt:lpstr>
      <vt:lpstr>На цьому курсі ми розглядатимемо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Мнемотехніки  в роботі педагога</dc:title>
  <dc:creator>Ульяна Авраменко</dc:creator>
  <cp:lastModifiedBy>Ульяна Авраменко</cp:lastModifiedBy>
  <cp:revision>1</cp:revision>
  <dcterms:created xsi:type="dcterms:W3CDTF">2023-12-08T13:07:22Z</dcterms:created>
  <dcterms:modified xsi:type="dcterms:W3CDTF">2023-12-08T13:25:09Z</dcterms:modified>
</cp:coreProperties>
</file>