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A5E8-FD3D-4904-A9E3-B7F37491F2BF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D1618-2355-44DF-BC3A-EA197A33F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Идеи на тему «Человечки» (100) в 2022 г | презентация, смайлики, эмодз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66268"/>
            <a:ext cx="2816449" cy="429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836712"/>
            <a:ext cx="7772400" cy="3098775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6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адміністративного права</a:t>
            </a:r>
            <a:endParaRPr lang="ru-RU" sz="67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95536" y="116632"/>
            <a:ext cx="8352928" cy="165618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адміністративного права - це: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5904656" cy="4525963"/>
          </a:xfrm>
        </p:spPr>
        <p:txBody>
          <a:bodyPr>
            <a:normAutofit fontScale="92500" lnSpcReduction="20000"/>
          </a:bodyPr>
          <a:lstStyle/>
          <a:p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 форма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вираження норм цієї галузі права.</a:t>
            </a:r>
          </a:p>
          <a:p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Встановлені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державою або </a:t>
            </a:r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визнані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uk-UA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офіційні документальні форми </a:t>
            </a: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і закріплення норм цієї галузі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73113" y="1740446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215516" y="3747765"/>
            <a:ext cx="360040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Человечки без фона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471638"/>
            <a:ext cx="4991770" cy="499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артинки без фона для презентаций - 81 фото - картинки и рисунки: скачать  бесплатн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099" y="2060848"/>
            <a:ext cx="3845223" cy="375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91264" cy="706090"/>
          </a:xfrm>
        </p:spPr>
        <p:txBody>
          <a:bodyPr>
            <a:noAutofit/>
          </a:bodyPr>
          <a:lstStyle/>
          <a:p>
            <a:r>
              <a:rPr lang="uk-UA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джерел адміністративного права</a:t>
            </a:r>
            <a:endParaRPr lang="ru-RU" sz="4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5565304" cy="3240360"/>
          </a:xfrm>
        </p:spPr>
        <p:txBody>
          <a:bodyPr>
            <a:noAutofit/>
          </a:bodyPr>
          <a:lstStyle/>
          <a:p>
            <a:pPr marL="571500" indent="-571500" algn="just">
              <a:buFont typeface="+mj-lt"/>
              <a:buAutoNum type="romanUcPeriod"/>
            </a:pPr>
            <a:r>
              <a:rPr lang="uk-UA" sz="20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 вищої юридичної сили:</a:t>
            </a:r>
          </a:p>
          <a:p>
            <a:pPr marL="571500" indent="-571500" algn="just">
              <a:buFontTx/>
              <a:buChar char="-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Конституція України</a:t>
            </a:r>
          </a:p>
          <a:p>
            <a:pPr marL="571500" indent="-571500" algn="just">
              <a:buFontTx/>
              <a:buChar char="-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 нормативно-правові акти</a:t>
            </a:r>
          </a:p>
          <a:p>
            <a:pPr marL="571500" indent="-571500" algn="just">
              <a:buFontTx/>
              <a:buChar char="-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 України</a:t>
            </a:r>
          </a:p>
          <a:p>
            <a:pPr marL="571500" indent="-571500" algn="just">
              <a:buFontTx/>
              <a:buChar char="-"/>
            </a:pP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None/>
            </a:pPr>
            <a:r>
              <a:rPr lang="uk-UA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ІІ.    </a:t>
            </a:r>
            <a:r>
              <a:rPr lang="uk-UA" sz="20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Підзаконні нормативно-правові акти:</a:t>
            </a:r>
          </a:p>
          <a:p>
            <a:pPr marL="571500" indent="-571500" algn="just">
              <a:buFontTx/>
              <a:buChar char="-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 ВРУ, які містять норми адміністративного права організаційно-правового характеру</a:t>
            </a:r>
          </a:p>
          <a:p>
            <a:pPr marL="571500" indent="-571500" algn="just">
              <a:buFontTx/>
              <a:buChar char="-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Укази та розпорядження Президента України</a:t>
            </a:r>
          </a:p>
          <a:p>
            <a:pPr marL="571500" indent="-571500" algn="just">
              <a:buFontTx/>
              <a:buChar char="-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 КМУ</a:t>
            </a:r>
          </a:p>
          <a:p>
            <a:pPr marL="571500" indent="-571500" algn="just">
              <a:buFontTx/>
              <a:buChar char="-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 центральних і місцевих органів виконавчої влади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белый человечек для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752" y="2420888"/>
            <a:ext cx="4297660" cy="4297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04664"/>
            <a:ext cx="8661648" cy="475252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ІІІ.  </a:t>
            </a:r>
            <a:r>
              <a:rPr lang="uk-UA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судових органів</a:t>
            </a:r>
            <a:endParaRPr lang="uk-UA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КСУ</a:t>
            </a:r>
          </a:p>
          <a:p>
            <a:pPr>
              <a:buFontTx/>
              <a:buChar char="-"/>
            </a:pP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ВС,КАС у складі ВС, ЄСПЛ</a:t>
            </a:r>
          </a:p>
          <a:p>
            <a:pPr>
              <a:buFontTx/>
              <a:buChar char="-"/>
            </a:pPr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V.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Акти, які справляють суттєвий </a:t>
            </a:r>
            <a:endParaRPr lang="uk-UA" sz="3600" b="1" i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uk-UA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 </a:t>
            </a:r>
            <a:r>
              <a:rPr lang="uk-UA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суспільні відносини і в </a:t>
            </a:r>
            <a:endParaRPr lang="uk-UA" sz="3600" b="1" i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uk-UA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 </a:t>
            </a:r>
            <a:r>
              <a:rPr lang="uk-UA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</a:t>
            </a:r>
            <a:endParaRPr lang="uk-UA" sz="3600" b="1" i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uk-UA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uk-UA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внесені до рішення </a:t>
            </a:r>
            <a:endParaRPr lang="uk-UA" sz="3600" b="1" i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uk-UA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АП- </a:t>
            </a:r>
            <a:r>
              <a:rPr lang="en-US" sz="3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 law</a:t>
            </a:r>
            <a:endParaRPr lang="uk-UA" sz="3600" b="1" i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52578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Конституція України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 нормативно-правові акти:	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- конвенції</a:t>
            </a:r>
          </a:p>
          <a:p>
            <a:pPr marL="514350" indent="-514350" algn="ctr">
              <a:buFontTx/>
              <a:buChar char="-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договори</a:t>
            </a:r>
          </a:p>
          <a:p>
            <a:pPr marL="514350" indent="-514350" algn="ctr">
              <a:buFontTx/>
              <a:buChar char="-"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Директиви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acquis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communautaire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 Європейського  парламенту та Ради</a:t>
            </a:r>
          </a:p>
          <a:p>
            <a:pPr marL="514350" indent="-514350">
              <a:buNone/>
            </a:pP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</a:t>
            </a:r>
            <a:r>
              <a:rPr lang="uk-UA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Закони України</a:t>
            </a:r>
          </a:p>
          <a:p>
            <a:pPr marL="514350" indent="-51435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кодифіковані акти</a:t>
            </a:r>
          </a:p>
          <a:p>
            <a:pPr marL="514350" indent="-51435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закони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6388" y="177951"/>
            <a:ext cx="8219256" cy="12675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Ієрархія джерел адміністративного права</a:t>
            </a:r>
            <a:endParaRPr lang="ru-RU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Картинки для презы - 79 фото - картинки и рисунки: скачать бесплатн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601786"/>
            <a:ext cx="5766288" cy="5178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5760640" cy="619268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Підзаконні нормативно-правові акти</a:t>
            </a:r>
          </a:p>
          <a:p>
            <a:pPr marL="514350" indent="-51435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постанови ВРУ</a:t>
            </a:r>
          </a:p>
          <a:p>
            <a:pPr marL="514350" indent="-51435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укази та розпорядження Президента України</a:t>
            </a:r>
          </a:p>
          <a:p>
            <a:pPr marL="514350" indent="-51435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постанови та розпорядження КМУ</a:t>
            </a:r>
          </a:p>
          <a:p>
            <a:pPr marL="514350" indent="-51435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акти центральних органів виконавчої влади</a:t>
            </a:r>
          </a:p>
          <a:p>
            <a:pPr marL="514350" indent="-51435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акти місцевих органів виконавчої влади</a:t>
            </a:r>
          </a:p>
          <a:p>
            <a:pPr marL="514350" indent="-51435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акти органів місцевого самоврядування </a:t>
            </a:r>
          </a:p>
          <a:p>
            <a:pPr marL="514350" indent="-514350">
              <a:buAutoNum type="arabicPeriod" startAt="5"/>
            </a:pPr>
            <a:r>
              <a:rPr lang="uk-UA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органів судової влади</a:t>
            </a:r>
          </a:p>
          <a:p>
            <a:pPr marL="514350" indent="-51435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рішення КСУ</a:t>
            </a:r>
          </a:p>
          <a:p>
            <a:pPr marL="514350" indent="-51435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рішення ВС, КАС у складі ВС</a:t>
            </a:r>
          </a:p>
          <a:p>
            <a:pPr marL="514350" indent="-51435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рішення ЄСПЛ</a:t>
            </a:r>
          </a:p>
          <a:p>
            <a:pPr marL="514350" indent="-514350" algn="just">
              <a:buNone/>
            </a:pP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 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 Law (</a:t>
            </a:r>
            <a:r>
              <a:rPr 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м’яке</a:t>
            </a:r>
            <a:r>
              <a:rPr 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право»)</a:t>
            </a:r>
            <a:endParaRPr lang="uk-UA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Человечки без фона - фото и картинки abrakadabra.fu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96752"/>
            <a:ext cx="511256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Фон для презентации с человечками - 71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561" y="3196469"/>
            <a:ext cx="5789439" cy="3618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кругленный прямоугольник 6"/>
          <p:cNvSpPr/>
          <p:nvPr/>
        </p:nvSpPr>
        <p:spPr>
          <a:xfrm>
            <a:off x="395536" y="188640"/>
            <a:ext cx="8352928" cy="22322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920880" cy="151216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</a:t>
            </a:r>
            <a:r>
              <a:rPr lang="uk-UA" sz="4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ції</a:t>
            </a:r>
            <a:r>
              <a:rPr lang="uk-UA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адміністративного законодавства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-568109" y="2634730"/>
            <a:ext cx="4040188" cy="639762"/>
          </a:xfrm>
        </p:spPr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Інкорпорація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4384" y="3316833"/>
            <a:ext cx="4040188" cy="2736304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 обробка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нормативно-правового матеріалу та розташування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 у певному порядку</a:t>
            </a:r>
          </a:p>
          <a:p>
            <a:pPr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(збірки актів за хронологією, назвою)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301009" y="2696667"/>
            <a:ext cx="4041775" cy="639762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Кодифікація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710459" y="3236727"/>
            <a:ext cx="4041775" cy="2448272"/>
          </a:xfrm>
        </p:spPr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 матеріалу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суперечностей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нових НПА</a:t>
            </a:r>
          </a:p>
          <a:p>
            <a:pPr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кодекси, основи законодавства)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259632" y="2461047"/>
            <a:ext cx="79208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004048" y="2528900"/>
            <a:ext cx="79208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Фон для презентации с человечками - 71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628" y="2194942"/>
            <a:ext cx="8216372" cy="462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188640"/>
            <a:ext cx="8064896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776864" cy="185821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uk-UA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Систематизація адміністративного законодавства</a:t>
            </a:r>
            <a:endParaRPr lang="ru-RU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5554960" cy="3528391"/>
          </a:xfrm>
        </p:spPr>
        <p:txBody>
          <a:bodyPr>
            <a:normAutofit fontScale="77500" lnSpcReduction="20000"/>
          </a:bodyPr>
          <a:lstStyle/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+mj-lt"/>
              <a:buAutoNum type="romanUcPeriod"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uk-UA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упорядкування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нормативного матеріалу, приведення його у певну </a:t>
            </a:r>
            <a:r>
              <a:rPr lang="uk-UA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систему.</a:t>
            </a:r>
            <a:endParaRPr lang="uk-UA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None/>
            </a:pP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адміністративного законодавства України характерною є </a:t>
            </a:r>
            <a:r>
              <a:rPr lang="uk-UA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часткова систематизація.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23528" y="2852936"/>
            <a:ext cx="648072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244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 Джерела адміністративного права</vt:lpstr>
      <vt:lpstr> Джерела адміністративного права - це:</vt:lpstr>
      <vt:lpstr>Класифікація джерел адміністративного права</vt:lpstr>
      <vt:lpstr>Презентация PowerPoint</vt:lpstr>
      <vt:lpstr>Презентация PowerPoint</vt:lpstr>
      <vt:lpstr>Презентация PowerPoint</vt:lpstr>
      <vt:lpstr> Форми систематизації адміністративного законодавства</vt:lpstr>
      <vt:lpstr>Систематизація адміністративного законодавства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Джерела адміністративного права</dc:title>
  <dc:creator>user</dc:creator>
  <cp:lastModifiedBy>User</cp:lastModifiedBy>
  <cp:revision>35</cp:revision>
  <dcterms:created xsi:type="dcterms:W3CDTF">2018-09-06T07:15:25Z</dcterms:created>
  <dcterms:modified xsi:type="dcterms:W3CDTF">2022-09-20T14:48:56Z</dcterms:modified>
</cp:coreProperties>
</file>