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66" r:id="rId3"/>
    <p:sldId id="267" r:id="rId4"/>
    <p:sldId id="261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9" autoAdjust="0"/>
  </p:normalViewPr>
  <p:slideViewPr>
    <p:cSldViewPr>
      <p:cViewPr varScale="1">
        <p:scale>
          <a:sx n="74" d="100"/>
          <a:sy n="74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5643602" cy="35719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ІНОЗЕМНА МОВА ПРОФЕСІЙНО-КОМУНІКАТИВНОЇ  СПРЯМОВАНОСТІ </a:t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(АНГЛІЙСЬКА)</a:t>
            </a:r>
            <a:r>
              <a:rPr lang="uk-UA" sz="36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01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" y="-243408"/>
            <a:ext cx="5554960" cy="34423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0" t="6326" r="3070" b="5102"/>
          <a:stretch/>
        </p:blipFill>
        <p:spPr>
          <a:xfrm rot="384410">
            <a:off x="3578039" y="2707511"/>
            <a:ext cx="5344161" cy="369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5429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Вивчаючи курс </a:t>
            </a:r>
          </a:p>
          <a:p>
            <a:pPr algn="ctr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«Іноземна мова професійно-комунікативної спрямованості (англійська)»  </a:t>
            </a:r>
          </a:p>
          <a:p>
            <a:pPr algn="ctr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ТИ  </a:t>
            </a:r>
            <a:r>
              <a:rPr lang="uk-UA" sz="3600" dirty="0" err="1" smtClean="0">
                <a:solidFill>
                  <a:srgbClr val="FF0000"/>
                </a:solidFill>
              </a:rPr>
              <a:t>зможешь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9319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477281" cy="47103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600" dirty="0" smtClean="0"/>
              <a:t> </a:t>
            </a:r>
            <a:r>
              <a:rPr lang="uk-UA" sz="3600" dirty="0" smtClean="0"/>
              <a:t>перекладати з англійської на українську </a:t>
            </a:r>
            <a:r>
              <a:rPr lang="uk-UA" sz="3600" dirty="0" smtClean="0"/>
              <a:t>мову;</a:t>
            </a:r>
            <a:endParaRPr lang="ru-RU" sz="3600" dirty="0" smtClean="0"/>
          </a:p>
          <a:p>
            <a:r>
              <a:rPr lang="en-US" sz="3600" dirty="0" smtClean="0"/>
              <a:t> </a:t>
            </a:r>
            <a:r>
              <a:rPr lang="uk-UA" sz="3600" dirty="0" smtClean="0"/>
              <a:t>складати у письмовій формі відповіді, запрошення, довідкові матеріали;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uk-UA" sz="3600" dirty="0" smtClean="0"/>
              <a:t>вести англомовне комерційне листування, використовуючи </a:t>
            </a:r>
            <a:r>
              <a:rPr lang="uk-UA" sz="3600" dirty="0" smtClean="0"/>
              <a:t>  знання про культури різних країн;</a:t>
            </a:r>
            <a:endParaRPr lang="en-US" sz="3600" dirty="0" smtClean="0"/>
          </a:p>
          <a:p>
            <a:pPr lvl="0"/>
            <a:r>
              <a:rPr lang="en-US" sz="3600" dirty="0" smtClean="0"/>
              <a:t> </a:t>
            </a:r>
            <a:r>
              <a:rPr lang="uk-UA" sz="3600" dirty="0" smtClean="0"/>
              <a:t>п</a:t>
            </a:r>
            <a:r>
              <a:rPr lang="ru-RU" sz="3600" dirty="0" err="1" smtClean="0"/>
              <a:t>роводити</a:t>
            </a:r>
            <a:r>
              <a:rPr lang="ru-RU" sz="3600" dirty="0" smtClean="0"/>
              <a:t> переговори, </a:t>
            </a:r>
            <a:r>
              <a:rPr lang="ru-RU" sz="3600" dirty="0" err="1" smtClean="0"/>
              <a:t>презентації</a:t>
            </a:r>
            <a:r>
              <a:rPr lang="ru-RU" sz="3600" dirty="0" smtClean="0"/>
              <a:t> та </a:t>
            </a:r>
            <a:r>
              <a:rPr lang="ru-RU" sz="3600" dirty="0" err="1" smtClean="0"/>
              <a:t>інші</a:t>
            </a:r>
            <a:r>
              <a:rPr lang="ru-RU" sz="3600" dirty="0" smtClean="0"/>
              <a:t> </a:t>
            </a:r>
            <a:r>
              <a:rPr lang="ru-RU" sz="3600" dirty="0" err="1" smtClean="0"/>
              <a:t>види</a:t>
            </a:r>
            <a:r>
              <a:rPr lang="ru-RU" sz="3600" dirty="0" smtClean="0"/>
              <a:t> </a:t>
            </a:r>
            <a:r>
              <a:rPr lang="ru-RU" sz="3600" dirty="0" err="1" smtClean="0"/>
              <a:t>ділових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заходів</a:t>
            </a:r>
            <a:r>
              <a:rPr lang="ru-RU" sz="3600" dirty="0" smtClean="0"/>
              <a:t>;</a:t>
            </a:r>
            <a:endParaRPr lang="ru-RU" sz="3600" dirty="0" smtClean="0"/>
          </a:p>
          <a:p>
            <a:r>
              <a:rPr lang="uk-UA" sz="3600" dirty="0" smtClean="0"/>
              <a:t>Практикувати отримані знання в інших  країнах </a:t>
            </a:r>
            <a:endParaRPr lang="en-US" sz="3600" dirty="0" smtClean="0"/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262966" cy="35850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5976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3123/v633123631/530d5/Jn0JCLHNk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" y="188640"/>
            <a:ext cx="4235275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04527/v604527631/e864/NHOW4aWCb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0374"/>
            <a:ext cx="4223792" cy="3801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p.vk.me/c619618/v619618812/d127/z5LN-0KHy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223792" cy="2676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vk.me/c617824/v617824812/1270d/bRU2jDgx_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999095" cy="3024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3802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Turkey</a:t>
            </a:r>
            <a:endParaRPr lang="ru-RU" sz="4800" dirty="0"/>
          </a:p>
        </p:txBody>
      </p:sp>
      <p:pic>
        <p:nvPicPr>
          <p:cNvPr id="1026" name="Picture 2" descr="Картинки по запросу sightseeing in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46848" cy="2897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sightseeing in tur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60" y="4365104"/>
            <a:ext cx="4438128" cy="235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ightseeing in tur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59" y="1628800"/>
            <a:ext cx="3857625" cy="250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sightseeing in turk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57104"/>
            <a:ext cx="4346848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1509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Bulgaria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1" name="Picture 3" descr="Картинки по запросу sightseeing in va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33079" cy="3174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Картинки по запросу sightseeing in bulg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1" y="4438642"/>
            <a:ext cx="4775289" cy="2221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Картинки по запросу sightseeing in bulg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1" y="1628801"/>
            <a:ext cx="4559265" cy="2731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Картинки по запросу sightseeing in bulga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729062"/>
            <a:ext cx="4017054" cy="1898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6084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403</TotalTime>
  <Words>72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Сетка</vt:lpstr>
      <vt:lpstr>Тема Office</vt:lpstr>
      <vt:lpstr>«ІНОЗЕМНА МОВА ПРОФЕСІЙНО-КОМУНІКАТИВНОЇ  СПРЯМОВАНОСТІ  (АНГЛІЙСЬКА)» </vt:lpstr>
      <vt:lpstr> </vt:lpstr>
      <vt:lpstr> </vt:lpstr>
      <vt:lpstr>Слайд 4</vt:lpstr>
      <vt:lpstr>Turkey</vt:lpstr>
      <vt:lpstr>Bulgaria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«International tourism"</dc:title>
  <dc:creator>Маргаритка</dc:creator>
  <cp:lastModifiedBy>Nata</cp:lastModifiedBy>
  <cp:revision>18</cp:revision>
  <dcterms:created xsi:type="dcterms:W3CDTF">2017-02-20T17:44:34Z</dcterms:created>
  <dcterms:modified xsi:type="dcterms:W3CDTF">2020-09-06T12:00:30Z</dcterms:modified>
</cp:coreProperties>
</file>