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Rg st="1" end="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40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03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83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957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26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1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51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12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19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9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8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93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09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56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66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18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68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FD1C0-E4A8-4517-AC99-B2A2C772E05E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9364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Гендерні</a:t>
            </a:r>
            <a:r>
              <a:rPr lang="ru-RU" dirty="0"/>
              <a:t> </a:t>
            </a:r>
            <a:r>
              <a:rPr lang="ru-RU" dirty="0" err="1"/>
              <a:t>виміри</a:t>
            </a:r>
            <a:r>
              <a:rPr lang="ru-RU" dirty="0"/>
              <a:t> </a:t>
            </a:r>
            <a:r>
              <a:rPr lang="ru-RU" dirty="0" err="1"/>
              <a:t>креативної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ПРЕЗЕНТАЦІЯ КУРСУ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16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4000">
        <p14:reveal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Мета курсу: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502900" y="2565779"/>
            <a:ext cx="1137065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3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3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3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3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гендерних </a:t>
            </a:r>
            <a:r>
              <a:rPr lang="uk-UA" sz="3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виміри креативної діяльності, </a:t>
            </a:r>
            <a:r>
              <a:rPr lang="uk-UA" sz="3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виходячи з методологічних принципів </a:t>
            </a:r>
            <a:r>
              <a:rPr lang="uk-UA" sz="3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структуралізма</a:t>
            </a:r>
            <a:r>
              <a:rPr lang="uk-UA" sz="3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3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деструктуралізма</a:t>
            </a:r>
            <a:r>
              <a:rPr lang="ru-RU" sz="3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36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5470" y="262011"/>
            <a:ext cx="2636530" cy="206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07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6161" y="682388"/>
            <a:ext cx="9512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chemeClr val="bg2">
                    <a:lumMod val="75000"/>
                  </a:schemeClr>
                </a:solidFill>
              </a:rPr>
              <a:t>Основні проблемні питання курсу</a:t>
            </a:r>
            <a:endParaRPr lang="ru-RU" sz="32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2263" y="1542197"/>
            <a:ext cx="1014028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Гендерна схожість та гендерні </a:t>
            </a:r>
          </a:p>
          <a:p>
            <a:pPr algn="just">
              <a:lnSpc>
                <a:spcPct val="150000"/>
              </a:lnSpc>
            </a:pP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особливості у дослідженні процесу творчості.</a:t>
            </a:r>
          </a:p>
          <a:p>
            <a:pPr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Інтелект, геніальність, обдарованість і креативність.</a:t>
            </a:r>
          </a:p>
          <a:p>
            <a:pPr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Кількісний підхід у дослідженні гендерних аспектів творчості.</a:t>
            </a:r>
            <a:endParaRPr lang="ru-RU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Структурний підхід до дослідження креативності.</a:t>
            </a:r>
            <a:endParaRPr lang="ru-RU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3600" dirty="0" smtClean="0">
              <a:solidFill>
                <a:schemeClr val="bg1"/>
              </a:solidFill>
            </a:endParaRPr>
          </a:p>
          <a:p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699566" y="467749"/>
            <a:ext cx="2492434" cy="1401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810169"/>
      </p:ext>
    </p:extLst>
  </p:cSld>
  <p:clrMapOvr>
    <a:masterClrMapping/>
  </p:clrMapOvr>
  <p:transition spd="med" advClick="0" advTm="4000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95</TotalTime>
  <Words>63</Words>
  <Application>Microsoft Office PowerPoint</Application>
  <PresentationFormat>Широкоэкранный</PresentationFormat>
  <Paragraphs>10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Trebuchet MS</vt:lpstr>
      <vt:lpstr>Берлин</vt:lpstr>
      <vt:lpstr>Гендерні виміри креативної діяльності</vt:lpstr>
      <vt:lpstr>Мета курсу:</vt:lpstr>
      <vt:lpstr>Презентация PowerPoint</vt:lpstr>
    </vt:vector>
  </TitlesOfParts>
  <Company>3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СОЦІАЛЬНОГО ПРАЦІВНИКА</dc:title>
  <dc:creator>1</dc:creator>
  <cp:lastModifiedBy>Учетная запись Майкрософт</cp:lastModifiedBy>
  <cp:revision>23</cp:revision>
  <dcterms:created xsi:type="dcterms:W3CDTF">2016-01-23T19:25:21Z</dcterms:created>
  <dcterms:modified xsi:type="dcterms:W3CDTF">2025-10-29T17:47:53Z</dcterms:modified>
</cp:coreProperties>
</file>