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notesMasterIdLst>
    <p:notesMasterId r:id="rId5"/>
  </p:notesMasterIdLst>
  <p:sldSz cx="14630400" cy="8229600"/>
  <p:notesSz cx="8229600" cy="14630400"/>
  <p:embeddedFontLst>
    <p:embeddedFont>
      <p:font typeface="PT Serif"/>
      <p:regular r:id="rId10"/>
    </p:embeddedFont>
    <p:embeddedFont>
      <p:font typeface="PT Serif"/>
      <p:regular r:id="rId11"/>
    </p:embeddedFont>
    <p:embeddedFont>
      <p:font typeface="PT Serif"/>
      <p:regular r:id="rId12"/>
    </p:embeddedFont>
    <p:embeddedFont>
      <p:font typeface="PT Serif"/>
      <p:regular r:id="rId13"/>
    </p:embeddedFont>
    <p:embeddedFont>
      <p:font typeface="DM Sans"/>
      <p:regular r:id="rId14"/>
    </p:embeddedFont>
    <p:embeddedFont>
      <p:font typeface="DM Sans"/>
      <p:regular r:id="rId15"/>
    </p:embeddedFont>
    <p:embeddedFont>
      <p:font typeface="DM Sans"/>
      <p:regular r:id="rId16"/>
    </p:embeddedFont>
    <p:embeddedFont>
      <p:font typeface="DM Sans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0" Type="http://schemas.openxmlformats.org/officeDocument/2006/relationships/font" Target="fonts/font1.fntdata"/><Relationship Id="rId11" Type="http://schemas.openxmlformats.org/officeDocument/2006/relationships/font" Target="fonts/font2.fntdata"/><Relationship Id="rId12" Type="http://schemas.openxmlformats.org/officeDocument/2006/relationships/font" Target="fonts/font3.fntdata"/><Relationship Id="rId13" Type="http://schemas.openxmlformats.org/officeDocument/2006/relationships/font" Target="fonts/font4.fntdata"/><Relationship Id="rId14" Type="http://schemas.openxmlformats.org/officeDocument/2006/relationships/font" Target="fonts/font5.fntdata"/><Relationship Id="rId15" Type="http://schemas.openxmlformats.org/officeDocument/2006/relationships/font" Target="fonts/font6.fntdata"/><Relationship Id="rId16" Type="http://schemas.openxmlformats.org/officeDocument/2006/relationships/font" Target="fonts/font7.fntdata"/><Relationship Id="rId17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83976"/>
            <a:ext cx="7556421" cy="2232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Інноваційні технології у фізичній культурі та спорті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485691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Ласкаво просимо до світу інновацій у фізичній культурі та спорті! Ця дисципліна відкриває нові горизонти для професіоналів. Ви дізнаєтесь про передові технології та їх застосування.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7218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62119" y="3321606"/>
            <a:ext cx="12007334" cy="714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600"/>
              </a:lnSpc>
              <a:buNone/>
            </a:pPr>
            <a:r>
              <a:rPr lang="en-US" sz="450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Переваги вивчення інноваційних технологій</a:t>
            </a:r>
            <a:endParaRPr lang="en-US" sz="4500" dirty="0"/>
          </a:p>
        </p:txBody>
      </p:sp>
      <p:sp>
        <p:nvSpPr>
          <p:cNvPr id="4" name="Text 1"/>
          <p:cNvSpPr/>
          <p:nvPr/>
        </p:nvSpPr>
        <p:spPr>
          <a:xfrm>
            <a:off x="762119" y="4362688"/>
            <a:ext cx="13106162" cy="696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Інноваційні технології дають конкурентну перевагу. Вони покращують ефективність тренувань та результати спортсменів.</a:t>
            </a:r>
            <a:endParaRPr lang="en-US" sz="1700" dirty="0"/>
          </a:p>
        </p:txBody>
      </p:sp>
      <p:sp>
        <p:nvSpPr>
          <p:cNvPr id="5" name="Shape 2"/>
          <p:cNvSpPr/>
          <p:nvPr/>
        </p:nvSpPr>
        <p:spPr>
          <a:xfrm>
            <a:off x="762119" y="5304353"/>
            <a:ext cx="4223623" cy="2325410"/>
          </a:xfrm>
          <a:prstGeom prst="roundRect">
            <a:avLst>
              <a:gd name="adj" fmla="val 1405"/>
            </a:avLst>
          </a:prstGeom>
          <a:solidFill>
            <a:srgbClr val="F2EEEE"/>
          </a:solidFill>
          <a:ln/>
        </p:spPr>
      </p:sp>
      <p:sp>
        <p:nvSpPr>
          <p:cNvPr id="6" name="Text 3"/>
          <p:cNvSpPr/>
          <p:nvPr/>
        </p:nvSpPr>
        <p:spPr>
          <a:xfrm>
            <a:off x="979765" y="5522000"/>
            <a:ext cx="3788331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Підвищення ефективності тренувань</a:t>
            </a:r>
            <a:endParaRPr lang="en-US" sz="2250" dirty="0"/>
          </a:p>
        </p:txBody>
      </p:sp>
      <p:sp>
        <p:nvSpPr>
          <p:cNvPr id="7" name="Text 4"/>
          <p:cNvSpPr/>
          <p:nvPr/>
        </p:nvSpPr>
        <p:spPr>
          <a:xfrm>
            <a:off x="979765" y="6366986"/>
            <a:ext cx="3788331" cy="1045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Аналіз даних дозволяє оптимізувати навантаження та уникнути травм.</a:t>
            </a:r>
            <a:endParaRPr lang="en-US" sz="1700" dirty="0"/>
          </a:p>
        </p:txBody>
      </p:sp>
      <p:sp>
        <p:nvSpPr>
          <p:cNvPr id="8" name="Shape 5"/>
          <p:cNvSpPr/>
          <p:nvPr/>
        </p:nvSpPr>
        <p:spPr>
          <a:xfrm>
            <a:off x="5203388" y="5304353"/>
            <a:ext cx="4223623" cy="2325410"/>
          </a:xfrm>
          <a:prstGeom prst="roundRect">
            <a:avLst>
              <a:gd name="adj" fmla="val 1405"/>
            </a:avLst>
          </a:prstGeom>
          <a:solidFill>
            <a:srgbClr val="F2EEEE"/>
          </a:solidFill>
          <a:ln/>
        </p:spPr>
      </p:sp>
      <p:sp>
        <p:nvSpPr>
          <p:cNvPr id="9" name="Text 6"/>
          <p:cNvSpPr/>
          <p:nvPr/>
        </p:nvSpPr>
        <p:spPr>
          <a:xfrm>
            <a:off x="5421035" y="5522000"/>
            <a:ext cx="3788331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Покращення результатів спортсменів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5421035" y="6366986"/>
            <a:ext cx="3788331" cy="1045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Використання сучасного обладнання сприяє досягненню високих показників.</a:t>
            </a:r>
            <a:endParaRPr lang="en-US" sz="1700" dirty="0"/>
          </a:p>
        </p:txBody>
      </p:sp>
      <p:sp>
        <p:nvSpPr>
          <p:cNvPr id="11" name="Shape 8"/>
          <p:cNvSpPr/>
          <p:nvPr/>
        </p:nvSpPr>
        <p:spPr>
          <a:xfrm>
            <a:off x="9644658" y="5304353"/>
            <a:ext cx="4223623" cy="2325410"/>
          </a:xfrm>
          <a:prstGeom prst="roundRect">
            <a:avLst>
              <a:gd name="adj" fmla="val 1405"/>
            </a:avLst>
          </a:prstGeom>
          <a:solidFill>
            <a:srgbClr val="F2EEEE"/>
          </a:solidFill>
          <a:ln/>
        </p:spPr>
      </p:sp>
      <p:sp>
        <p:nvSpPr>
          <p:cNvPr id="12" name="Text 9"/>
          <p:cNvSpPr/>
          <p:nvPr/>
        </p:nvSpPr>
        <p:spPr>
          <a:xfrm>
            <a:off x="9862304" y="5522000"/>
            <a:ext cx="3788331" cy="714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00"/>
              </a:lnSpc>
              <a:buNone/>
            </a:pPr>
            <a:r>
              <a:rPr lang="en-US" sz="225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Розширення можливостей кар'єрного росту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9862304" y="6366986"/>
            <a:ext cx="3788331" cy="10451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Володіння новими знаннями робить фахівця затребуваним на ринку праці.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47167"/>
            <a:ext cx="7556421" cy="148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5850"/>
              </a:lnSpc>
              <a:buNone/>
            </a:pPr>
            <a:r>
              <a:rPr lang="en-US" sz="4650" dirty="0">
                <a:solidFill>
                  <a:srgbClr val="020202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Майбутнє фізичної культури та спорту</a:t>
            </a:r>
            <a:endParaRPr lang="en-US" sz="4650" dirty="0"/>
          </a:p>
        </p:txBody>
      </p:sp>
      <p:sp>
        <p:nvSpPr>
          <p:cNvPr id="4" name="Text 1"/>
          <p:cNvSpPr/>
          <p:nvPr/>
        </p:nvSpPr>
        <p:spPr>
          <a:xfrm>
            <a:off x="793790" y="297584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Інновації визначають майбутнє фізичної культури та спорту. Нові можливості відкриваються для всіх, хто готовий до змін.</a:t>
            </a:r>
            <a:endParaRPr lang="en-US" sz="17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3956804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4750594"/>
            <a:ext cx="229195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Робототехніка</a:t>
            </a:r>
            <a:endParaRPr lang="en-US" sz="2300" dirty="0"/>
          </a:p>
        </p:txBody>
      </p:sp>
      <p:sp>
        <p:nvSpPr>
          <p:cNvPr id="7" name="Text 3"/>
          <p:cNvSpPr/>
          <p:nvPr/>
        </p:nvSpPr>
        <p:spPr>
          <a:xfrm>
            <a:off x="793790" y="5258753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Використання роботів для тренувань та реабілітації.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904" y="3956804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425904" y="4750594"/>
            <a:ext cx="2292072" cy="7441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Віртуальна реальність</a:t>
            </a:r>
            <a:endParaRPr lang="en-US" sz="2300" dirty="0"/>
          </a:p>
        </p:txBody>
      </p:sp>
      <p:sp>
        <p:nvSpPr>
          <p:cNvPr id="10" name="Text 5"/>
          <p:cNvSpPr/>
          <p:nvPr/>
        </p:nvSpPr>
        <p:spPr>
          <a:xfrm>
            <a:off x="3425904" y="5630823"/>
            <a:ext cx="229207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Створення імерсивних тренувальних середовищ.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138" y="3956804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058138" y="4750594"/>
            <a:ext cx="229195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T Serif" pitchFamily="34" charset="0"/>
                <a:ea typeface="PT Serif" pitchFamily="34" charset="-122"/>
                <a:cs typeface="PT Serif" pitchFamily="34" charset="-120"/>
              </a:rPr>
              <a:t>Аналіз даних</a:t>
            </a:r>
            <a:endParaRPr lang="en-US" sz="2300" dirty="0"/>
          </a:p>
        </p:txBody>
      </p:sp>
      <p:sp>
        <p:nvSpPr>
          <p:cNvPr id="13" name="Text 7"/>
          <p:cNvSpPr/>
          <p:nvPr/>
        </p:nvSpPr>
        <p:spPr>
          <a:xfrm>
            <a:off x="6058138" y="5258753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Оптимізація тренувальних програм на основі даних.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Slide 1</vt:lpstr>
      <vt:lpstr>Slide 2</vt:lpstr>
      <vt:lpstr>Slide 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2025-02-19T09:55:30Z</dcterms:created>
  <dcterms:modified xsi:type="dcterms:W3CDTF">2025-02-19T09:55:30Z</dcterms:modified>
</cp:coreProperties>
</file>