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301" r:id="rId3"/>
    <p:sldId id="270" r:id="rId4"/>
    <p:sldId id="272" r:id="rId5"/>
    <p:sldId id="298" r:id="rId6"/>
    <p:sldId id="296" r:id="rId7"/>
    <p:sldId id="274" r:id="rId8"/>
    <p:sldId id="275" r:id="rId9"/>
    <p:sldId id="276" r:id="rId10"/>
    <p:sldId id="302" r:id="rId11"/>
    <p:sldId id="289" r:id="rId12"/>
    <p:sldId id="288" r:id="rId13"/>
    <p:sldId id="303" r:id="rId14"/>
    <p:sldId id="306" r:id="rId15"/>
    <p:sldId id="304" r:id="rId16"/>
    <p:sldId id="307" r:id="rId17"/>
    <p:sldId id="305" r:id="rId18"/>
    <p:sldId id="308" r:id="rId19"/>
    <p:sldId id="311" r:id="rId20"/>
    <p:sldId id="314" r:id="rId21"/>
    <p:sldId id="315" r:id="rId22"/>
    <p:sldId id="300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780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5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6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2BAA-88D9-46CB-9967-AD1CA7A500DC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J1bqXUnI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3567" y="3151581"/>
            <a:ext cx="10363200" cy="174609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Algerian" panose="04020705040A02060702" pitchFamily="82" charset="0"/>
              </a:rPr>
              <a:t>Critical </a:t>
            </a:r>
            <a:r>
              <a:rPr lang="en-US" sz="5400" dirty="0" smtClean="0">
                <a:latin typeface="Algerian" panose="04020705040A02060702" pitchFamily="82" charset="0"/>
              </a:rPr>
              <a:t>Thinking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en-US" sz="5400" dirty="0" smtClean="0">
                <a:latin typeface="Algerian" panose="04020705040A02060702" pitchFamily="82" charset="0"/>
              </a:rPr>
              <a:t> </a:t>
            </a:r>
            <a:r>
              <a:rPr lang="en-US" sz="5400" dirty="0">
                <a:latin typeface="Algerian" panose="04020705040A02060702" pitchFamily="82" charset="0"/>
              </a:rPr>
              <a:t>in Teaching Process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2126" y="1885972"/>
            <a:ext cx="9144000" cy="108269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lgerian" panose="04020705040A02060702" pitchFamily="82" charset="0"/>
              </a:rPr>
              <a:t>Lecture </a:t>
            </a:r>
            <a:r>
              <a:rPr lang="uk-UA" sz="4000" dirty="0" smtClean="0"/>
              <a:t>1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6" y="315629"/>
            <a:ext cx="26574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89" y="348717"/>
            <a:ext cx="83343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1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Types of tasks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From your learning experience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0" y="2269693"/>
            <a:ext cx="4128655" cy="42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1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8"/>
            <a:ext cx="10619509" cy="5676898"/>
          </a:xfrm>
        </p:spPr>
      </p:pic>
    </p:spTree>
    <p:extLst>
      <p:ext uri="{BB962C8B-B14F-4D97-AF65-F5344CB8AC3E}">
        <p14:creationId xmlns:p14="http://schemas.microsoft.com/office/powerpoint/2010/main" val="26431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Video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What is critical thinking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www.youtube.com/watch?v=HnJ1bqXUnIM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Why is it important in our life?</a:t>
            </a:r>
          </a:p>
          <a:p>
            <a:pPr marL="0" indent="0">
              <a:buNone/>
            </a:pPr>
            <a:r>
              <a:rPr lang="en-US" sz="4000" dirty="0" smtClean="0"/>
              <a:t>Where can you apply it?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150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anose="04020705040A02060702" pitchFamily="82" charset="0"/>
              </a:rPr>
              <a:t>How can you improve critical thinking skills?</a:t>
            </a:r>
            <a:endParaRPr lang="en-US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205831"/>
            <a:ext cx="48768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Formulate your question</a:t>
            </a:r>
            <a:b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Gather your information</a:t>
            </a:r>
            <a:b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291" y="1330036"/>
            <a:ext cx="741218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4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  <a:t>Apply the information</a:t>
            </a:r>
            <a:br>
              <a:rPr lang="en-US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018" y="1690690"/>
            <a:ext cx="6109855" cy="38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Consider the implications</a:t>
            </a:r>
            <a:b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i.e. effects </a:t>
            </a:r>
            <a:r>
              <a:rPr lang="en-US" sz="4000" dirty="0"/>
              <a:t>or consequences that may happen in the </a:t>
            </a:r>
            <a:r>
              <a:rPr lang="en-US" sz="4000" dirty="0" smtClean="0"/>
              <a:t>future</a:t>
            </a:r>
          </a:p>
          <a:p>
            <a:pPr marL="0" indent="0">
              <a:buNone/>
            </a:pPr>
            <a:r>
              <a:rPr lang="en-US" sz="4000" dirty="0" smtClean="0"/>
              <a:t>Cause-effect chain</a:t>
            </a:r>
          </a:p>
          <a:p>
            <a:pPr marL="0" indent="0">
              <a:buNone/>
            </a:pPr>
            <a:r>
              <a:rPr lang="en-US" sz="4000" dirty="0" err="1" smtClean="0"/>
              <a:t>Covid</a:t>
            </a:r>
            <a:r>
              <a:rPr lang="en-US" sz="4000" dirty="0" smtClean="0"/>
              <a:t> -19          Quarantine       </a:t>
            </a:r>
            <a:endParaRPr lang="en-US" sz="4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978727" y="37589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право 6"/>
          <p:cNvSpPr/>
          <p:nvPr/>
        </p:nvSpPr>
        <p:spPr>
          <a:xfrm>
            <a:off x="6575782" y="37589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Explore other points of view</a:t>
            </a:r>
            <a:b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109" y="1565564"/>
            <a:ext cx="6927273" cy="42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273" y="609600"/>
            <a:ext cx="10691145" cy="2564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3" y="3344092"/>
            <a:ext cx="10559527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Information retained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 based on the style of learning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105" y="1825625"/>
            <a:ext cx="76417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1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10799617" cy="5432425"/>
          </a:xfrm>
        </p:spPr>
      </p:pic>
    </p:spTree>
    <p:extLst>
      <p:ext uri="{BB962C8B-B14F-4D97-AF65-F5344CB8AC3E}">
        <p14:creationId xmlns:p14="http://schemas.microsoft.com/office/powerpoint/2010/main" val="8679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5128"/>
            <a:ext cx="10676466" cy="5645942"/>
          </a:xfrm>
        </p:spPr>
      </p:pic>
    </p:spTree>
    <p:extLst>
      <p:ext uri="{BB962C8B-B14F-4D97-AF65-F5344CB8AC3E}">
        <p14:creationId xmlns:p14="http://schemas.microsoft.com/office/powerpoint/2010/main" val="182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KAHOOT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Critical Thinking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 in Teaching Process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22" y="2498435"/>
            <a:ext cx="9338359" cy="37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0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69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Thank you for attention!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2655"/>
            <a:ext cx="10515600" cy="446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Based </a:t>
            </a:r>
            <a:r>
              <a:rPr lang="en-US" dirty="0"/>
              <a:t>on materials developed by IREX, Academy of Ukrainian Press (AUP) and </a:t>
            </a:r>
            <a:r>
              <a:rPr lang="en-US" dirty="0" err="1"/>
              <a:t>StopFake</a:t>
            </a:r>
            <a:r>
              <a:rPr lang="en-US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465" y="1102091"/>
            <a:ext cx="5298053" cy="41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890" y="1825625"/>
            <a:ext cx="100709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Thinking Styles: the Sponge and Panning for Gold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Critical thinking characteristics and principles.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Blooms Taxonomy, Principles of Cognition.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improve critical thinking skills.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Methodology of critical thinking: SWOT analysis, Fishbone diagram.</a:t>
            </a:r>
          </a:p>
        </p:txBody>
      </p:sp>
    </p:spTree>
    <p:extLst>
      <p:ext uri="{BB962C8B-B14F-4D97-AF65-F5344CB8AC3E}">
        <p14:creationId xmlns:p14="http://schemas.microsoft.com/office/powerpoint/2010/main" val="5916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What does critical thinking mean?</a:t>
            </a:r>
            <a:b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What is characteristic of it?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291" y="1930401"/>
            <a:ext cx="7367452" cy="42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err="1" smtClean="0">
                <a:latin typeface="Algerian" panose="04020705040A02060702" pitchFamily="82" charset="0"/>
              </a:rPr>
              <a:t>Mentimeter</a:t>
            </a:r>
            <a:r>
              <a:rPr lang="en-US" dirty="0" smtClean="0">
                <a:latin typeface="Algerian" panose="04020705040A02060702" pitchFamily="82" charset="0"/>
              </a:rPr>
              <a:t> Cloud</a:t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Critical thinking</a:t>
            </a:r>
            <a:br>
              <a:rPr lang="en-US" dirty="0" smtClean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063" y="2416629"/>
            <a:ext cx="5930537" cy="24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Thinking Styles: the Sponge and Panning for Gold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19" y="1690690"/>
            <a:ext cx="471364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82" y="1690690"/>
            <a:ext cx="4793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1"/>
            <a:ext cx="8806300" cy="5010944"/>
          </a:xfrm>
        </p:spPr>
      </p:pic>
    </p:spTree>
    <p:extLst>
      <p:ext uri="{BB962C8B-B14F-4D97-AF65-F5344CB8AC3E}">
        <p14:creationId xmlns:p14="http://schemas.microsoft.com/office/powerpoint/2010/main" val="15421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0" y="705393"/>
            <a:ext cx="8503292" cy="5434149"/>
          </a:xfrm>
        </p:spPr>
      </p:pic>
    </p:spTree>
    <p:extLst>
      <p:ext uri="{BB962C8B-B14F-4D97-AF65-F5344CB8AC3E}">
        <p14:creationId xmlns:p14="http://schemas.microsoft.com/office/powerpoint/2010/main" val="17730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274320"/>
            <a:ext cx="8596668" cy="62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82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powerpointbase.com-829</Template>
  <TotalTime>1116</TotalTime>
  <Words>151</Words>
  <Application>Microsoft Office PowerPoint</Application>
  <PresentationFormat>Произвольный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powerpointbase.com-829</vt:lpstr>
      <vt:lpstr>Critical Thinking  in Teaching Process</vt:lpstr>
      <vt:lpstr>Information retained  based on the style of learning</vt:lpstr>
      <vt:lpstr>Outline</vt:lpstr>
      <vt:lpstr>What does critical thinking mean? What is characteristic of it?</vt:lpstr>
      <vt:lpstr> Mentimeter Cloud Critical thinking </vt:lpstr>
      <vt:lpstr>Thinking Styles: the Sponge and Panning for Gold </vt:lpstr>
      <vt:lpstr>Презентация PowerPoint</vt:lpstr>
      <vt:lpstr>Презентация PowerPoint</vt:lpstr>
      <vt:lpstr>Презентация PowerPoint</vt:lpstr>
      <vt:lpstr>Types of tasks </vt:lpstr>
      <vt:lpstr>Презентация PowerPoint</vt:lpstr>
      <vt:lpstr>Video What is critical thinking</vt:lpstr>
      <vt:lpstr>How can you improve critical thinking skills?</vt:lpstr>
      <vt:lpstr>Formulate your question </vt:lpstr>
      <vt:lpstr>Gather your information </vt:lpstr>
      <vt:lpstr>Apply the information </vt:lpstr>
      <vt:lpstr>Consider the implications </vt:lpstr>
      <vt:lpstr>Explore other points of view </vt:lpstr>
      <vt:lpstr>Презентация PowerPoint</vt:lpstr>
      <vt:lpstr>Презентация PowerPoint</vt:lpstr>
      <vt:lpstr>Презентация PowerPoint</vt:lpstr>
      <vt:lpstr> KAHOOT Critical Thinking  in Teaching Process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Marina</cp:lastModifiedBy>
  <cp:revision>44</cp:revision>
  <dcterms:created xsi:type="dcterms:W3CDTF">2020-04-17T18:22:44Z</dcterms:created>
  <dcterms:modified xsi:type="dcterms:W3CDTF">2020-09-21T18:43:48Z</dcterms:modified>
</cp:coreProperties>
</file>