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Лабораторна робота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1612776"/>
          </a:xfrm>
        </p:spPr>
        <p:txBody>
          <a:bodyPr/>
          <a:lstStyle/>
          <a:p>
            <a:pPr algn="ctr">
              <a:buNone/>
            </a:pPr>
            <a:r>
              <a:rPr lang="ru-RU" smtClean="0"/>
              <a:t>Підрахунок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uk-UA" dirty="0" smtClean="0"/>
              <a:t>популяції </a:t>
            </a:r>
            <a:r>
              <a:rPr lang="uk-UA" dirty="0" smtClean="0"/>
              <a:t>вовка </a:t>
            </a:r>
            <a:r>
              <a:rPr lang="ru-RU" dirty="0" smtClean="0"/>
              <a:t>(CANIS LUPUS) </a:t>
            </a:r>
            <a:r>
              <a:rPr lang="uk-UA" dirty="0" smtClean="0"/>
              <a:t>на території мисливських господарств України.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Самотній вовк: у Чорнобилі помітили невиліковно хворог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609600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535" t="22906" r="6736" b="16636"/>
          <a:stretch>
            <a:fillRect/>
          </a:stretch>
        </p:blipFill>
        <p:spPr bwMode="auto">
          <a:xfrm>
            <a:off x="467543" y="248865"/>
            <a:ext cx="8250601" cy="57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30759" r="26674" b="12127"/>
          <a:stretch>
            <a:fillRect/>
          </a:stretch>
        </p:blipFill>
        <p:spPr bwMode="auto">
          <a:xfrm>
            <a:off x="539552" y="692696"/>
            <a:ext cx="8064896" cy="515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36" t="12156" r="20726" b="4096"/>
          <a:stretch>
            <a:fillRect/>
          </a:stretch>
        </p:blipFill>
        <p:spPr bwMode="auto">
          <a:xfrm>
            <a:off x="1763688" y="476672"/>
            <a:ext cx="5832648" cy="59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105" t="30761" r="20057" b="8126"/>
          <a:stretch>
            <a:fillRect/>
          </a:stretch>
        </p:blipFill>
        <p:spPr bwMode="auto">
          <a:xfrm>
            <a:off x="827584" y="340547"/>
            <a:ext cx="7776864" cy="57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714" t="19724" r="7677" b="10272"/>
          <a:stretch>
            <a:fillRect/>
          </a:stretch>
        </p:blipFill>
        <p:spPr bwMode="auto">
          <a:xfrm>
            <a:off x="467544" y="188640"/>
            <a:ext cx="7551020" cy="58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572" t="37225" r="7677" b="19818"/>
          <a:stretch>
            <a:fillRect/>
          </a:stretch>
        </p:blipFill>
        <p:spPr bwMode="auto">
          <a:xfrm>
            <a:off x="2123728" y="548680"/>
            <a:ext cx="4392488" cy="564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097" t="22274" r="20056" b="31587"/>
          <a:stretch>
            <a:fillRect/>
          </a:stretch>
        </p:blipFill>
        <p:spPr bwMode="auto">
          <a:xfrm>
            <a:off x="789605" y="1772816"/>
            <a:ext cx="815925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49" t="48362" r="21784" b="2317"/>
          <a:stretch>
            <a:fillRect/>
          </a:stretch>
        </p:blipFill>
        <p:spPr bwMode="auto">
          <a:xfrm>
            <a:off x="467544" y="620688"/>
            <a:ext cx="805560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654" t="22906" r="31190" b="13454"/>
          <a:stretch>
            <a:fillRect/>
          </a:stretch>
        </p:blipFill>
        <p:spPr bwMode="auto">
          <a:xfrm>
            <a:off x="2483768" y="197931"/>
            <a:ext cx="5112568" cy="65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Лабораторна робота №3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2023-09-26T05:43:49Z</dcterms:created>
  <dcterms:modified xsi:type="dcterms:W3CDTF">2023-10-05T06:09:14Z</dcterms:modified>
</cp:coreProperties>
</file>