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Default Extension="jpg" ContentType="image/jpg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9352" y="137160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050">
            <a:solidFill>
              <a:srgbClr val="C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49352" y="137160"/>
            <a:ext cx="8869680" cy="6583680"/>
          </a:xfrm>
          <a:custGeom>
            <a:avLst/>
            <a:gdLst/>
            <a:ahLst/>
            <a:cxnLst/>
            <a:rect l="l" t="t" r="r" b="b"/>
            <a:pathLst>
              <a:path w="8869680" h="6583680">
                <a:moveTo>
                  <a:pt x="0" y="6583680"/>
                </a:moveTo>
                <a:lnTo>
                  <a:pt x="8869680" y="6583680"/>
                </a:lnTo>
                <a:lnTo>
                  <a:pt x="8869680" y="0"/>
                </a:lnTo>
                <a:lnTo>
                  <a:pt x="0" y="0"/>
                </a:lnTo>
                <a:lnTo>
                  <a:pt x="0" y="6583680"/>
                </a:lnTo>
                <a:close/>
              </a:path>
            </a:pathLst>
          </a:custGeom>
          <a:ln w="19050">
            <a:solidFill>
              <a:srgbClr val="CFC50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357" y="657605"/>
            <a:ext cx="8087664" cy="206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3607" y="2130679"/>
            <a:ext cx="6999605" cy="4294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1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Relationship Id="rId4" Type="http://schemas.openxmlformats.org/officeDocument/2006/relationships/image" Target="../media/image57.pn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59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62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3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762" y="-14287"/>
            <a:ext cx="323850" cy="6886575"/>
            <a:chOff x="-4762" y="-14287"/>
            <a:chExt cx="323850" cy="6886575"/>
          </a:xfrm>
        </p:grpSpPr>
        <p:sp>
          <p:nvSpPr>
            <p:cNvPr id="4" name="object 4" descr="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6237" y="-6350"/>
            <a:ext cx="544830" cy="6870700"/>
            <a:chOff x="376237" y="-6350"/>
            <a:chExt cx="544830" cy="6870700"/>
          </a:xfrm>
        </p:grpSpPr>
        <p:sp>
          <p:nvSpPr>
            <p:cNvPr id="8" name="object 8" descr="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28637" y="-25400"/>
            <a:ext cx="2143125" cy="6908800"/>
            <a:chOff x="528637" y="-25400"/>
            <a:chExt cx="2143125" cy="6908800"/>
          </a:xfrm>
        </p:grpSpPr>
        <p:sp>
          <p:nvSpPr>
            <p:cNvPr id="14" name="object 14" descr="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35505" y="0"/>
              <a:ext cx="531495" cy="6858000"/>
            </a:xfrm>
            <a:custGeom>
              <a:avLst/>
              <a:gdLst/>
              <a:ahLst/>
              <a:cxnLst/>
              <a:rect l="l" t="t" r="r" b="b"/>
              <a:pathLst>
                <a:path w="531494" h="6858000">
                  <a:moveTo>
                    <a:pt x="302894" y="0"/>
                  </a:moveTo>
                  <a:lnTo>
                    <a:pt x="0" y="6857999"/>
                  </a:lnTo>
                </a:path>
                <a:path w="531494" h="6858000">
                  <a:moveTo>
                    <a:pt x="531494" y="0"/>
                  </a:moveTo>
                  <a:lnTo>
                    <a:pt x="226694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037" y="-23812"/>
            <a:ext cx="561975" cy="6905625"/>
            <a:chOff x="4110037" y="-23812"/>
            <a:chExt cx="561975" cy="6905625"/>
          </a:xfrm>
        </p:grpSpPr>
        <p:sp>
          <p:nvSpPr>
            <p:cNvPr id="23" name="object 23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09837" y="-14287"/>
            <a:ext cx="323850" cy="6886575"/>
            <a:chOff x="2509837" y="-14287"/>
            <a:chExt cx="323850" cy="688657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1787" y="-25400"/>
            <a:ext cx="582930" cy="6908800"/>
            <a:chOff x="2871787" y="-25400"/>
            <a:chExt cx="582930" cy="6908800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262" y="-7937"/>
            <a:ext cx="1993900" cy="6873875"/>
            <a:chOff x="3116262" y="-7937"/>
            <a:chExt cx="1993900" cy="6873875"/>
          </a:xfrm>
        </p:grpSpPr>
        <p:sp>
          <p:nvSpPr>
            <p:cNvPr id="38" name="object 38" descr="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6858000"/>
            </a:xfrm>
            <a:custGeom>
              <a:avLst/>
              <a:gdLst/>
              <a:ahLst/>
              <a:cxnLst/>
              <a:rect l="l" t="t" r="r" b="b"/>
              <a:pathLst>
                <a:path w="455295" h="6858000">
                  <a:moveTo>
                    <a:pt x="302895" y="0"/>
                  </a:moveTo>
                  <a:lnTo>
                    <a:pt x="0" y="6857999"/>
                  </a:lnTo>
                </a:path>
                <a:path w="455295" h="6858000">
                  <a:moveTo>
                    <a:pt x="455295" y="0"/>
                  </a:moveTo>
                  <a:lnTo>
                    <a:pt x="302895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3035" cy="6870700"/>
            <a:chOff x="5363527" y="-6350"/>
            <a:chExt cx="1423035" cy="6870700"/>
          </a:xfrm>
        </p:grpSpPr>
        <p:sp>
          <p:nvSpPr>
            <p:cNvPr id="49" name="object 49" descr="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154304" y="6858000"/>
                  </a:lnTo>
                </a:path>
                <a:path w="4572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8000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6767512" y="-14287"/>
            <a:ext cx="257175" cy="6886575"/>
            <a:chOff x="6767512" y="-14287"/>
            <a:chExt cx="257175" cy="6886575"/>
          </a:xfrm>
        </p:grpSpPr>
        <p:sp>
          <p:nvSpPr>
            <p:cNvPr id="57" name="object 57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7081837" y="-13525"/>
            <a:ext cx="544830" cy="6887209"/>
            <a:chOff x="7081837" y="-13525"/>
            <a:chExt cx="544830" cy="6887209"/>
          </a:xfrm>
        </p:grpSpPr>
        <p:sp>
          <p:nvSpPr>
            <p:cNvPr id="60" name="object 60" descr=""/>
            <p:cNvSpPr/>
            <p:nvPr/>
          </p:nvSpPr>
          <p:spPr>
            <a:xfrm>
              <a:off x="7466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6926262" y="-7937"/>
            <a:ext cx="317500" cy="6873875"/>
            <a:chOff x="6926262" y="-7937"/>
            <a:chExt cx="317500" cy="6873875"/>
          </a:xfrm>
        </p:grpSpPr>
        <p:sp>
          <p:nvSpPr>
            <p:cNvPr id="65" name="object 65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8053387" y="-25400"/>
            <a:ext cx="1018540" cy="6908800"/>
            <a:chOff x="8053387" y="-25400"/>
            <a:chExt cx="1018540" cy="6908800"/>
          </a:xfrm>
        </p:grpSpPr>
        <p:sp>
          <p:nvSpPr>
            <p:cNvPr id="72" name="object 72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229600" y="0"/>
              <a:ext cx="837565" cy="6858000"/>
            </a:xfrm>
            <a:custGeom>
              <a:avLst/>
              <a:gdLst/>
              <a:ahLst/>
              <a:cxnLst/>
              <a:rect l="l" t="t" r="r" b="b"/>
              <a:pathLst>
                <a:path w="837565" h="6858000">
                  <a:moveTo>
                    <a:pt x="0" y="0"/>
                  </a:moveTo>
                  <a:lnTo>
                    <a:pt x="152400" y="6858000"/>
                  </a:lnTo>
                </a:path>
                <a:path w="837565" h="6858000">
                  <a:moveTo>
                    <a:pt x="837354" y="0"/>
                  </a:moveTo>
                  <a:lnTo>
                    <a:pt x="647065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990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3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6376987" y="-23812"/>
            <a:ext cx="490855" cy="6905625"/>
            <a:chOff x="6376987" y="-23812"/>
            <a:chExt cx="490855" cy="6905625"/>
          </a:xfrm>
        </p:grpSpPr>
        <p:sp>
          <p:nvSpPr>
            <p:cNvPr id="80" name="object 80" descr="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4" name="object 84" descr=""/>
          <p:cNvGrpSpPr/>
          <p:nvPr/>
        </p:nvGrpSpPr>
        <p:grpSpPr>
          <a:xfrm>
            <a:off x="7005637" y="-14287"/>
            <a:ext cx="1162050" cy="6886575"/>
            <a:chOff x="7005637" y="-14287"/>
            <a:chExt cx="1162050" cy="6886575"/>
          </a:xfrm>
        </p:grpSpPr>
        <p:sp>
          <p:nvSpPr>
            <p:cNvPr id="85" name="object 85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-9525" y="-19050"/>
            <a:ext cx="5057775" cy="6896100"/>
            <a:chOff x="-9525" y="-19050"/>
            <a:chExt cx="5057775" cy="6896100"/>
          </a:xfrm>
        </p:grpSpPr>
        <p:sp>
          <p:nvSpPr>
            <p:cNvPr id="88" name="object 88" descr="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9092"/>
              <a:ext cx="5033772" cy="3230879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0" y="2057400"/>
              <a:ext cx="4801870" cy="2821305"/>
            </a:xfrm>
            <a:custGeom>
              <a:avLst/>
              <a:gdLst/>
              <a:ahLst/>
              <a:cxnLst/>
              <a:rect l="l" t="t" r="r" b="b"/>
              <a:pathLst>
                <a:path w="4801870" h="2821304">
                  <a:moveTo>
                    <a:pt x="0" y="0"/>
                  </a:moveTo>
                  <a:lnTo>
                    <a:pt x="4800600" y="1650"/>
                  </a:lnTo>
                </a:path>
                <a:path w="4801870" h="2821304">
                  <a:moveTo>
                    <a:pt x="0" y="2819400"/>
                  </a:moveTo>
                  <a:lnTo>
                    <a:pt x="4800600" y="2820924"/>
                  </a:lnTo>
                </a:path>
                <a:path w="4801870" h="2821304">
                  <a:moveTo>
                    <a:pt x="4801362" y="762"/>
                  </a:moveTo>
                  <a:lnTo>
                    <a:pt x="4800600" y="2819400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034" y="2232532"/>
              <a:ext cx="1855393" cy="368681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313" y="2947797"/>
              <a:ext cx="2351747" cy="338582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667" y="3475101"/>
              <a:ext cx="2388666" cy="420877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49498" y="3557396"/>
              <a:ext cx="1474343" cy="347218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1940" y="4061333"/>
              <a:ext cx="3261233" cy="45288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3564" y="332612"/>
              <a:ext cx="7849234" cy="6264910"/>
            </a:xfrm>
            <a:custGeom>
              <a:avLst/>
              <a:gdLst/>
              <a:ahLst/>
              <a:cxnLst/>
              <a:rect l="l" t="t" r="r" b="b"/>
              <a:pathLst>
                <a:path w="7849234" h="6264909">
                  <a:moveTo>
                    <a:pt x="6804736" y="0"/>
                  </a:moveTo>
                  <a:lnTo>
                    <a:pt x="1044143" y="0"/>
                  </a:lnTo>
                  <a:lnTo>
                    <a:pt x="996347" y="1074"/>
                  </a:lnTo>
                  <a:lnTo>
                    <a:pt x="949104" y="4267"/>
                  </a:lnTo>
                  <a:lnTo>
                    <a:pt x="902458" y="9531"/>
                  </a:lnTo>
                  <a:lnTo>
                    <a:pt x="856455" y="16822"/>
                  </a:lnTo>
                  <a:lnTo>
                    <a:pt x="811143" y="26093"/>
                  </a:lnTo>
                  <a:lnTo>
                    <a:pt x="766567" y="37298"/>
                  </a:lnTo>
                  <a:lnTo>
                    <a:pt x="722772" y="50391"/>
                  </a:lnTo>
                  <a:lnTo>
                    <a:pt x="679805" y="65325"/>
                  </a:lnTo>
                  <a:lnTo>
                    <a:pt x="637713" y="82055"/>
                  </a:lnTo>
                  <a:lnTo>
                    <a:pt x="596541" y="100535"/>
                  </a:lnTo>
                  <a:lnTo>
                    <a:pt x="556335" y="120719"/>
                  </a:lnTo>
                  <a:lnTo>
                    <a:pt x="517142" y="142559"/>
                  </a:lnTo>
                  <a:lnTo>
                    <a:pt x="479007" y="166012"/>
                  </a:lnTo>
                  <a:lnTo>
                    <a:pt x="441976" y="191029"/>
                  </a:lnTo>
                  <a:lnTo>
                    <a:pt x="406096" y="217566"/>
                  </a:lnTo>
                  <a:lnTo>
                    <a:pt x="371413" y="245576"/>
                  </a:lnTo>
                  <a:lnTo>
                    <a:pt x="337972" y="275013"/>
                  </a:lnTo>
                  <a:lnTo>
                    <a:pt x="305820" y="305831"/>
                  </a:lnTo>
                  <a:lnTo>
                    <a:pt x="275003" y="337985"/>
                  </a:lnTo>
                  <a:lnTo>
                    <a:pt x="245567" y="371427"/>
                  </a:lnTo>
                  <a:lnTo>
                    <a:pt x="217558" y="406111"/>
                  </a:lnTo>
                  <a:lnTo>
                    <a:pt x="191023" y="441993"/>
                  </a:lnTo>
                  <a:lnTo>
                    <a:pt x="166006" y="479025"/>
                  </a:lnTo>
                  <a:lnTo>
                    <a:pt x="142555" y="517162"/>
                  </a:lnTo>
                  <a:lnTo>
                    <a:pt x="120715" y="556358"/>
                  </a:lnTo>
                  <a:lnTo>
                    <a:pt x="100532" y="596566"/>
                  </a:lnTo>
                  <a:lnTo>
                    <a:pt x="82053" y="637740"/>
                  </a:lnTo>
                  <a:lnTo>
                    <a:pt x="65323" y="679835"/>
                  </a:lnTo>
                  <a:lnTo>
                    <a:pt x="50389" y="722803"/>
                  </a:lnTo>
                  <a:lnTo>
                    <a:pt x="37297" y="766600"/>
                  </a:lnTo>
                  <a:lnTo>
                    <a:pt x="26093" y="811179"/>
                  </a:lnTo>
                  <a:lnTo>
                    <a:pt x="16822" y="856494"/>
                  </a:lnTo>
                  <a:lnTo>
                    <a:pt x="9531" y="902499"/>
                  </a:lnTo>
                  <a:lnTo>
                    <a:pt x="4267" y="949148"/>
                  </a:lnTo>
                  <a:lnTo>
                    <a:pt x="1074" y="996395"/>
                  </a:lnTo>
                  <a:lnTo>
                    <a:pt x="0" y="1044193"/>
                  </a:lnTo>
                  <a:lnTo>
                    <a:pt x="0" y="6264744"/>
                  </a:lnTo>
                  <a:lnTo>
                    <a:pt x="7848930" y="6264744"/>
                  </a:lnTo>
                  <a:lnTo>
                    <a:pt x="7848930" y="1044193"/>
                  </a:lnTo>
                  <a:lnTo>
                    <a:pt x="7847855" y="996395"/>
                  </a:lnTo>
                  <a:lnTo>
                    <a:pt x="7844663" y="949148"/>
                  </a:lnTo>
                  <a:lnTo>
                    <a:pt x="7839398" y="902499"/>
                  </a:lnTo>
                  <a:lnTo>
                    <a:pt x="7832107" y="856494"/>
                  </a:lnTo>
                  <a:lnTo>
                    <a:pt x="7822836" y="811179"/>
                  </a:lnTo>
                  <a:lnTo>
                    <a:pt x="7811631" y="766600"/>
                  </a:lnTo>
                  <a:lnTo>
                    <a:pt x="7798538" y="722803"/>
                  </a:lnTo>
                  <a:lnTo>
                    <a:pt x="7783604" y="679835"/>
                  </a:lnTo>
                  <a:lnTo>
                    <a:pt x="7766874" y="637740"/>
                  </a:lnTo>
                  <a:lnTo>
                    <a:pt x="7748394" y="596566"/>
                  </a:lnTo>
                  <a:lnTo>
                    <a:pt x="7728211" y="556358"/>
                  </a:lnTo>
                  <a:lnTo>
                    <a:pt x="7706370" y="517162"/>
                  </a:lnTo>
                  <a:lnTo>
                    <a:pt x="7682918" y="479025"/>
                  </a:lnTo>
                  <a:lnTo>
                    <a:pt x="7657900" y="441993"/>
                  </a:lnTo>
                  <a:lnTo>
                    <a:pt x="7631363" y="406111"/>
                  </a:lnTo>
                  <a:lnTo>
                    <a:pt x="7603353" y="371427"/>
                  </a:lnTo>
                  <a:lnTo>
                    <a:pt x="7573916" y="337985"/>
                  </a:lnTo>
                  <a:lnTo>
                    <a:pt x="7543098" y="305831"/>
                  </a:lnTo>
                  <a:lnTo>
                    <a:pt x="7510945" y="275013"/>
                  </a:lnTo>
                  <a:lnTo>
                    <a:pt x="7477503" y="245576"/>
                  </a:lnTo>
                  <a:lnTo>
                    <a:pt x="7442818" y="217566"/>
                  </a:lnTo>
                  <a:lnTo>
                    <a:pt x="7406936" y="191029"/>
                  </a:lnTo>
                  <a:lnTo>
                    <a:pt x="7369904" y="166012"/>
                  </a:lnTo>
                  <a:lnTo>
                    <a:pt x="7331767" y="142559"/>
                  </a:lnTo>
                  <a:lnTo>
                    <a:pt x="7292571" y="120719"/>
                  </a:lnTo>
                  <a:lnTo>
                    <a:pt x="7252364" y="100535"/>
                  </a:lnTo>
                  <a:lnTo>
                    <a:pt x="7211189" y="82055"/>
                  </a:lnTo>
                  <a:lnTo>
                    <a:pt x="7169095" y="65325"/>
                  </a:lnTo>
                  <a:lnTo>
                    <a:pt x="7126126" y="50391"/>
                  </a:lnTo>
                  <a:lnTo>
                    <a:pt x="7082329" y="37298"/>
                  </a:lnTo>
                  <a:lnTo>
                    <a:pt x="7037750" y="26093"/>
                  </a:lnTo>
                  <a:lnTo>
                    <a:pt x="6992435" y="16822"/>
                  </a:lnTo>
                  <a:lnTo>
                    <a:pt x="6946430" y="9531"/>
                  </a:lnTo>
                  <a:lnTo>
                    <a:pt x="6899781" y="4267"/>
                  </a:lnTo>
                  <a:lnTo>
                    <a:pt x="6852534" y="1074"/>
                  </a:lnTo>
                  <a:lnTo>
                    <a:pt x="6804736" y="0"/>
                  </a:lnTo>
                  <a:close/>
                </a:path>
              </a:pathLst>
            </a:custGeom>
            <a:solidFill>
              <a:srgbClr val="D38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83564" y="332612"/>
              <a:ext cx="7849234" cy="6264910"/>
            </a:xfrm>
            <a:custGeom>
              <a:avLst/>
              <a:gdLst/>
              <a:ahLst/>
              <a:cxnLst/>
              <a:rect l="l" t="t" r="r" b="b"/>
              <a:pathLst>
                <a:path w="7849234" h="6264909">
                  <a:moveTo>
                    <a:pt x="1044143" y="0"/>
                  </a:moveTo>
                  <a:lnTo>
                    <a:pt x="6804736" y="0"/>
                  </a:lnTo>
                  <a:lnTo>
                    <a:pt x="6852534" y="1074"/>
                  </a:lnTo>
                  <a:lnTo>
                    <a:pt x="6899781" y="4267"/>
                  </a:lnTo>
                  <a:lnTo>
                    <a:pt x="6946430" y="9531"/>
                  </a:lnTo>
                  <a:lnTo>
                    <a:pt x="6992435" y="16822"/>
                  </a:lnTo>
                  <a:lnTo>
                    <a:pt x="7037750" y="26093"/>
                  </a:lnTo>
                  <a:lnTo>
                    <a:pt x="7082329" y="37298"/>
                  </a:lnTo>
                  <a:lnTo>
                    <a:pt x="7126126" y="50391"/>
                  </a:lnTo>
                  <a:lnTo>
                    <a:pt x="7169095" y="65325"/>
                  </a:lnTo>
                  <a:lnTo>
                    <a:pt x="7211189" y="82055"/>
                  </a:lnTo>
                  <a:lnTo>
                    <a:pt x="7252364" y="100535"/>
                  </a:lnTo>
                  <a:lnTo>
                    <a:pt x="7292571" y="120719"/>
                  </a:lnTo>
                  <a:lnTo>
                    <a:pt x="7331767" y="142559"/>
                  </a:lnTo>
                  <a:lnTo>
                    <a:pt x="7369904" y="166012"/>
                  </a:lnTo>
                  <a:lnTo>
                    <a:pt x="7406936" y="191029"/>
                  </a:lnTo>
                  <a:lnTo>
                    <a:pt x="7442818" y="217566"/>
                  </a:lnTo>
                  <a:lnTo>
                    <a:pt x="7477503" y="245576"/>
                  </a:lnTo>
                  <a:lnTo>
                    <a:pt x="7510945" y="275013"/>
                  </a:lnTo>
                  <a:lnTo>
                    <a:pt x="7543098" y="305831"/>
                  </a:lnTo>
                  <a:lnTo>
                    <a:pt x="7573916" y="337985"/>
                  </a:lnTo>
                  <a:lnTo>
                    <a:pt x="7603353" y="371427"/>
                  </a:lnTo>
                  <a:lnTo>
                    <a:pt x="7631363" y="406111"/>
                  </a:lnTo>
                  <a:lnTo>
                    <a:pt x="7657900" y="441993"/>
                  </a:lnTo>
                  <a:lnTo>
                    <a:pt x="7682918" y="479025"/>
                  </a:lnTo>
                  <a:lnTo>
                    <a:pt x="7706370" y="517162"/>
                  </a:lnTo>
                  <a:lnTo>
                    <a:pt x="7728211" y="556358"/>
                  </a:lnTo>
                  <a:lnTo>
                    <a:pt x="7748394" y="596566"/>
                  </a:lnTo>
                  <a:lnTo>
                    <a:pt x="7766874" y="637740"/>
                  </a:lnTo>
                  <a:lnTo>
                    <a:pt x="7783604" y="679835"/>
                  </a:lnTo>
                  <a:lnTo>
                    <a:pt x="7798538" y="722803"/>
                  </a:lnTo>
                  <a:lnTo>
                    <a:pt x="7811631" y="766600"/>
                  </a:lnTo>
                  <a:lnTo>
                    <a:pt x="7822836" y="811179"/>
                  </a:lnTo>
                  <a:lnTo>
                    <a:pt x="7832107" y="856494"/>
                  </a:lnTo>
                  <a:lnTo>
                    <a:pt x="7839398" y="902499"/>
                  </a:lnTo>
                  <a:lnTo>
                    <a:pt x="7844663" y="949148"/>
                  </a:lnTo>
                  <a:lnTo>
                    <a:pt x="7847855" y="996395"/>
                  </a:lnTo>
                  <a:lnTo>
                    <a:pt x="7848930" y="1044193"/>
                  </a:lnTo>
                  <a:lnTo>
                    <a:pt x="7848930" y="6264744"/>
                  </a:lnTo>
                  <a:lnTo>
                    <a:pt x="0" y="6264744"/>
                  </a:lnTo>
                  <a:lnTo>
                    <a:pt x="0" y="1044193"/>
                  </a:lnTo>
                  <a:lnTo>
                    <a:pt x="1074" y="996395"/>
                  </a:lnTo>
                  <a:lnTo>
                    <a:pt x="4267" y="949148"/>
                  </a:lnTo>
                  <a:lnTo>
                    <a:pt x="9531" y="902499"/>
                  </a:lnTo>
                  <a:lnTo>
                    <a:pt x="16822" y="856494"/>
                  </a:lnTo>
                  <a:lnTo>
                    <a:pt x="26093" y="811179"/>
                  </a:lnTo>
                  <a:lnTo>
                    <a:pt x="37297" y="766600"/>
                  </a:lnTo>
                  <a:lnTo>
                    <a:pt x="50389" y="722803"/>
                  </a:lnTo>
                  <a:lnTo>
                    <a:pt x="65323" y="679835"/>
                  </a:lnTo>
                  <a:lnTo>
                    <a:pt x="82053" y="637740"/>
                  </a:lnTo>
                  <a:lnTo>
                    <a:pt x="100532" y="596566"/>
                  </a:lnTo>
                  <a:lnTo>
                    <a:pt x="120715" y="556358"/>
                  </a:lnTo>
                  <a:lnTo>
                    <a:pt x="142555" y="517162"/>
                  </a:lnTo>
                  <a:lnTo>
                    <a:pt x="166006" y="479025"/>
                  </a:lnTo>
                  <a:lnTo>
                    <a:pt x="191023" y="441993"/>
                  </a:lnTo>
                  <a:lnTo>
                    <a:pt x="217558" y="406111"/>
                  </a:lnTo>
                  <a:lnTo>
                    <a:pt x="245567" y="371427"/>
                  </a:lnTo>
                  <a:lnTo>
                    <a:pt x="275003" y="337985"/>
                  </a:lnTo>
                  <a:lnTo>
                    <a:pt x="305820" y="305831"/>
                  </a:lnTo>
                  <a:lnTo>
                    <a:pt x="337972" y="275013"/>
                  </a:lnTo>
                  <a:lnTo>
                    <a:pt x="371413" y="245576"/>
                  </a:lnTo>
                  <a:lnTo>
                    <a:pt x="406096" y="217566"/>
                  </a:lnTo>
                  <a:lnTo>
                    <a:pt x="441976" y="191029"/>
                  </a:lnTo>
                  <a:lnTo>
                    <a:pt x="479007" y="166012"/>
                  </a:lnTo>
                  <a:lnTo>
                    <a:pt x="517142" y="142559"/>
                  </a:lnTo>
                  <a:lnTo>
                    <a:pt x="556335" y="120719"/>
                  </a:lnTo>
                  <a:lnTo>
                    <a:pt x="596541" y="100535"/>
                  </a:lnTo>
                  <a:lnTo>
                    <a:pt x="637713" y="82055"/>
                  </a:lnTo>
                  <a:lnTo>
                    <a:pt x="679805" y="65325"/>
                  </a:lnTo>
                  <a:lnTo>
                    <a:pt x="722772" y="50391"/>
                  </a:lnTo>
                  <a:lnTo>
                    <a:pt x="766567" y="37298"/>
                  </a:lnTo>
                  <a:lnTo>
                    <a:pt x="811143" y="26093"/>
                  </a:lnTo>
                  <a:lnTo>
                    <a:pt x="856455" y="16822"/>
                  </a:lnTo>
                  <a:lnTo>
                    <a:pt x="902458" y="9531"/>
                  </a:lnTo>
                  <a:lnTo>
                    <a:pt x="949104" y="4267"/>
                  </a:lnTo>
                  <a:lnTo>
                    <a:pt x="996347" y="1074"/>
                  </a:lnTo>
                  <a:lnTo>
                    <a:pt x="1044143" y="0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68425" y="511810"/>
            <a:ext cx="6399530" cy="6062345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307975" indent="-295275">
              <a:lnSpc>
                <a:spcPct val="100000"/>
              </a:lnSpc>
              <a:spcBef>
                <a:spcPts val="1540"/>
              </a:spcBef>
              <a:buAutoNum type="arabicPeriod"/>
              <a:tabLst>
                <a:tab pos="307975" algn="l"/>
              </a:tabLst>
            </a:pPr>
            <a:r>
              <a:rPr dirty="0" sz="2400">
                <a:latin typeface="Calibri"/>
                <a:cs typeface="Calibri"/>
              </a:rPr>
              <a:t>Чи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ставить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соціальний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працівник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діагноз?</a:t>
            </a:r>
            <a:endParaRPr sz="2400">
              <a:latin typeface="Calibri"/>
              <a:cs typeface="Calibri"/>
            </a:endParaRPr>
          </a:p>
          <a:p>
            <a:pPr marL="307340" indent="-29464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07340" algn="l"/>
              </a:tabLst>
            </a:pPr>
            <a:r>
              <a:rPr dirty="0" sz="2400">
                <a:latin typeface="Calibri"/>
                <a:cs typeface="Calibri"/>
              </a:rPr>
              <a:t>Чи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залучається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клієнт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до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планування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послуг?</a:t>
            </a:r>
            <a:endParaRPr sz="2400">
              <a:latin typeface="Calibri"/>
              <a:cs typeface="Calibri"/>
            </a:endParaRPr>
          </a:p>
          <a:p>
            <a:pPr marL="307340" indent="-29464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07340" algn="l"/>
              </a:tabLst>
            </a:pPr>
            <a:r>
              <a:rPr dirty="0" sz="2400">
                <a:latin typeface="Calibri"/>
                <a:cs typeface="Calibri"/>
              </a:rPr>
              <a:t>Хто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визначає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потреби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клієнта?</a:t>
            </a:r>
            <a:endParaRPr sz="2400">
              <a:latin typeface="Calibri"/>
              <a:cs typeface="Calibri"/>
            </a:endParaRPr>
          </a:p>
          <a:p>
            <a:pPr marL="307975" indent="-29527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307975" algn="l"/>
              </a:tabLst>
            </a:pPr>
            <a:r>
              <a:rPr dirty="0" sz="2400">
                <a:latin typeface="Calibri"/>
                <a:cs typeface="Calibri"/>
              </a:rPr>
              <a:t>Чи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може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план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супроводу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складатися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без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участі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dirty="0" sz="2400" spc="-10">
                <a:latin typeface="Calibri"/>
                <a:cs typeface="Calibri"/>
              </a:rPr>
              <a:t>клієнта?</a:t>
            </a:r>
            <a:endParaRPr sz="2400">
              <a:latin typeface="Calibri"/>
              <a:cs typeface="Calibri"/>
            </a:endParaRPr>
          </a:p>
          <a:p>
            <a:pPr marL="12700" marR="200660" indent="294640">
              <a:lnSpc>
                <a:spcPct val="150000"/>
              </a:lnSpc>
              <a:spcBef>
                <a:spcPts val="5"/>
              </a:spcBef>
              <a:buAutoNum type="arabicPeriod" startAt="5"/>
              <a:tabLst>
                <a:tab pos="307340" algn="l"/>
              </a:tabLst>
            </a:pPr>
            <a:r>
              <a:rPr dirty="0" sz="2400">
                <a:latin typeface="Calibri"/>
                <a:cs typeface="Calibri"/>
              </a:rPr>
              <a:t>Чи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знає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клієнт,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що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нього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написано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в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«картці клієнта»?</a:t>
            </a:r>
            <a:endParaRPr sz="2400">
              <a:latin typeface="Calibri"/>
              <a:cs typeface="Calibri"/>
            </a:endParaRPr>
          </a:p>
          <a:p>
            <a:pPr marL="307340" indent="-294640">
              <a:lnSpc>
                <a:spcPct val="100000"/>
              </a:lnSpc>
              <a:spcBef>
                <a:spcPts val="1440"/>
              </a:spcBef>
              <a:buAutoNum type="arabicPeriod" startAt="5"/>
              <a:tabLst>
                <a:tab pos="307340" algn="l"/>
              </a:tabLst>
            </a:pPr>
            <a:r>
              <a:rPr dirty="0" sz="2400">
                <a:latin typeface="Calibri"/>
                <a:cs typeface="Calibri"/>
              </a:rPr>
              <a:t>Чи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переглядається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план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супроводу?</a:t>
            </a:r>
            <a:endParaRPr sz="2400">
              <a:latin typeface="Calibri"/>
              <a:cs typeface="Calibri"/>
            </a:endParaRPr>
          </a:p>
          <a:p>
            <a:pPr marL="307340" indent="-294640">
              <a:lnSpc>
                <a:spcPct val="100000"/>
              </a:lnSpc>
              <a:spcBef>
                <a:spcPts val="1440"/>
              </a:spcBef>
              <a:buAutoNum type="arabicPeriod" startAt="5"/>
              <a:tabLst>
                <a:tab pos="307340" algn="l"/>
              </a:tabLst>
            </a:pPr>
            <a:r>
              <a:rPr dirty="0" sz="2400">
                <a:latin typeface="Calibri"/>
                <a:cs typeface="Calibri"/>
              </a:rPr>
              <a:t>Яким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має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бути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завершення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роботи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клієнтом?</a:t>
            </a:r>
            <a:endParaRPr sz="2400">
              <a:latin typeface="Calibri"/>
              <a:cs typeface="Calibri"/>
            </a:endParaRPr>
          </a:p>
          <a:p>
            <a:pPr marL="12700" marR="499109" indent="294640">
              <a:lnSpc>
                <a:spcPts val="4320"/>
              </a:lnSpc>
              <a:spcBef>
                <a:spcPts val="185"/>
              </a:spcBef>
              <a:buAutoNum type="arabicPeriod" startAt="5"/>
              <a:tabLst>
                <a:tab pos="307340" algn="l"/>
              </a:tabLst>
            </a:pPr>
            <a:r>
              <a:rPr dirty="0" sz="2400">
                <a:latin typeface="Calibri"/>
                <a:cs typeface="Calibri"/>
              </a:rPr>
              <a:t>Яка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роль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соціального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працівника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у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роботі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з </a:t>
            </a:r>
            <a:r>
              <a:rPr dirty="0" sz="2400" spc="-10">
                <a:latin typeface="Calibri"/>
                <a:cs typeface="Calibri"/>
              </a:rPr>
              <a:t>випадком?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5155" y="82296"/>
            <a:ext cx="8923655" cy="6648450"/>
            <a:chOff x="105155" y="82296"/>
            <a:chExt cx="8923655" cy="6648450"/>
          </a:xfrm>
        </p:grpSpPr>
        <p:sp>
          <p:nvSpPr>
            <p:cNvPr id="3" name="object 3" descr=""/>
            <p:cNvSpPr/>
            <p:nvPr/>
          </p:nvSpPr>
          <p:spPr>
            <a:xfrm>
              <a:off x="149351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5" y="82296"/>
              <a:ext cx="4347972" cy="624078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5541" y="6165429"/>
              <a:ext cx="4608830" cy="431800"/>
            </a:xfrm>
            <a:custGeom>
              <a:avLst/>
              <a:gdLst/>
              <a:ahLst/>
              <a:cxnLst/>
              <a:rect l="l" t="t" r="r" b="b"/>
              <a:pathLst>
                <a:path w="4608830" h="431800">
                  <a:moveTo>
                    <a:pt x="2383445" y="0"/>
                  </a:moveTo>
                  <a:lnTo>
                    <a:pt x="2225011" y="0"/>
                  </a:lnTo>
                  <a:lnTo>
                    <a:pt x="1765308" y="5815"/>
                  </a:lnTo>
                  <a:lnTo>
                    <a:pt x="1407338" y="16851"/>
                  </a:lnTo>
                  <a:lnTo>
                    <a:pt x="1077920" y="32978"/>
                  </a:lnTo>
                  <a:lnTo>
                    <a:pt x="838547" y="49206"/>
                  </a:lnTo>
                  <a:lnTo>
                    <a:pt x="674914" y="63149"/>
                  </a:lnTo>
                  <a:lnTo>
                    <a:pt x="526193" y="78490"/>
                  </a:lnTo>
                  <a:lnTo>
                    <a:pt x="435903" y="89440"/>
                  </a:lnTo>
                  <a:lnTo>
                    <a:pt x="353098" y="100932"/>
                  </a:lnTo>
                  <a:lnTo>
                    <a:pt x="314610" y="106870"/>
                  </a:lnTo>
                  <a:lnTo>
                    <a:pt x="243678" y="119113"/>
                  </a:lnTo>
                  <a:lnTo>
                    <a:pt x="181089" y="131816"/>
                  </a:lnTo>
                  <a:lnTo>
                    <a:pt x="127188" y="144947"/>
                  </a:lnTo>
                  <a:lnTo>
                    <a:pt x="82316" y="158474"/>
                  </a:lnTo>
                  <a:lnTo>
                    <a:pt x="46819" y="172366"/>
                  </a:lnTo>
                  <a:lnTo>
                    <a:pt x="11899" y="193814"/>
                  </a:lnTo>
                  <a:lnTo>
                    <a:pt x="0" y="215901"/>
                  </a:lnTo>
                  <a:lnTo>
                    <a:pt x="1336" y="223328"/>
                  </a:lnTo>
                  <a:lnTo>
                    <a:pt x="32689" y="252365"/>
                  </a:lnTo>
                  <a:lnTo>
                    <a:pt x="82312" y="273328"/>
                  </a:lnTo>
                  <a:lnTo>
                    <a:pt x="127183" y="286856"/>
                  </a:lnTo>
                  <a:lnTo>
                    <a:pt x="181084" y="299987"/>
                  </a:lnTo>
                  <a:lnTo>
                    <a:pt x="243672" y="312690"/>
                  </a:lnTo>
                  <a:lnTo>
                    <a:pt x="314604" y="324932"/>
                  </a:lnTo>
                  <a:lnTo>
                    <a:pt x="353092" y="330871"/>
                  </a:lnTo>
                  <a:lnTo>
                    <a:pt x="393538" y="336682"/>
                  </a:lnTo>
                  <a:lnTo>
                    <a:pt x="480128" y="347907"/>
                  </a:lnTo>
                  <a:lnTo>
                    <a:pt x="574033" y="358575"/>
                  </a:lnTo>
                  <a:lnTo>
                    <a:pt x="674909" y="368654"/>
                  </a:lnTo>
                  <a:lnTo>
                    <a:pt x="838543" y="382597"/>
                  </a:lnTo>
                  <a:lnTo>
                    <a:pt x="1077917" y="398825"/>
                  </a:lnTo>
                  <a:lnTo>
                    <a:pt x="1407336" y="414951"/>
                  </a:lnTo>
                  <a:lnTo>
                    <a:pt x="1765308" y="425987"/>
                  </a:lnTo>
                  <a:lnTo>
                    <a:pt x="2225011" y="431803"/>
                  </a:lnTo>
                  <a:lnTo>
                    <a:pt x="2383445" y="431803"/>
                  </a:lnTo>
                  <a:lnTo>
                    <a:pt x="2843185" y="425987"/>
                  </a:lnTo>
                  <a:lnTo>
                    <a:pt x="3201175" y="414951"/>
                  </a:lnTo>
                  <a:lnTo>
                    <a:pt x="3530606" y="398825"/>
                  </a:lnTo>
                  <a:lnTo>
                    <a:pt x="3769983" y="382597"/>
                  </a:lnTo>
                  <a:lnTo>
                    <a:pt x="3933618" y="368654"/>
                  </a:lnTo>
                  <a:lnTo>
                    <a:pt x="4034494" y="358575"/>
                  </a:lnTo>
                  <a:lnTo>
                    <a:pt x="4128398" y="347907"/>
                  </a:lnTo>
                  <a:lnTo>
                    <a:pt x="4214987" y="336682"/>
                  </a:lnTo>
                  <a:lnTo>
                    <a:pt x="4255432" y="330871"/>
                  </a:lnTo>
                  <a:lnTo>
                    <a:pt x="4293919" y="324932"/>
                  </a:lnTo>
                  <a:lnTo>
                    <a:pt x="4364849" y="312690"/>
                  </a:lnTo>
                  <a:lnTo>
                    <a:pt x="4427436" y="299987"/>
                  </a:lnTo>
                  <a:lnTo>
                    <a:pt x="4481335" y="286856"/>
                  </a:lnTo>
                  <a:lnTo>
                    <a:pt x="4526204" y="273328"/>
                  </a:lnTo>
                  <a:lnTo>
                    <a:pt x="4561699" y="259437"/>
                  </a:lnTo>
                  <a:lnTo>
                    <a:pt x="4596616" y="237988"/>
                  </a:lnTo>
                  <a:lnTo>
                    <a:pt x="4608512" y="215901"/>
                  </a:lnTo>
                  <a:lnTo>
                    <a:pt x="4607176" y="208475"/>
                  </a:lnTo>
                  <a:lnTo>
                    <a:pt x="4575824" y="179438"/>
                  </a:lnTo>
                  <a:lnTo>
                    <a:pt x="4526204" y="158474"/>
                  </a:lnTo>
                  <a:lnTo>
                    <a:pt x="4481335" y="144947"/>
                  </a:lnTo>
                  <a:lnTo>
                    <a:pt x="4427436" y="131816"/>
                  </a:lnTo>
                  <a:lnTo>
                    <a:pt x="4364849" y="119113"/>
                  </a:lnTo>
                  <a:lnTo>
                    <a:pt x="4293919" y="106870"/>
                  </a:lnTo>
                  <a:lnTo>
                    <a:pt x="4255432" y="100932"/>
                  </a:lnTo>
                  <a:lnTo>
                    <a:pt x="4172628" y="89440"/>
                  </a:lnTo>
                  <a:lnTo>
                    <a:pt x="4082339" y="78490"/>
                  </a:lnTo>
                  <a:lnTo>
                    <a:pt x="3933618" y="63149"/>
                  </a:lnTo>
                  <a:lnTo>
                    <a:pt x="3769983" y="49206"/>
                  </a:lnTo>
                  <a:lnTo>
                    <a:pt x="3530606" y="32978"/>
                  </a:lnTo>
                  <a:lnTo>
                    <a:pt x="3201175" y="16851"/>
                  </a:lnTo>
                  <a:lnTo>
                    <a:pt x="2843185" y="5815"/>
                  </a:lnTo>
                  <a:lnTo>
                    <a:pt x="2383445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5541" y="6165303"/>
              <a:ext cx="4608830" cy="432434"/>
            </a:xfrm>
            <a:custGeom>
              <a:avLst/>
              <a:gdLst/>
              <a:ahLst/>
              <a:cxnLst/>
              <a:rect l="l" t="t" r="r" b="b"/>
              <a:pathLst>
                <a:path w="4608830" h="432434">
                  <a:moveTo>
                    <a:pt x="0" y="216027"/>
                  </a:moveTo>
                  <a:lnTo>
                    <a:pt x="32692" y="179563"/>
                  </a:lnTo>
                  <a:lnTo>
                    <a:pt x="82316" y="158600"/>
                  </a:lnTo>
                  <a:lnTo>
                    <a:pt x="127188" y="145072"/>
                  </a:lnTo>
                  <a:lnTo>
                    <a:pt x="181089" y="131941"/>
                  </a:lnTo>
                  <a:lnTo>
                    <a:pt x="243678" y="119238"/>
                  </a:lnTo>
                  <a:lnTo>
                    <a:pt x="314610" y="106996"/>
                  </a:lnTo>
                  <a:lnTo>
                    <a:pt x="353098" y="101057"/>
                  </a:lnTo>
                  <a:lnTo>
                    <a:pt x="393543" y="95246"/>
                  </a:lnTo>
                  <a:lnTo>
                    <a:pt x="435903" y="89566"/>
                  </a:lnTo>
                  <a:lnTo>
                    <a:pt x="480134" y="84021"/>
                  </a:lnTo>
                  <a:lnTo>
                    <a:pt x="526193" y="78615"/>
                  </a:lnTo>
                  <a:lnTo>
                    <a:pt x="574038" y="73353"/>
                  </a:lnTo>
                  <a:lnTo>
                    <a:pt x="623626" y="68238"/>
                  </a:lnTo>
                  <a:lnTo>
                    <a:pt x="674914" y="63274"/>
                  </a:lnTo>
                  <a:lnTo>
                    <a:pt x="727859" y="58466"/>
                  </a:lnTo>
                  <a:lnTo>
                    <a:pt x="782417" y="53817"/>
                  </a:lnTo>
                  <a:lnTo>
                    <a:pt x="838547" y="49331"/>
                  </a:lnTo>
                  <a:lnTo>
                    <a:pt x="896205" y="45013"/>
                  </a:lnTo>
                  <a:lnTo>
                    <a:pt x="955349" y="40866"/>
                  </a:lnTo>
                  <a:lnTo>
                    <a:pt x="1015935" y="36895"/>
                  </a:lnTo>
                  <a:lnTo>
                    <a:pt x="1077920" y="33103"/>
                  </a:lnTo>
                  <a:lnTo>
                    <a:pt x="1141262" y="29495"/>
                  </a:lnTo>
                  <a:lnTo>
                    <a:pt x="1205918" y="26074"/>
                  </a:lnTo>
                  <a:lnTo>
                    <a:pt x="1271844" y="22844"/>
                  </a:lnTo>
                  <a:lnTo>
                    <a:pt x="1338999" y="19811"/>
                  </a:lnTo>
                  <a:lnTo>
                    <a:pt x="1407338" y="16977"/>
                  </a:lnTo>
                  <a:lnTo>
                    <a:pt x="1476819" y="14346"/>
                  </a:lnTo>
                  <a:lnTo>
                    <a:pt x="1547400" y="11923"/>
                  </a:lnTo>
                  <a:lnTo>
                    <a:pt x="1619037" y="9712"/>
                  </a:lnTo>
                  <a:lnTo>
                    <a:pt x="1691687" y="7717"/>
                  </a:lnTo>
                  <a:lnTo>
                    <a:pt x="1765308" y="5941"/>
                  </a:lnTo>
                  <a:lnTo>
                    <a:pt x="1839857" y="4389"/>
                  </a:lnTo>
                  <a:lnTo>
                    <a:pt x="1915290" y="3064"/>
                  </a:lnTo>
                  <a:lnTo>
                    <a:pt x="1991565" y="1972"/>
                  </a:lnTo>
                  <a:lnTo>
                    <a:pt x="2068638" y="1115"/>
                  </a:lnTo>
                  <a:lnTo>
                    <a:pt x="2146468" y="498"/>
                  </a:lnTo>
                  <a:lnTo>
                    <a:pt x="2225011" y="125"/>
                  </a:lnTo>
                  <a:lnTo>
                    <a:pt x="2304224" y="0"/>
                  </a:lnTo>
                  <a:lnTo>
                    <a:pt x="2383445" y="125"/>
                  </a:lnTo>
                  <a:lnTo>
                    <a:pt x="2461995" y="498"/>
                  </a:lnTo>
                  <a:lnTo>
                    <a:pt x="2539831" y="1115"/>
                  </a:lnTo>
                  <a:lnTo>
                    <a:pt x="2616911" y="1972"/>
                  </a:lnTo>
                  <a:lnTo>
                    <a:pt x="2693192" y="3064"/>
                  </a:lnTo>
                  <a:lnTo>
                    <a:pt x="2768631" y="4389"/>
                  </a:lnTo>
                  <a:lnTo>
                    <a:pt x="2843185" y="5941"/>
                  </a:lnTo>
                  <a:lnTo>
                    <a:pt x="2916810" y="7717"/>
                  </a:lnTo>
                  <a:lnTo>
                    <a:pt x="2989465" y="9712"/>
                  </a:lnTo>
                  <a:lnTo>
                    <a:pt x="3061106" y="11923"/>
                  </a:lnTo>
                  <a:lnTo>
                    <a:pt x="3131691" y="14346"/>
                  </a:lnTo>
                  <a:lnTo>
                    <a:pt x="3201175" y="16977"/>
                  </a:lnTo>
                  <a:lnTo>
                    <a:pt x="3269518" y="19811"/>
                  </a:lnTo>
                  <a:lnTo>
                    <a:pt x="3336675" y="22844"/>
                  </a:lnTo>
                  <a:lnTo>
                    <a:pt x="3402604" y="26074"/>
                  </a:lnTo>
                  <a:lnTo>
                    <a:pt x="3467262" y="29495"/>
                  </a:lnTo>
                  <a:lnTo>
                    <a:pt x="3530606" y="33103"/>
                  </a:lnTo>
                  <a:lnTo>
                    <a:pt x="3592593" y="36895"/>
                  </a:lnTo>
                  <a:lnTo>
                    <a:pt x="3653180" y="40866"/>
                  </a:lnTo>
                  <a:lnTo>
                    <a:pt x="3712324" y="45013"/>
                  </a:lnTo>
                  <a:lnTo>
                    <a:pt x="3769983" y="49331"/>
                  </a:lnTo>
                  <a:lnTo>
                    <a:pt x="3826114" y="53817"/>
                  </a:lnTo>
                  <a:lnTo>
                    <a:pt x="3880673" y="58466"/>
                  </a:lnTo>
                  <a:lnTo>
                    <a:pt x="3933618" y="63274"/>
                  </a:lnTo>
                  <a:lnTo>
                    <a:pt x="3984906" y="68238"/>
                  </a:lnTo>
                  <a:lnTo>
                    <a:pt x="4034494" y="73353"/>
                  </a:lnTo>
                  <a:lnTo>
                    <a:pt x="4082339" y="78615"/>
                  </a:lnTo>
                  <a:lnTo>
                    <a:pt x="4128398" y="84021"/>
                  </a:lnTo>
                  <a:lnTo>
                    <a:pt x="4172628" y="89566"/>
                  </a:lnTo>
                  <a:lnTo>
                    <a:pt x="4214987" y="95246"/>
                  </a:lnTo>
                  <a:lnTo>
                    <a:pt x="4255432" y="101057"/>
                  </a:lnTo>
                  <a:lnTo>
                    <a:pt x="4293919" y="106996"/>
                  </a:lnTo>
                  <a:lnTo>
                    <a:pt x="4364849" y="119238"/>
                  </a:lnTo>
                  <a:lnTo>
                    <a:pt x="4427436" y="131941"/>
                  </a:lnTo>
                  <a:lnTo>
                    <a:pt x="4481335" y="145072"/>
                  </a:lnTo>
                  <a:lnTo>
                    <a:pt x="4526204" y="158600"/>
                  </a:lnTo>
                  <a:lnTo>
                    <a:pt x="4561699" y="172491"/>
                  </a:lnTo>
                  <a:lnTo>
                    <a:pt x="4596616" y="193940"/>
                  </a:lnTo>
                  <a:lnTo>
                    <a:pt x="4608512" y="216027"/>
                  </a:lnTo>
                  <a:lnTo>
                    <a:pt x="4607176" y="223453"/>
                  </a:lnTo>
                  <a:lnTo>
                    <a:pt x="4603196" y="230817"/>
                  </a:lnTo>
                  <a:lnTo>
                    <a:pt x="4561699" y="259562"/>
                  </a:lnTo>
                  <a:lnTo>
                    <a:pt x="4526204" y="273453"/>
                  </a:lnTo>
                  <a:lnTo>
                    <a:pt x="4481335" y="286981"/>
                  </a:lnTo>
                  <a:lnTo>
                    <a:pt x="4427436" y="300112"/>
                  </a:lnTo>
                  <a:lnTo>
                    <a:pt x="4364849" y="312815"/>
                  </a:lnTo>
                  <a:lnTo>
                    <a:pt x="4293919" y="325057"/>
                  </a:lnTo>
                  <a:lnTo>
                    <a:pt x="4255432" y="330996"/>
                  </a:lnTo>
                  <a:lnTo>
                    <a:pt x="4214987" y="336807"/>
                  </a:lnTo>
                  <a:lnTo>
                    <a:pt x="4172628" y="342487"/>
                  </a:lnTo>
                  <a:lnTo>
                    <a:pt x="4128398" y="348032"/>
                  </a:lnTo>
                  <a:lnTo>
                    <a:pt x="4082339" y="353438"/>
                  </a:lnTo>
                  <a:lnTo>
                    <a:pt x="4034494" y="358700"/>
                  </a:lnTo>
                  <a:lnTo>
                    <a:pt x="3984906" y="363815"/>
                  </a:lnTo>
                  <a:lnTo>
                    <a:pt x="3933618" y="368779"/>
                  </a:lnTo>
                  <a:lnTo>
                    <a:pt x="3880673" y="373587"/>
                  </a:lnTo>
                  <a:lnTo>
                    <a:pt x="3826114" y="378236"/>
                  </a:lnTo>
                  <a:lnTo>
                    <a:pt x="3769983" y="382722"/>
                  </a:lnTo>
                  <a:lnTo>
                    <a:pt x="3712324" y="387040"/>
                  </a:lnTo>
                  <a:lnTo>
                    <a:pt x="3653180" y="391187"/>
                  </a:lnTo>
                  <a:lnTo>
                    <a:pt x="3592593" y="395158"/>
                  </a:lnTo>
                  <a:lnTo>
                    <a:pt x="3530606" y="398950"/>
                  </a:lnTo>
                  <a:lnTo>
                    <a:pt x="3467262" y="402558"/>
                  </a:lnTo>
                  <a:lnTo>
                    <a:pt x="3402604" y="405979"/>
                  </a:lnTo>
                  <a:lnTo>
                    <a:pt x="3336675" y="409209"/>
                  </a:lnTo>
                  <a:lnTo>
                    <a:pt x="3269518" y="412242"/>
                  </a:lnTo>
                  <a:lnTo>
                    <a:pt x="3201175" y="415076"/>
                  </a:lnTo>
                  <a:lnTo>
                    <a:pt x="3131691" y="417707"/>
                  </a:lnTo>
                  <a:lnTo>
                    <a:pt x="3061106" y="420130"/>
                  </a:lnTo>
                  <a:lnTo>
                    <a:pt x="2989465" y="422341"/>
                  </a:lnTo>
                  <a:lnTo>
                    <a:pt x="2916810" y="424336"/>
                  </a:lnTo>
                  <a:lnTo>
                    <a:pt x="2843185" y="426112"/>
                  </a:lnTo>
                  <a:lnTo>
                    <a:pt x="2768631" y="427664"/>
                  </a:lnTo>
                  <a:lnTo>
                    <a:pt x="2693192" y="428989"/>
                  </a:lnTo>
                  <a:lnTo>
                    <a:pt x="2616911" y="430081"/>
                  </a:lnTo>
                  <a:lnTo>
                    <a:pt x="2539831" y="430938"/>
                  </a:lnTo>
                  <a:lnTo>
                    <a:pt x="2461995" y="431555"/>
                  </a:lnTo>
                  <a:lnTo>
                    <a:pt x="2383445" y="431928"/>
                  </a:lnTo>
                  <a:lnTo>
                    <a:pt x="2304224" y="432054"/>
                  </a:lnTo>
                  <a:lnTo>
                    <a:pt x="2225011" y="431928"/>
                  </a:lnTo>
                  <a:lnTo>
                    <a:pt x="2146468" y="431555"/>
                  </a:lnTo>
                  <a:lnTo>
                    <a:pt x="2068638" y="430938"/>
                  </a:lnTo>
                  <a:lnTo>
                    <a:pt x="1991564" y="430081"/>
                  </a:lnTo>
                  <a:lnTo>
                    <a:pt x="1915289" y="428989"/>
                  </a:lnTo>
                  <a:lnTo>
                    <a:pt x="1839856" y="427664"/>
                  </a:lnTo>
                  <a:lnTo>
                    <a:pt x="1765308" y="426112"/>
                  </a:lnTo>
                  <a:lnTo>
                    <a:pt x="1691687" y="424336"/>
                  </a:lnTo>
                  <a:lnTo>
                    <a:pt x="1619036" y="422341"/>
                  </a:lnTo>
                  <a:lnTo>
                    <a:pt x="1547399" y="420130"/>
                  </a:lnTo>
                  <a:lnTo>
                    <a:pt x="1476818" y="417707"/>
                  </a:lnTo>
                  <a:lnTo>
                    <a:pt x="1407336" y="415076"/>
                  </a:lnTo>
                  <a:lnTo>
                    <a:pt x="1338996" y="412242"/>
                  </a:lnTo>
                  <a:lnTo>
                    <a:pt x="1271842" y="409209"/>
                  </a:lnTo>
                  <a:lnTo>
                    <a:pt x="1205915" y="405979"/>
                  </a:lnTo>
                  <a:lnTo>
                    <a:pt x="1141259" y="402558"/>
                  </a:lnTo>
                  <a:lnTo>
                    <a:pt x="1077917" y="398950"/>
                  </a:lnTo>
                  <a:lnTo>
                    <a:pt x="1015931" y="395158"/>
                  </a:lnTo>
                  <a:lnTo>
                    <a:pt x="955345" y="391187"/>
                  </a:lnTo>
                  <a:lnTo>
                    <a:pt x="896202" y="387040"/>
                  </a:lnTo>
                  <a:lnTo>
                    <a:pt x="838543" y="382722"/>
                  </a:lnTo>
                  <a:lnTo>
                    <a:pt x="782413" y="378236"/>
                  </a:lnTo>
                  <a:lnTo>
                    <a:pt x="727854" y="373587"/>
                  </a:lnTo>
                  <a:lnTo>
                    <a:pt x="674909" y="368779"/>
                  </a:lnTo>
                  <a:lnTo>
                    <a:pt x="623621" y="363815"/>
                  </a:lnTo>
                  <a:lnTo>
                    <a:pt x="574033" y="358700"/>
                  </a:lnTo>
                  <a:lnTo>
                    <a:pt x="526188" y="353438"/>
                  </a:lnTo>
                  <a:lnTo>
                    <a:pt x="480128" y="348032"/>
                  </a:lnTo>
                  <a:lnTo>
                    <a:pt x="435897" y="342487"/>
                  </a:lnTo>
                  <a:lnTo>
                    <a:pt x="393538" y="336807"/>
                  </a:lnTo>
                  <a:lnTo>
                    <a:pt x="353092" y="330996"/>
                  </a:lnTo>
                  <a:lnTo>
                    <a:pt x="314604" y="325057"/>
                  </a:lnTo>
                  <a:lnTo>
                    <a:pt x="243672" y="312815"/>
                  </a:lnTo>
                  <a:lnTo>
                    <a:pt x="181084" y="300112"/>
                  </a:lnTo>
                  <a:lnTo>
                    <a:pt x="127183" y="286981"/>
                  </a:lnTo>
                  <a:lnTo>
                    <a:pt x="82312" y="273453"/>
                  </a:lnTo>
                  <a:lnTo>
                    <a:pt x="46815" y="259562"/>
                  </a:lnTo>
                  <a:lnTo>
                    <a:pt x="11896" y="238113"/>
                  </a:lnTo>
                  <a:lnTo>
                    <a:pt x="0" y="216027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823466" y="6217716"/>
            <a:ext cx="17545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Медична</a:t>
            </a:r>
            <a:r>
              <a:rPr dirty="0" sz="1800" spc="-1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модель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140134" y="6157366"/>
            <a:ext cx="3832860" cy="448309"/>
            <a:chOff x="5140134" y="6157366"/>
            <a:chExt cx="3832860" cy="448309"/>
          </a:xfrm>
        </p:grpSpPr>
        <p:sp>
          <p:nvSpPr>
            <p:cNvPr id="9" name="object 9" descr=""/>
            <p:cNvSpPr/>
            <p:nvPr/>
          </p:nvSpPr>
          <p:spPr>
            <a:xfrm>
              <a:off x="5148071" y="6165303"/>
              <a:ext cx="3816985" cy="432434"/>
            </a:xfrm>
            <a:custGeom>
              <a:avLst/>
              <a:gdLst/>
              <a:ahLst/>
              <a:cxnLst/>
              <a:rect l="l" t="t" r="r" b="b"/>
              <a:pathLst>
                <a:path w="3816984" h="432434">
                  <a:moveTo>
                    <a:pt x="1908175" y="0"/>
                  </a:moveTo>
                  <a:lnTo>
                    <a:pt x="1751676" y="716"/>
                  </a:lnTo>
                  <a:lnTo>
                    <a:pt x="1449621" y="6278"/>
                  </a:lnTo>
                  <a:lnTo>
                    <a:pt x="1165431" y="16977"/>
                  </a:lnTo>
                  <a:lnTo>
                    <a:pt x="966375" y="28103"/>
                  </a:lnTo>
                  <a:lnTo>
                    <a:pt x="781235" y="41682"/>
                  </a:lnTo>
                  <a:lnTo>
                    <a:pt x="666359" y="52003"/>
                  </a:lnTo>
                  <a:lnTo>
                    <a:pt x="558895" y="63274"/>
                  </a:lnTo>
                  <a:lnTo>
                    <a:pt x="459335" y="75440"/>
                  </a:lnTo>
                  <a:lnTo>
                    <a:pt x="412672" y="81842"/>
                  </a:lnTo>
                  <a:lnTo>
                    <a:pt x="368169" y="88446"/>
                  </a:lnTo>
                  <a:lnTo>
                    <a:pt x="325888" y="95246"/>
                  </a:lnTo>
                  <a:lnTo>
                    <a:pt x="285890" y="102235"/>
                  </a:lnTo>
                  <a:lnTo>
                    <a:pt x="248237" y="109406"/>
                  </a:lnTo>
                  <a:lnTo>
                    <a:pt x="180207" y="124266"/>
                  </a:lnTo>
                  <a:lnTo>
                    <a:pt x="122292" y="139770"/>
                  </a:lnTo>
                  <a:lnTo>
                    <a:pt x="74982" y="155864"/>
                  </a:lnTo>
                  <a:lnTo>
                    <a:pt x="38767" y="172491"/>
                  </a:lnTo>
                  <a:lnTo>
                    <a:pt x="6325" y="198310"/>
                  </a:lnTo>
                  <a:lnTo>
                    <a:pt x="0" y="216027"/>
                  </a:lnTo>
                  <a:lnTo>
                    <a:pt x="1591" y="224931"/>
                  </a:lnTo>
                  <a:lnTo>
                    <a:pt x="38767" y="259562"/>
                  </a:lnTo>
                  <a:lnTo>
                    <a:pt x="74982" y="276189"/>
                  </a:lnTo>
                  <a:lnTo>
                    <a:pt x="122292" y="292283"/>
                  </a:lnTo>
                  <a:lnTo>
                    <a:pt x="180207" y="307787"/>
                  </a:lnTo>
                  <a:lnTo>
                    <a:pt x="248237" y="322647"/>
                  </a:lnTo>
                  <a:lnTo>
                    <a:pt x="285890" y="329818"/>
                  </a:lnTo>
                  <a:lnTo>
                    <a:pt x="325888" y="336807"/>
                  </a:lnTo>
                  <a:lnTo>
                    <a:pt x="368169" y="343607"/>
                  </a:lnTo>
                  <a:lnTo>
                    <a:pt x="412672" y="350211"/>
                  </a:lnTo>
                  <a:lnTo>
                    <a:pt x="459335" y="356613"/>
                  </a:lnTo>
                  <a:lnTo>
                    <a:pt x="508096" y="362804"/>
                  </a:lnTo>
                  <a:lnTo>
                    <a:pt x="611669" y="374530"/>
                  </a:lnTo>
                  <a:lnTo>
                    <a:pt x="722901" y="385333"/>
                  </a:lnTo>
                  <a:lnTo>
                    <a:pt x="903034" y="399687"/>
                  </a:lnTo>
                  <a:lnTo>
                    <a:pt x="1097635" y="411651"/>
                  </a:lnTo>
                  <a:lnTo>
                    <a:pt x="1305047" y="421040"/>
                  </a:lnTo>
                  <a:lnTo>
                    <a:pt x="1598661" y="429226"/>
                  </a:lnTo>
                  <a:lnTo>
                    <a:pt x="1908175" y="432054"/>
                  </a:lnTo>
                  <a:lnTo>
                    <a:pt x="2217692" y="429226"/>
                  </a:lnTo>
                  <a:lnTo>
                    <a:pt x="2511315" y="421040"/>
                  </a:lnTo>
                  <a:lnTo>
                    <a:pt x="2718738" y="411651"/>
                  </a:lnTo>
                  <a:lnTo>
                    <a:pt x="2913351" y="399687"/>
                  </a:lnTo>
                  <a:lnTo>
                    <a:pt x="3093497" y="385333"/>
                  </a:lnTo>
                  <a:lnTo>
                    <a:pt x="3204738" y="374530"/>
                  </a:lnTo>
                  <a:lnTo>
                    <a:pt x="3308321" y="362804"/>
                  </a:lnTo>
                  <a:lnTo>
                    <a:pt x="3357087" y="356613"/>
                  </a:lnTo>
                  <a:lnTo>
                    <a:pt x="3403755" y="350211"/>
                  </a:lnTo>
                  <a:lnTo>
                    <a:pt x="3448262" y="343607"/>
                  </a:lnTo>
                  <a:lnTo>
                    <a:pt x="3490547" y="336807"/>
                  </a:lnTo>
                  <a:lnTo>
                    <a:pt x="3530550" y="329818"/>
                  </a:lnTo>
                  <a:lnTo>
                    <a:pt x="3568208" y="322647"/>
                  </a:lnTo>
                  <a:lnTo>
                    <a:pt x="3636245" y="307787"/>
                  </a:lnTo>
                  <a:lnTo>
                    <a:pt x="3694168" y="292283"/>
                  </a:lnTo>
                  <a:lnTo>
                    <a:pt x="3741484" y="276189"/>
                  </a:lnTo>
                  <a:lnTo>
                    <a:pt x="3777703" y="259562"/>
                  </a:lnTo>
                  <a:lnTo>
                    <a:pt x="3810150" y="233743"/>
                  </a:lnTo>
                  <a:lnTo>
                    <a:pt x="3816477" y="216027"/>
                  </a:lnTo>
                  <a:lnTo>
                    <a:pt x="3814885" y="207122"/>
                  </a:lnTo>
                  <a:lnTo>
                    <a:pt x="3777703" y="172491"/>
                  </a:lnTo>
                  <a:lnTo>
                    <a:pt x="3741484" y="155864"/>
                  </a:lnTo>
                  <a:lnTo>
                    <a:pt x="3694168" y="139770"/>
                  </a:lnTo>
                  <a:lnTo>
                    <a:pt x="3636245" y="124266"/>
                  </a:lnTo>
                  <a:lnTo>
                    <a:pt x="3568208" y="109406"/>
                  </a:lnTo>
                  <a:lnTo>
                    <a:pt x="3530550" y="102235"/>
                  </a:lnTo>
                  <a:lnTo>
                    <a:pt x="3490547" y="95246"/>
                  </a:lnTo>
                  <a:lnTo>
                    <a:pt x="3448262" y="88446"/>
                  </a:lnTo>
                  <a:lnTo>
                    <a:pt x="3403755" y="81842"/>
                  </a:lnTo>
                  <a:lnTo>
                    <a:pt x="3357087" y="75440"/>
                  </a:lnTo>
                  <a:lnTo>
                    <a:pt x="3257518" y="63274"/>
                  </a:lnTo>
                  <a:lnTo>
                    <a:pt x="3150044" y="52003"/>
                  </a:lnTo>
                  <a:lnTo>
                    <a:pt x="3035158" y="41682"/>
                  </a:lnTo>
                  <a:lnTo>
                    <a:pt x="2850005" y="28103"/>
                  </a:lnTo>
                  <a:lnTo>
                    <a:pt x="2650938" y="16977"/>
                  </a:lnTo>
                  <a:lnTo>
                    <a:pt x="2366736" y="6278"/>
                  </a:lnTo>
                  <a:lnTo>
                    <a:pt x="2064674" y="716"/>
                  </a:lnTo>
                  <a:lnTo>
                    <a:pt x="1908175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148071" y="6165303"/>
              <a:ext cx="3816985" cy="432434"/>
            </a:xfrm>
            <a:custGeom>
              <a:avLst/>
              <a:gdLst/>
              <a:ahLst/>
              <a:cxnLst/>
              <a:rect l="l" t="t" r="r" b="b"/>
              <a:pathLst>
                <a:path w="3816984" h="432434">
                  <a:moveTo>
                    <a:pt x="0" y="216027"/>
                  </a:moveTo>
                  <a:lnTo>
                    <a:pt x="24975" y="180987"/>
                  </a:lnTo>
                  <a:lnTo>
                    <a:pt x="74982" y="155864"/>
                  </a:lnTo>
                  <a:lnTo>
                    <a:pt x="122292" y="139770"/>
                  </a:lnTo>
                  <a:lnTo>
                    <a:pt x="180207" y="124266"/>
                  </a:lnTo>
                  <a:lnTo>
                    <a:pt x="248237" y="109406"/>
                  </a:lnTo>
                  <a:lnTo>
                    <a:pt x="285890" y="102235"/>
                  </a:lnTo>
                  <a:lnTo>
                    <a:pt x="325888" y="95246"/>
                  </a:lnTo>
                  <a:lnTo>
                    <a:pt x="368169" y="88446"/>
                  </a:lnTo>
                  <a:lnTo>
                    <a:pt x="412672" y="81842"/>
                  </a:lnTo>
                  <a:lnTo>
                    <a:pt x="459335" y="75440"/>
                  </a:lnTo>
                  <a:lnTo>
                    <a:pt x="508096" y="69249"/>
                  </a:lnTo>
                  <a:lnTo>
                    <a:pt x="558895" y="63274"/>
                  </a:lnTo>
                  <a:lnTo>
                    <a:pt x="611669" y="57523"/>
                  </a:lnTo>
                  <a:lnTo>
                    <a:pt x="666359" y="52003"/>
                  </a:lnTo>
                  <a:lnTo>
                    <a:pt x="722901" y="46720"/>
                  </a:lnTo>
                  <a:lnTo>
                    <a:pt x="781235" y="41682"/>
                  </a:lnTo>
                  <a:lnTo>
                    <a:pt x="841300" y="36895"/>
                  </a:lnTo>
                  <a:lnTo>
                    <a:pt x="903034" y="32366"/>
                  </a:lnTo>
                  <a:lnTo>
                    <a:pt x="966375" y="28103"/>
                  </a:lnTo>
                  <a:lnTo>
                    <a:pt x="1031263" y="24113"/>
                  </a:lnTo>
                  <a:lnTo>
                    <a:pt x="1097635" y="20402"/>
                  </a:lnTo>
                  <a:lnTo>
                    <a:pt x="1165431" y="16977"/>
                  </a:lnTo>
                  <a:lnTo>
                    <a:pt x="1234589" y="13845"/>
                  </a:lnTo>
                  <a:lnTo>
                    <a:pt x="1305047" y="11013"/>
                  </a:lnTo>
                  <a:lnTo>
                    <a:pt x="1376745" y="8489"/>
                  </a:lnTo>
                  <a:lnTo>
                    <a:pt x="1449621" y="6278"/>
                  </a:lnTo>
                  <a:lnTo>
                    <a:pt x="1523614" y="4389"/>
                  </a:lnTo>
                  <a:lnTo>
                    <a:pt x="1598661" y="2827"/>
                  </a:lnTo>
                  <a:lnTo>
                    <a:pt x="1674702" y="1600"/>
                  </a:lnTo>
                  <a:lnTo>
                    <a:pt x="1751676" y="716"/>
                  </a:lnTo>
                  <a:lnTo>
                    <a:pt x="1829520" y="180"/>
                  </a:lnTo>
                  <a:lnTo>
                    <a:pt x="1908175" y="0"/>
                  </a:lnTo>
                  <a:lnTo>
                    <a:pt x="1986829" y="180"/>
                  </a:lnTo>
                  <a:lnTo>
                    <a:pt x="2064674" y="716"/>
                  </a:lnTo>
                  <a:lnTo>
                    <a:pt x="2141649" y="1600"/>
                  </a:lnTo>
                  <a:lnTo>
                    <a:pt x="2217692" y="2827"/>
                  </a:lnTo>
                  <a:lnTo>
                    <a:pt x="2292741" y="4389"/>
                  </a:lnTo>
                  <a:lnTo>
                    <a:pt x="2366736" y="6278"/>
                  </a:lnTo>
                  <a:lnTo>
                    <a:pt x="2439614" y="8489"/>
                  </a:lnTo>
                  <a:lnTo>
                    <a:pt x="2511315" y="11013"/>
                  </a:lnTo>
                  <a:lnTo>
                    <a:pt x="2581777" y="13845"/>
                  </a:lnTo>
                  <a:lnTo>
                    <a:pt x="2650938" y="16977"/>
                  </a:lnTo>
                  <a:lnTo>
                    <a:pt x="2718738" y="20402"/>
                  </a:lnTo>
                  <a:lnTo>
                    <a:pt x="2785114" y="24113"/>
                  </a:lnTo>
                  <a:lnTo>
                    <a:pt x="2850005" y="28103"/>
                  </a:lnTo>
                  <a:lnTo>
                    <a:pt x="2913351" y="32366"/>
                  </a:lnTo>
                  <a:lnTo>
                    <a:pt x="2975089" y="36895"/>
                  </a:lnTo>
                  <a:lnTo>
                    <a:pt x="3035158" y="41682"/>
                  </a:lnTo>
                  <a:lnTo>
                    <a:pt x="3093497" y="46720"/>
                  </a:lnTo>
                  <a:lnTo>
                    <a:pt x="3150044" y="52003"/>
                  </a:lnTo>
                  <a:lnTo>
                    <a:pt x="3204738" y="57523"/>
                  </a:lnTo>
                  <a:lnTo>
                    <a:pt x="3257518" y="63274"/>
                  </a:lnTo>
                  <a:lnTo>
                    <a:pt x="3308321" y="69249"/>
                  </a:lnTo>
                  <a:lnTo>
                    <a:pt x="3357087" y="75440"/>
                  </a:lnTo>
                  <a:lnTo>
                    <a:pt x="3403755" y="81842"/>
                  </a:lnTo>
                  <a:lnTo>
                    <a:pt x="3448262" y="88446"/>
                  </a:lnTo>
                  <a:lnTo>
                    <a:pt x="3490547" y="95246"/>
                  </a:lnTo>
                  <a:lnTo>
                    <a:pt x="3530550" y="102235"/>
                  </a:lnTo>
                  <a:lnTo>
                    <a:pt x="3568208" y="109406"/>
                  </a:lnTo>
                  <a:lnTo>
                    <a:pt x="3636245" y="124266"/>
                  </a:lnTo>
                  <a:lnTo>
                    <a:pt x="3694168" y="139770"/>
                  </a:lnTo>
                  <a:lnTo>
                    <a:pt x="3741484" y="155864"/>
                  </a:lnTo>
                  <a:lnTo>
                    <a:pt x="3777703" y="172491"/>
                  </a:lnTo>
                  <a:lnTo>
                    <a:pt x="3810150" y="198310"/>
                  </a:lnTo>
                  <a:lnTo>
                    <a:pt x="3816477" y="216027"/>
                  </a:lnTo>
                  <a:lnTo>
                    <a:pt x="3814885" y="224931"/>
                  </a:lnTo>
                  <a:lnTo>
                    <a:pt x="3810150" y="233743"/>
                  </a:lnTo>
                  <a:lnTo>
                    <a:pt x="3777703" y="259562"/>
                  </a:lnTo>
                  <a:lnTo>
                    <a:pt x="3741484" y="276189"/>
                  </a:lnTo>
                  <a:lnTo>
                    <a:pt x="3694168" y="292283"/>
                  </a:lnTo>
                  <a:lnTo>
                    <a:pt x="3636245" y="307787"/>
                  </a:lnTo>
                  <a:lnTo>
                    <a:pt x="3568208" y="322647"/>
                  </a:lnTo>
                  <a:lnTo>
                    <a:pt x="3530550" y="329818"/>
                  </a:lnTo>
                  <a:lnTo>
                    <a:pt x="3490547" y="336807"/>
                  </a:lnTo>
                  <a:lnTo>
                    <a:pt x="3448262" y="343607"/>
                  </a:lnTo>
                  <a:lnTo>
                    <a:pt x="3403755" y="350211"/>
                  </a:lnTo>
                  <a:lnTo>
                    <a:pt x="3357087" y="356613"/>
                  </a:lnTo>
                  <a:lnTo>
                    <a:pt x="3308321" y="362804"/>
                  </a:lnTo>
                  <a:lnTo>
                    <a:pt x="3257518" y="368779"/>
                  </a:lnTo>
                  <a:lnTo>
                    <a:pt x="3204738" y="374530"/>
                  </a:lnTo>
                  <a:lnTo>
                    <a:pt x="3150044" y="380050"/>
                  </a:lnTo>
                  <a:lnTo>
                    <a:pt x="3093497" y="385333"/>
                  </a:lnTo>
                  <a:lnTo>
                    <a:pt x="3035158" y="390371"/>
                  </a:lnTo>
                  <a:lnTo>
                    <a:pt x="2975089" y="395158"/>
                  </a:lnTo>
                  <a:lnTo>
                    <a:pt x="2913351" y="399687"/>
                  </a:lnTo>
                  <a:lnTo>
                    <a:pt x="2850005" y="403950"/>
                  </a:lnTo>
                  <a:lnTo>
                    <a:pt x="2785114" y="407940"/>
                  </a:lnTo>
                  <a:lnTo>
                    <a:pt x="2718738" y="411651"/>
                  </a:lnTo>
                  <a:lnTo>
                    <a:pt x="2650938" y="415076"/>
                  </a:lnTo>
                  <a:lnTo>
                    <a:pt x="2581777" y="418208"/>
                  </a:lnTo>
                  <a:lnTo>
                    <a:pt x="2511315" y="421040"/>
                  </a:lnTo>
                  <a:lnTo>
                    <a:pt x="2439614" y="423564"/>
                  </a:lnTo>
                  <a:lnTo>
                    <a:pt x="2366736" y="425775"/>
                  </a:lnTo>
                  <a:lnTo>
                    <a:pt x="2292741" y="427664"/>
                  </a:lnTo>
                  <a:lnTo>
                    <a:pt x="2217692" y="429226"/>
                  </a:lnTo>
                  <a:lnTo>
                    <a:pt x="2141649" y="430453"/>
                  </a:lnTo>
                  <a:lnTo>
                    <a:pt x="2064674" y="431337"/>
                  </a:lnTo>
                  <a:lnTo>
                    <a:pt x="1986829" y="431873"/>
                  </a:lnTo>
                  <a:lnTo>
                    <a:pt x="1908175" y="432054"/>
                  </a:lnTo>
                  <a:lnTo>
                    <a:pt x="1829520" y="431873"/>
                  </a:lnTo>
                  <a:lnTo>
                    <a:pt x="1751676" y="431337"/>
                  </a:lnTo>
                  <a:lnTo>
                    <a:pt x="1674702" y="430453"/>
                  </a:lnTo>
                  <a:lnTo>
                    <a:pt x="1598661" y="429226"/>
                  </a:lnTo>
                  <a:lnTo>
                    <a:pt x="1523614" y="427664"/>
                  </a:lnTo>
                  <a:lnTo>
                    <a:pt x="1449621" y="425775"/>
                  </a:lnTo>
                  <a:lnTo>
                    <a:pt x="1376745" y="423564"/>
                  </a:lnTo>
                  <a:lnTo>
                    <a:pt x="1305047" y="421040"/>
                  </a:lnTo>
                  <a:lnTo>
                    <a:pt x="1234589" y="418208"/>
                  </a:lnTo>
                  <a:lnTo>
                    <a:pt x="1165431" y="415076"/>
                  </a:lnTo>
                  <a:lnTo>
                    <a:pt x="1097635" y="411651"/>
                  </a:lnTo>
                  <a:lnTo>
                    <a:pt x="1031263" y="407940"/>
                  </a:lnTo>
                  <a:lnTo>
                    <a:pt x="966375" y="403950"/>
                  </a:lnTo>
                  <a:lnTo>
                    <a:pt x="903034" y="399687"/>
                  </a:lnTo>
                  <a:lnTo>
                    <a:pt x="841300" y="395158"/>
                  </a:lnTo>
                  <a:lnTo>
                    <a:pt x="781235" y="390371"/>
                  </a:lnTo>
                  <a:lnTo>
                    <a:pt x="722901" y="385333"/>
                  </a:lnTo>
                  <a:lnTo>
                    <a:pt x="666359" y="380050"/>
                  </a:lnTo>
                  <a:lnTo>
                    <a:pt x="611669" y="374530"/>
                  </a:lnTo>
                  <a:lnTo>
                    <a:pt x="558895" y="368779"/>
                  </a:lnTo>
                  <a:lnTo>
                    <a:pt x="508096" y="362804"/>
                  </a:lnTo>
                  <a:lnTo>
                    <a:pt x="459335" y="356613"/>
                  </a:lnTo>
                  <a:lnTo>
                    <a:pt x="412672" y="350211"/>
                  </a:lnTo>
                  <a:lnTo>
                    <a:pt x="368169" y="343607"/>
                  </a:lnTo>
                  <a:lnTo>
                    <a:pt x="325888" y="336807"/>
                  </a:lnTo>
                  <a:lnTo>
                    <a:pt x="285890" y="329818"/>
                  </a:lnTo>
                  <a:lnTo>
                    <a:pt x="248237" y="322647"/>
                  </a:lnTo>
                  <a:lnTo>
                    <a:pt x="180207" y="307787"/>
                  </a:lnTo>
                  <a:lnTo>
                    <a:pt x="122292" y="292283"/>
                  </a:lnTo>
                  <a:lnTo>
                    <a:pt x="74982" y="276189"/>
                  </a:lnTo>
                  <a:lnTo>
                    <a:pt x="38767" y="259562"/>
                  </a:lnTo>
                  <a:lnTo>
                    <a:pt x="6325" y="233743"/>
                  </a:lnTo>
                  <a:lnTo>
                    <a:pt x="0" y="216027"/>
                  </a:lnTo>
                  <a:close/>
                </a:path>
              </a:pathLst>
            </a:custGeom>
            <a:ln w="15874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134861" y="6217716"/>
            <a:ext cx="1846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Соціальна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модель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2876" y="278891"/>
            <a:ext cx="3863339" cy="65791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683564" y="1484757"/>
              <a:ext cx="7993380" cy="3168650"/>
            </a:xfrm>
            <a:custGeom>
              <a:avLst/>
              <a:gdLst/>
              <a:ahLst/>
              <a:cxnLst/>
              <a:rect l="l" t="t" r="r" b="b"/>
              <a:pathLst>
                <a:path w="7993380" h="3168650">
                  <a:moveTo>
                    <a:pt x="7200849" y="0"/>
                  </a:moveTo>
                  <a:lnTo>
                    <a:pt x="792048" y="0"/>
                  </a:lnTo>
                  <a:lnTo>
                    <a:pt x="0" y="1584197"/>
                  </a:lnTo>
                  <a:lnTo>
                    <a:pt x="792048" y="3168395"/>
                  </a:lnTo>
                  <a:lnTo>
                    <a:pt x="7200849" y="3168395"/>
                  </a:lnTo>
                  <a:lnTo>
                    <a:pt x="7992948" y="1584197"/>
                  </a:lnTo>
                  <a:lnTo>
                    <a:pt x="7200849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3564" y="1484757"/>
              <a:ext cx="7993380" cy="3168650"/>
            </a:xfrm>
            <a:custGeom>
              <a:avLst/>
              <a:gdLst/>
              <a:ahLst/>
              <a:cxnLst/>
              <a:rect l="l" t="t" r="r" b="b"/>
              <a:pathLst>
                <a:path w="7993380" h="3168650">
                  <a:moveTo>
                    <a:pt x="0" y="1584197"/>
                  </a:moveTo>
                  <a:lnTo>
                    <a:pt x="792048" y="0"/>
                  </a:lnTo>
                  <a:lnTo>
                    <a:pt x="7200849" y="0"/>
                  </a:lnTo>
                  <a:lnTo>
                    <a:pt x="7992948" y="1584197"/>
                  </a:lnTo>
                  <a:lnTo>
                    <a:pt x="7200849" y="3168395"/>
                  </a:lnTo>
                  <a:lnTo>
                    <a:pt x="792048" y="3168395"/>
                  </a:lnTo>
                  <a:lnTo>
                    <a:pt x="0" y="1584197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1930" y="2393949"/>
            <a:ext cx="4877435" cy="13055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</a:rPr>
              <a:t>У</a:t>
            </a:r>
            <a:r>
              <a:rPr dirty="0" spc="-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соціальній</a:t>
            </a:r>
            <a:r>
              <a:rPr dirty="0" spc="-4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роботі</a:t>
            </a:r>
            <a:r>
              <a:rPr dirty="0" spc="-7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діагнози</a:t>
            </a:r>
            <a:r>
              <a:rPr dirty="0" spc="-5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не </a:t>
            </a:r>
            <a:r>
              <a:rPr dirty="0">
                <a:solidFill>
                  <a:srgbClr val="000000"/>
                </a:solidFill>
              </a:rPr>
              <a:t>ставлять</a:t>
            </a:r>
            <a:r>
              <a:rPr dirty="0" spc="-8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і</a:t>
            </a:r>
            <a:r>
              <a:rPr dirty="0" spc="-7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курси</a:t>
            </a:r>
            <a:r>
              <a:rPr dirty="0" spc="-65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лікування,</a:t>
            </a:r>
            <a:r>
              <a:rPr dirty="0" spc="-45">
                <a:solidFill>
                  <a:srgbClr val="000000"/>
                </a:solidFill>
              </a:rPr>
              <a:t> </a:t>
            </a:r>
            <a:r>
              <a:rPr dirty="0" spc="-25">
                <a:solidFill>
                  <a:srgbClr val="000000"/>
                </a:solidFill>
              </a:rPr>
              <a:t>не </a:t>
            </a:r>
            <a:r>
              <a:rPr dirty="0" spc="-10">
                <a:solidFill>
                  <a:srgbClr val="000000"/>
                </a:solidFill>
              </a:rPr>
              <a:t>призначають.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469391"/>
            <a:ext cx="7244905" cy="1889887"/>
          </a:xfrm>
          <a:prstGeom prst="rect">
            <a:avLst/>
          </a:prstGeom>
        </p:spPr>
      </p:pic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39827" y="127635"/>
          <a:ext cx="8964930" cy="6715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450"/>
                <a:gridCol w="1270000"/>
                <a:gridCol w="2907029"/>
                <a:gridCol w="4326255"/>
                <a:gridCol w="196215"/>
              </a:tblGrid>
              <a:tr h="69913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FC50D"/>
                      </a:solidFill>
                      <a:prstDash val="solid"/>
                    </a:lnL>
                    <a:lnR w="19050">
                      <a:solidFill>
                        <a:srgbClr val="CFC50D"/>
                      </a:solidFill>
                      <a:prstDash val="solid"/>
                    </a:lnR>
                    <a:lnT w="19050">
                      <a:solidFill>
                        <a:srgbClr val="CFC50D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20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CFC50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b="1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2400" spc="-20" b="1">
                          <a:latin typeface="Calibri"/>
                          <a:cs typeface="Calibri"/>
                        </a:rPr>
                        <a:t> етап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2134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2400" spc="-10" b="1">
                          <a:latin typeface="Calibri"/>
                          <a:cs typeface="Calibri"/>
                        </a:rPr>
                        <a:t>Початкове оцінювання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03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C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718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dirty="0" sz="2000" b="1">
                          <a:latin typeface="Calibri"/>
                          <a:cs typeface="Calibri"/>
                        </a:rPr>
                        <a:t>Збір</a:t>
                      </a:r>
                      <a:r>
                        <a:rPr dirty="0" sz="20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інформації.</a:t>
                      </a:r>
                      <a:r>
                        <a:rPr dirty="0" sz="20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Аналіз</a:t>
                      </a:r>
                      <a:r>
                        <a:rPr dirty="0" sz="20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інформації: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потреби,</a:t>
                      </a:r>
                      <a:r>
                        <a:rPr dirty="0" sz="2000" spc="-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b="1">
                          <a:latin typeface="Calibri"/>
                          <a:cs typeface="Calibri"/>
                        </a:rPr>
                        <a:t>проблеми,</a:t>
                      </a:r>
                      <a:r>
                        <a:rPr dirty="0" sz="2000" spc="-7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latin typeface="Calibri"/>
                          <a:cs typeface="Calibri"/>
                        </a:rPr>
                        <a:t>ресурси, обмеження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AC1C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CFC50D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</a:tr>
              <a:tr h="152209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CFC50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2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етап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Планування</a:t>
                      </a:r>
                      <a:r>
                        <a:rPr dirty="0" sz="24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10">
                          <a:latin typeface="Calibri"/>
                          <a:cs typeface="Calibri"/>
                        </a:rPr>
                        <a:t>роботи/</a:t>
                      </a:r>
                      <a:endParaRPr sz="24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супроводу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dirty="0" sz="2000" spc="-20">
                          <a:latin typeface="Calibri"/>
                          <a:cs typeface="Calibri"/>
                        </a:rPr>
                        <a:t>Узгодження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з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клієнтом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мети,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завдань.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Створення</a:t>
                      </a:r>
                      <a:r>
                        <a:rPr dirty="0" sz="2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плану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супроводу.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Укладання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угоди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про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надання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послуг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CFC50D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</a:tr>
              <a:tr h="161544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CFC50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 етап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Виконання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66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0E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Застосування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знань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і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 вмінь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 marR="692150">
                        <a:lnSpc>
                          <a:spcPct val="100000"/>
                        </a:lnSpc>
                      </a:pPr>
                      <a:r>
                        <a:rPr dirty="0" sz="2000" spc="-10">
                          <a:latin typeface="Calibri"/>
                          <a:cs typeface="Calibri"/>
                        </a:rPr>
                        <a:t>соціального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працівника</a:t>
                      </a:r>
                      <a:r>
                        <a:rPr dirty="0" sz="2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та</a:t>
                      </a:r>
                      <a:r>
                        <a:rPr dirty="0" sz="2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інших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фахівців.</a:t>
                      </a:r>
                      <a:r>
                        <a:rPr dirty="0" sz="2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Використання</a:t>
                      </a:r>
                      <a:r>
                        <a:rPr dirty="0" sz="2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знань,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 marR="704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ресурсів,</a:t>
                      </a:r>
                      <a:r>
                        <a:rPr dirty="0" sz="2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сильних</a:t>
                      </a:r>
                      <a:r>
                        <a:rPr dirty="0" sz="2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сторін</a:t>
                      </a:r>
                      <a:r>
                        <a:rPr dirty="0" sz="2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клієнта. Моніторинг/оцінка</a:t>
                      </a:r>
                      <a:r>
                        <a:rPr dirty="0" sz="2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процесу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0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CFC50D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</a:tr>
              <a:tr h="1223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9050">
                      <a:solidFill>
                        <a:srgbClr val="CFC50D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2400" spc="-20">
                          <a:latin typeface="Calibri"/>
                          <a:cs typeface="Calibri"/>
                        </a:rPr>
                        <a:t> етап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1440" marR="12655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dirty="0" sz="2400" spc="-10">
                          <a:latin typeface="Calibri"/>
                          <a:cs typeface="Calibri"/>
                        </a:rPr>
                        <a:t>Підсумкове оцінювання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92075" marR="1930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Оцінка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результатів: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досягнення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мети, здобутки,</a:t>
                      </a:r>
                      <a:r>
                        <a:rPr dirty="0" sz="2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готовність</a:t>
                      </a:r>
                      <a:r>
                        <a:rPr dirty="0" sz="2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клієнта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завершити</a:t>
                      </a:r>
                      <a:r>
                        <a:rPr dirty="0" sz="20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>
                          <a:latin typeface="Calibri"/>
                          <a:cs typeface="Calibri"/>
                        </a:rPr>
                        <a:t>стосунки.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CFC50D"/>
                      </a:solidFill>
                      <a:prstDash val="solid"/>
                    </a:lnR>
                    <a:lnB w="19050">
                      <a:solidFill>
                        <a:srgbClr val="CFC50D"/>
                      </a:solidFill>
                      <a:prstDash val="solid"/>
                    </a:lnB>
                  </a:tcPr>
                </a:tc>
              </a:tr>
              <a:tr h="1339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CFC50D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73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04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2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CFC50D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532" y="476719"/>
              <a:ext cx="7920990" cy="5544820"/>
            </a:xfrm>
            <a:custGeom>
              <a:avLst/>
              <a:gdLst/>
              <a:ahLst/>
              <a:cxnLst/>
              <a:rect l="l" t="t" r="r" b="b"/>
              <a:pathLst>
                <a:path w="7920990" h="5544820">
                  <a:moveTo>
                    <a:pt x="7920863" y="0"/>
                  </a:moveTo>
                  <a:lnTo>
                    <a:pt x="0" y="0"/>
                  </a:lnTo>
                  <a:lnTo>
                    <a:pt x="0" y="5544566"/>
                  </a:lnTo>
                  <a:lnTo>
                    <a:pt x="7920863" y="5544566"/>
                  </a:lnTo>
                  <a:lnTo>
                    <a:pt x="7920863" y="0"/>
                  </a:lnTo>
                  <a:close/>
                </a:path>
              </a:pathLst>
            </a:custGeom>
            <a:solidFill>
              <a:srgbClr val="D4CD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3532" y="476719"/>
              <a:ext cx="7920990" cy="5544820"/>
            </a:xfrm>
            <a:custGeom>
              <a:avLst/>
              <a:gdLst/>
              <a:ahLst/>
              <a:cxnLst/>
              <a:rect l="l" t="t" r="r" b="b"/>
              <a:pathLst>
                <a:path w="7920990" h="5544820">
                  <a:moveTo>
                    <a:pt x="0" y="5544566"/>
                  </a:moveTo>
                  <a:lnTo>
                    <a:pt x="7920863" y="5544566"/>
                  </a:lnTo>
                  <a:lnTo>
                    <a:pt x="7920863" y="0"/>
                  </a:lnTo>
                  <a:lnTo>
                    <a:pt x="0" y="0"/>
                  </a:lnTo>
                  <a:lnTo>
                    <a:pt x="0" y="5544566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60654" y="1040384"/>
            <a:ext cx="7649209" cy="43846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4445">
              <a:lnSpc>
                <a:spcPct val="100000"/>
              </a:lnSpc>
              <a:spcBef>
                <a:spcPts val="95"/>
              </a:spcBef>
            </a:pPr>
            <a:r>
              <a:rPr dirty="0" sz="2200" i="1">
                <a:latin typeface="Calibri"/>
                <a:cs typeface="Calibri"/>
              </a:rPr>
              <a:t>Ви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–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провідні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соціальні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працівники,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вам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доручено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вести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справу </a:t>
            </a:r>
            <a:r>
              <a:rPr dirty="0" sz="2200" i="1">
                <a:latin typeface="Calibri"/>
                <a:cs typeface="Calibri"/>
              </a:rPr>
              <a:t>клієнта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та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скласти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план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допомоги: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Вікторії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27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років,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вона </a:t>
            </a:r>
            <a:r>
              <a:rPr dirty="0" sz="2200" i="1">
                <a:latin typeface="Calibri"/>
                <a:cs typeface="Calibri"/>
              </a:rPr>
              <a:t>виросла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інтернаті.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Її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батьки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живуть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іншій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області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і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давно </a:t>
            </a:r>
            <a:r>
              <a:rPr dirty="0" sz="2200" i="1">
                <a:latin typeface="Calibri"/>
                <a:cs typeface="Calibri"/>
              </a:rPr>
              <a:t>не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підтримують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з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нею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відносин.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Вона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самотня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мати,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spc="-20" i="1">
                <a:latin typeface="Calibri"/>
                <a:cs typeface="Calibri"/>
              </a:rPr>
              <a:t>сину</a:t>
            </a:r>
            <a:endParaRPr sz="2200">
              <a:latin typeface="Calibri"/>
              <a:cs typeface="Calibri"/>
            </a:endParaRPr>
          </a:p>
          <a:p>
            <a:pPr marL="17145" marR="12700" indent="294005">
              <a:lnSpc>
                <a:spcPct val="100000"/>
              </a:lnSpc>
            </a:pPr>
            <a:r>
              <a:rPr dirty="0" sz="2200" i="1">
                <a:latin typeface="Calibri"/>
                <a:cs typeface="Calibri"/>
              </a:rPr>
              <a:t>Миколі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9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років,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батько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дитини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живе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цьому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ж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місті,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але </a:t>
            </a:r>
            <a:r>
              <a:rPr dirty="0" sz="2200" i="1">
                <a:latin typeface="Calibri"/>
                <a:cs typeface="Calibri"/>
              </a:rPr>
              <a:t>аліменти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не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платить.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Живуть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вони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гуртожитку,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Вікторія </a:t>
            </a:r>
            <a:r>
              <a:rPr dirty="0" sz="2200" i="1">
                <a:latin typeface="Calibri"/>
                <a:cs typeface="Calibri"/>
              </a:rPr>
              <a:t>працює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прибиральницею</a:t>
            </a:r>
            <a:r>
              <a:rPr dirty="0" sz="2200" spc="-1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–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днем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установі,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а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ввечері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кафе.</a:t>
            </a:r>
            <a:r>
              <a:rPr dirty="0" sz="2200" spc="-50" i="1">
                <a:latin typeface="Calibri"/>
                <a:cs typeface="Calibri"/>
              </a:rPr>
              <a:t> У</a:t>
            </a:r>
            <a:endParaRPr sz="2200">
              <a:latin typeface="Calibri"/>
              <a:cs typeface="Calibri"/>
            </a:endParaRPr>
          </a:p>
          <a:p>
            <a:pPr algn="ctr" marL="349250" marR="342265">
              <a:lnSpc>
                <a:spcPct val="100000"/>
              </a:lnSpc>
              <a:spcBef>
                <a:spcPts val="5"/>
              </a:spcBef>
            </a:pPr>
            <a:r>
              <a:rPr dirty="0" sz="2200" i="1">
                <a:latin typeface="Calibri"/>
                <a:cs typeface="Calibri"/>
              </a:rPr>
              <a:t>школі,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де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вчиться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Микола,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вам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повідомили,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що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він</a:t>
            </a:r>
            <a:r>
              <a:rPr dirty="0" sz="2200" spc="-6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часто </a:t>
            </a:r>
            <a:r>
              <a:rPr dirty="0" sz="2200" i="1">
                <a:latin typeface="Calibri"/>
                <a:cs typeface="Calibri"/>
              </a:rPr>
              <a:t>пропускає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школу,</a:t>
            </a:r>
            <a:r>
              <a:rPr dirty="0" sz="2200" spc="-4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відстає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від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програми;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вчителька</a:t>
            </a:r>
            <a:endParaRPr sz="2200">
              <a:latin typeface="Calibri"/>
              <a:cs typeface="Calibri"/>
            </a:endParaRPr>
          </a:p>
          <a:p>
            <a:pPr algn="ctr" marL="372110" marR="368300" indent="1905">
              <a:lnSpc>
                <a:spcPct val="100000"/>
              </a:lnSpc>
            </a:pPr>
            <a:r>
              <a:rPr dirty="0" sz="2200" i="1">
                <a:latin typeface="Calibri"/>
                <a:cs typeface="Calibri"/>
              </a:rPr>
              <a:t>спілкувалася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з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матір'ю,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але</a:t>
            </a:r>
            <a:r>
              <a:rPr dirty="0" sz="2200" spc="-2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та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пояснює,</a:t>
            </a:r>
            <a:r>
              <a:rPr dirty="0" sz="2200" spc="-1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що</a:t>
            </a:r>
            <a:r>
              <a:rPr dirty="0" sz="2200" spc="-2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їй</a:t>
            </a:r>
            <a:r>
              <a:rPr dirty="0" sz="2200" spc="-3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ніколи </a:t>
            </a:r>
            <a:r>
              <a:rPr dirty="0" sz="2200" i="1">
                <a:latin typeface="Calibri"/>
                <a:cs typeface="Calibri"/>
              </a:rPr>
              <a:t>займатися</a:t>
            </a:r>
            <a:r>
              <a:rPr dirty="0" sz="2200" spc="-8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сином,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оскільки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доводиться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весь</a:t>
            </a:r>
            <a:r>
              <a:rPr dirty="0" sz="2200" spc="-6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час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бути</a:t>
            </a:r>
            <a:r>
              <a:rPr dirty="0" sz="2200" spc="-55" i="1">
                <a:latin typeface="Calibri"/>
                <a:cs typeface="Calibri"/>
              </a:rPr>
              <a:t> </a:t>
            </a:r>
            <a:r>
              <a:rPr dirty="0" sz="2200" spc="-25" i="1">
                <a:latin typeface="Calibri"/>
                <a:cs typeface="Calibri"/>
              </a:rPr>
              <a:t>на </a:t>
            </a:r>
            <a:r>
              <a:rPr dirty="0" sz="2200" i="1">
                <a:latin typeface="Calibri"/>
                <a:cs typeface="Calibri"/>
              </a:rPr>
              <a:t>роботі.</a:t>
            </a:r>
            <a:r>
              <a:rPr dirty="0" sz="2200" spc="-5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Однак</a:t>
            </a:r>
            <a:r>
              <a:rPr dirty="0" sz="2200" spc="-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вона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готова</a:t>
            </a:r>
            <a:r>
              <a:rPr dirty="0" sz="2200" spc="-45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співпрацювати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i="1">
                <a:latin typeface="Calibri"/>
                <a:cs typeface="Calibri"/>
              </a:rPr>
              <a:t>з</a:t>
            </a:r>
            <a:r>
              <a:rPr dirty="0" sz="2200" spc="-30" i="1">
                <a:latin typeface="Calibri"/>
                <a:cs typeface="Calibri"/>
              </a:rPr>
              <a:t> </a:t>
            </a:r>
            <a:r>
              <a:rPr dirty="0" sz="2200" spc="-10" i="1">
                <a:latin typeface="Calibri"/>
                <a:cs typeface="Calibri"/>
              </a:rPr>
              <a:t>соціальною службою.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39546" y="1718818"/>
              <a:ext cx="7849234" cy="4591050"/>
            </a:xfrm>
            <a:custGeom>
              <a:avLst/>
              <a:gdLst/>
              <a:ahLst/>
              <a:cxnLst/>
              <a:rect l="l" t="t" r="r" b="b"/>
              <a:pathLst>
                <a:path w="7849234" h="4591050">
                  <a:moveTo>
                    <a:pt x="7848930" y="0"/>
                  </a:moveTo>
                  <a:lnTo>
                    <a:pt x="7845029" y="48346"/>
                  </a:lnTo>
                  <a:lnTo>
                    <a:pt x="7844924" y="49645"/>
                  </a:lnTo>
                  <a:lnTo>
                    <a:pt x="7833326" y="96741"/>
                  </a:lnTo>
                  <a:lnTo>
                    <a:pt x="7814767" y="140656"/>
                  </a:lnTo>
                  <a:lnTo>
                    <a:pt x="7789876" y="180760"/>
                  </a:lnTo>
                  <a:lnTo>
                    <a:pt x="7759284" y="216423"/>
                  </a:lnTo>
                  <a:lnTo>
                    <a:pt x="7723620" y="247016"/>
                  </a:lnTo>
                  <a:lnTo>
                    <a:pt x="7683516" y="271906"/>
                  </a:lnTo>
                  <a:lnTo>
                    <a:pt x="7639601" y="290466"/>
                  </a:lnTo>
                  <a:lnTo>
                    <a:pt x="7592506" y="302064"/>
                  </a:lnTo>
                  <a:lnTo>
                    <a:pt x="7542860" y="306070"/>
                  </a:lnTo>
                  <a:lnTo>
                    <a:pt x="306044" y="306070"/>
                  </a:lnTo>
                  <a:lnTo>
                    <a:pt x="256402" y="310075"/>
                  </a:lnTo>
                  <a:lnTo>
                    <a:pt x="209310" y="321672"/>
                  </a:lnTo>
                  <a:lnTo>
                    <a:pt x="165399" y="340229"/>
                  </a:lnTo>
                  <a:lnTo>
                    <a:pt x="125298" y="365115"/>
                  </a:lnTo>
                  <a:lnTo>
                    <a:pt x="89638" y="395700"/>
                  </a:lnTo>
                  <a:lnTo>
                    <a:pt x="59048" y="431351"/>
                  </a:lnTo>
                  <a:lnTo>
                    <a:pt x="34160" y="471440"/>
                  </a:lnTo>
                  <a:lnTo>
                    <a:pt x="15602" y="515333"/>
                  </a:lnTo>
                  <a:lnTo>
                    <a:pt x="4005" y="562401"/>
                  </a:lnTo>
                  <a:lnTo>
                    <a:pt x="0" y="612013"/>
                  </a:lnTo>
                  <a:lnTo>
                    <a:pt x="0" y="4284472"/>
                  </a:lnTo>
                  <a:lnTo>
                    <a:pt x="4005" y="4334110"/>
                  </a:lnTo>
                  <a:lnTo>
                    <a:pt x="15602" y="4381199"/>
                  </a:lnTo>
                  <a:lnTo>
                    <a:pt x="34160" y="4425109"/>
                  </a:lnTo>
                  <a:lnTo>
                    <a:pt x="59048" y="4465208"/>
                  </a:lnTo>
                  <a:lnTo>
                    <a:pt x="89638" y="4500867"/>
                  </a:lnTo>
                  <a:lnTo>
                    <a:pt x="125298" y="4531456"/>
                  </a:lnTo>
                  <a:lnTo>
                    <a:pt x="165399" y="4556344"/>
                  </a:lnTo>
                  <a:lnTo>
                    <a:pt x="209310" y="4574901"/>
                  </a:lnTo>
                  <a:lnTo>
                    <a:pt x="256402" y="4586498"/>
                  </a:lnTo>
                  <a:lnTo>
                    <a:pt x="306044" y="4590503"/>
                  </a:lnTo>
                  <a:lnTo>
                    <a:pt x="355683" y="4586498"/>
                  </a:lnTo>
                  <a:lnTo>
                    <a:pt x="402772" y="4574901"/>
                  </a:lnTo>
                  <a:lnTo>
                    <a:pt x="446681" y="4556344"/>
                  </a:lnTo>
                  <a:lnTo>
                    <a:pt x="486780" y="4531456"/>
                  </a:lnTo>
                  <a:lnTo>
                    <a:pt x="522439" y="4500867"/>
                  </a:lnTo>
                  <a:lnTo>
                    <a:pt x="553028" y="4465208"/>
                  </a:lnTo>
                  <a:lnTo>
                    <a:pt x="577916" y="4425109"/>
                  </a:lnTo>
                  <a:lnTo>
                    <a:pt x="596474" y="4381199"/>
                  </a:lnTo>
                  <a:lnTo>
                    <a:pt x="608070" y="4334110"/>
                  </a:lnTo>
                  <a:lnTo>
                    <a:pt x="612076" y="4284472"/>
                  </a:lnTo>
                  <a:lnTo>
                    <a:pt x="612076" y="3978427"/>
                  </a:lnTo>
                  <a:lnTo>
                    <a:pt x="7542860" y="3978427"/>
                  </a:lnTo>
                  <a:lnTo>
                    <a:pt x="7592506" y="3974420"/>
                  </a:lnTo>
                  <a:lnTo>
                    <a:pt x="7639601" y="3962822"/>
                  </a:lnTo>
                  <a:lnTo>
                    <a:pt x="7683516" y="3944262"/>
                  </a:lnTo>
                  <a:lnTo>
                    <a:pt x="7723620" y="3919372"/>
                  </a:lnTo>
                  <a:lnTo>
                    <a:pt x="7759284" y="3888784"/>
                  </a:lnTo>
                  <a:lnTo>
                    <a:pt x="7789876" y="3853128"/>
                  </a:lnTo>
                  <a:lnTo>
                    <a:pt x="7814767" y="3813037"/>
                  </a:lnTo>
                  <a:lnTo>
                    <a:pt x="7833326" y="3769141"/>
                  </a:lnTo>
                  <a:lnTo>
                    <a:pt x="7844924" y="3722071"/>
                  </a:lnTo>
                  <a:lnTo>
                    <a:pt x="7848930" y="3672459"/>
                  </a:lnTo>
                  <a:lnTo>
                    <a:pt x="7848930" y="918083"/>
                  </a:lnTo>
                  <a:lnTo>
                    <a:pt x="306044" y="918083"/>
                  </a:lnTo>
                  <a:lnTo>
                    <a:pt x="306044" y="612013"/>
                  </a:lnTo>
                  <a:lnTo>
                    <a:pt x="313845" y="563679"/>
                  </a:lnTo>
                  <a:lnTo>
                    <a:pt x="335566" y="521704"/>
                  </a:lnTo>
                  <a:lnTo>
                    <a:pt x="368688" y="488605"/>
                  </a:lnTo>
                  <a:lnTo>
                    <a:pt x="410690" y="466899"/>
                  </a:lnTo>
                  <a:lnTo>
                    <a:pt x="459054" y="459105"/>
                  </a:lnTo>
                  <a:lnTo>
                    <a:pt x="7848930" y="459105"/>
                  </a:lnTo>
                  <a:lnTo>
                    <a:pt x="7848930" y="0"/>
                  </a:lnTo>
                  <a:close/>
                </a:path>
                <a:path w="7849234" h="4591050">
                  <a:moveTo>
                    <a:pt x="7848930" y="459105"/>
                  </a:moveTo>
                  <a:lnTo>
                    <a:pt x="459054" y="459105"/>
                  </a:lnTo>
                  <a:lnTo>
                    <a:pt x="507418" y="466899"/>
                  </a:lnTo>
                  <a:lnTo>
                    <a:pt x="549424" y="488605"/>
                  </a:lnTo>
                  <a:lnTo>
                    <a:pt x="582550" y="521704"/>
                  </a:lnTo>
                  <a:lnTo>
                    <a:pt x="604274" y="563679"/>
                  </a:lnTo>
                  <a:lnTo>
                    <a:pt x="612076" y="612013"/>
                  </a:lnTo>
                  <a:lnTo>
                    <a:pt x="608070" y="661658"/>
                  </a:lnTo>
                  <a:lnTo>
                    <a:pt x="596474" y="708754"/>
                  </a:lnTo>
                  <a:lnTo>
                    <a:pt x="577916" y="752669"/>
                  </a:lnTo>
                  <a:lnTo>
                    <a:pt x="553028" y="792773"/>
                  </a:lnTo>
                  <a:lnTo>
                    <a:pt x="522439" y="828436"/>
                  </a:lnTo>
                  <a:lnTo>
                    <a:pt x="486780" y="859029"/>
                  </a:lnTo>
                  <a:lnTo>
                    <a:pt x="446681" y="883919"/>
                  </a:lnTo>
                  <a:lnTo>
                    <a:pt x="402772" y="902479"/>
                  </a:lnTo>
                  <a:lnTo>
                    <a:pt x="355683" y="914077"/>
                  </a:lnTo>
                  <a:lnTo>
                    <a:pt x="306044" y="918083"/>
                  </a:lnTo>
                  <a:lnTo>
                    <a:pt x="7848930" y="918083"/>
                  </a:lnTo>
                  <a:lnTo>
                    <a:pt x="7848930" y="459105"/>
                  </a:lnTo>
                  <a:close/>
                </a:path>
                <a:path w="7849234" h="4591050">
                  <a:moveTo>
                    <a:pt x="7236790" y="0"/>
                  </a:moveTo>
                  <a:lnTo>
                    <a:pt x="7236790" y="306070"/>
                  </a:lnTo>
                  <a:lnTo>
                    <a:pt x="7542860" y="306070"/>
                  </a:lnTo>
                  <a:lnTo>
                    <a:pt x="7542860" y="153035"/>
                  </a:lnTo>
                  <a:lnTo>
                    <a:pt x="7389825" y="153035"/>
                  </a:lnTo>
                  <a:lnTo>
                    <a:pt x="7341478" y="145227"/>
                  </a:lnTo>
                  <a:lnTo>
                    <a:pt x="7299472" y="123489"/>
                  </a:lnTo>
                  <a:lnTo>
                    <a:pt x="7266335" y="90352"/>
                  </a:lnTo>
                  <a:lnTo>
                    <a:pt x="7244598" y="48346"/>
                  </a:lnTo>
                  <a:lnTo>
                    <a:pt x="7236790" y="0"/>
                  </a:lnTo>
                  <a:close/>
                </a:path>
                <a:path w="7849234" h="4591050">
                  <a:moveTo>
                    <a:pt x="7542860" y="0"/>
                  </a:moveTo>
                  <a:lnTo>
                    <a:pt x="7535052" y="48346"/>
                  </a:lnTo>
                  <a:lnTo>
                    <a:pt x="7513314" y="90352"/>
                  </a:lnTo>
                  <a:lnTo>
                    <a:pt x="7480178" y="123489"/>
                  </a:lnTo>
                  <a:lnTo>
                    <a:pt x="7438171" y="145227"/>
                  </a:lnTo>
                  <a:lnTo>
                    <a:pt x="7389825" y="153035"/>
                  </a:lnTo>
                  <a:lnTo>
                    <a:pt x="7542860" y="153035"/>
                  </a:lnTo>
                  <a:lnTo>
                    <a:pt x="7542860" y="0"/>
                  </a:lnTo>
                  <a:close/>
                </a:path>
              </a:pathLst>
            </a:custGeom>
            <a:solidFill>
              <a:srgbClr val="ACC2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845591" y="1412748"/>
              <a:ext cx="7543165" cy="1224280"/>
            </a:xfrm>
            <a:custGeom>
              <a:avLst/>
              <a:gdLst/>
              <a:ahLst/>
              <a:cxnLst/>
              <a:rect l="l" t="t" r="r" b="b"/>
              <a:pathLst>
                <a:path w="7543165" h="1224280">
                  <a:moveTo>
                    <a:pt x="153009" y="765175"/>
                  </a:moveTo>
                  <a:lnTo>
                    <a:pt x="104646" y="772969"/>
                  </a:lnTo>
                  <a:lnTo>
                    <a:pt x="62643" y="794675"/>
                  </a:lnTo>
                  <a:lnTo>
                    <a:pt x="29521" y="827774"/>
                  </a:lnTo>
                  <a:lnTo>
                    <a:pt x="7800" y="869749"/>
                  </a:lnTo>
                  <a:lnTo>
                    <a:pt x="0" y="918082"/>
                  </a:lnTo>
                  <a:lnTo>
                    <a:pt x="0" y="1224152"/>
                  </a:lnTo>
                  <a:lnTo>
                    <a:pt x="49638" y="1220147"/>
                  </a:lnTo>
                  <a:lnTo>
                    <a:pt x="96727" y="1208549"/>
                  </a:lnTo>
                  <a:lnTo>
                    <a:pt x="140637" y="1189989"/>
                  </a:lnTo>
                  <a:lnTo>
                    <a:pt x="180736" y="1165099"/>
                  </a:lnTo>
                  <a:lnTo>
                    <a:pt x="216395" y="1134506"/>
                  </a:lnTo>
                  <a:lnTo>
                    <a:pt x="246984" y="1098843"/>
                  </a:lnTo>
                  <a:lnTo>
                    <a:pt x="271872" y="1058739"/>
                  </a:lnTo>
                  <a:lnTo>
                    <a:pt x="290429" y="1014824"/>
                  </a:lnTo>
                  <a:lnTo>
                    <a:pt x="302026" y="967728"/>
                  </a:lnTo>
                  <a:lnTo>
                    <a:pt x="306031" y="918082"/>
                  </a:lnTo>
                  <a:lnTo>
                    <a:pt x="298230" y="869749"/>
                  </a:lnTo>
                  <a:lnTo>
                    <a:pt x="276505" y="827774"/>
                  </a:lnTo>
                  <a:lnTo>
                    <a:pt x="243379" y="794675"/>
                  </a:lnTo>
                  <a:lnTo>
                    <a:pt x="201374" y="772969"/>
                  </a:lnTo>
                  <a:lnTo>
                    <a:pt x="153009" y="765175"/>
                  </a:lnTo>
                  <a:close/>
                </a:path>
                <a:path w="7543165" h="1224280">
                  <a:moveTo>
                    <a:pt x="7542885" y="306069"/>
                  </a:moveTo>
                  <a:lnTo>
                    <a:pt x="7236815" y="306069"/>
                  </a:lnTo>
                  <a:lnTo>
                    <a:pt x="7236815" y="612139"/>
                  </a:lnTo>
                  <a:lnTo>
                    <a:pt x="7286461" y="608134"/>
                  </a:lnTo>
                  <a:lnTo>
                    <a:pt x="7333557" y="596536"/>
                  </a:lnTo>
                  <a:lnTo>
                    <a:pt x="7377472" y="577976"/>
                  </a:lnTo>
                  <a:lnTo>
                    <a:pt x="7417576" y="553086"/>
                  </a:lnTo>
                  <a:lnTo>
                    <a:pt x="7453239" y="522493"/>
                  </a:lnTo>
                  <a:lnTo>
                    <a:pt x="7483831" y="486830"/>
                  </a:lnTo>
                  <a:lnTo>
                    <a:pt x="7508722" y="446726"/>
                  </a:lnTo>
                  <a:lnTo>
                    <a:pt x="7527281" y="402811"/>
                  </a:lnTo>
                  <a:lnTo>
                    <a:pt x="7538879" y="355715"/>
                  </a:lnTo>
                  <a:lnTo>
                    <a:pt x="7542885" y="306069"/>
                  </a:lnTo>
                  <a:close/>
                </a:path>
                <a:path w="7543165" h="1224280">
                  <a:moveTo>
                    <a:pt x="7236815" y="0"/>
                  </a:moveTo>
                  <a:lnTo>
                    <a:pt x="7187169" y="4005"/>
                  </a:lnTo>
                  <a:lnTo>
                    <a:pt x="7140074" y="15603"/>
                  </a:lnTo>
                  <a:lnTo>
                    <a:pt x="7096159" y="34163"/>
                  </a:lnTo>
                  <a:lnTo>
                    <a:pt x="7056054" y="59053"/>
                  </a:lnTo>
                  <a:lnTo>
                    <a:pt x="7020391" y="89646"/>
                  </a:lnTo>
                  <a:lnTo>
                    <a:pt x="6989799" y="125309"/>
                  </a:lnTo>
                  <a:lnTo>
                    <a:pt x="6964908" y="165413"/>
                  </a:lnTo>
                  <a:lnTo>
                    <a:pt x="6946349" y="209328"/>
                  </a:lnTo>
                  <a:lnTo>
                    <a:pt x="6934751" y="256424"/>
                  </a:lnTo>
                  <a:lnTo>
                    <a:pt x="6930745" y="306069"/>
                  </a:lnTo>
                  <a:lnTo>
                    <a:pt x="6938553" y="354416"/>
                  </a:lnTo>
                  <a:lnTo>
                    <a:pt x="6960290" y="396422"/>
                  </a:lnTo>
                  <a:lnTo>
                    <a:pt x="6993427" y="429559"/>
                  </a:lnTo>
                  <a:lnTo>
                    <a:pt x="7035434" y="451297"/>
                  </a:lnTo>
                  <a:lnTo>
                    <a:pt x="7083780" y="459104"/>
                  </a:lnTo>
                  <a:lnTo>
                    <a:pt x="7132126" y="451297"/>
                  </a:lnTo>
                  <a:lnTo>
                    <a:pt x="7174133" y="429559"/>
                  </a:lnTo>
                  <a:lnTo>
                    <a:pt x="7207270" y="396422"/>
                  </a:lnTo>
                  <a:lnTo>
                    <a:pt x="7229007" y="354416"/>
                  </a:lnTo>
                  <a:lnTo>
                    <a:pt x="7236815" y="306069"/>
                  </a:lnTo>
                  <a:lnTo>
                    <a:pt x="7542885" y="306069"/>
                  </a:lnTo>
                  <a:lnTo>
                    <a:pt x="7538879" y="256424"/>
                  </a:lnTo>
                  <a:lnTo>
                    <a:pt x="7527281" y="209328"/>
                  </a:lnTo>
                  <a:lnTo>
                    <a:pt x="7508722" y="165413"/>
                  </a:lnTo>
                  <a:lnTo>
                    <a:pt x="7483831" y="125309"/>
                  </a:lnTo>
                  <a:lnTo>
                    <a:pt x="7453239" y="89646"/>
                  </a:lnTo>
                  <a:lnTo>
                    <a:pt x="7417576" y="59053"/>
                  </a:lnTo>
                  <a:lnTo>
                    <a:pt x="7377472" y="34163"/>
                  </a:lnTo>
                  <a:lnTo>
                    <a:pt x="7333557" y="15603"/>
                  </a:lnTo>
                  <a:lnTo>
                    <a:pt x="7286461" y="4005"/>
                  </a:lnTo>
                  <a:lnTo>
                    <a:pt x="7236815" y="0"/>
                  </a:lnTo>
                  <a:close/>
                </a:path>
              </a:pathLst>
            </a:custGeom>
            <a:solidFill>
              <a:srgbClr val="899C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39546" y="1412748"/>
              <a:ext cx="7849234" cy="4897120"/>
            </a:xfrm>
            <a:custGeom>
              <a:avLst/>
              <a:gdLst/>
              <a:ahLst/>
              <a:cxnLst/>
              <a:rect l="l" t="t" r="r" b="b"/>
              <a:pathLst>
                <a:path w="7849234" h="4897120">
                  <a:moveTo>
                    <a:pt x="0" y="918082"/>
                  </a:moveTo>
                  <a:lnTo>
                    <a:pt x="4005" y="868471"/>
                  </a:lnTo>
                  <a:lnTo>
                    <a:pt x="15602" y="821403"/>
                  </a:lnTo>
                  <a:lnTo>
                    <a:pt x="34160" y="777510"/>
                  </a:lnTo>
                  <a:lnTo>
                    <a:pt x="59048" y="737421"/>
                  </a:lnTo>
                  <a:lnTo>
                    <a:pt x="89638" y="701770"/>
                  </a:lnTo>
                  <a:lnTo>
                    <a:pt x="125298" y="671185"/>
                  </a:lnTo>
                  <a:lnTo>
                    <a:pt x="165399" y="646299"/>
                  </a:lnTo>
                  <a:lnTo>
                    <a:pt x="209310" y="627742"/>
                  </a:lnTo>
                  <a:lnTo>
                    <a:pt x="256402" y="616145"/>
                  </a:lnTo>
                  <a:lnTo>
                    <a:pt x="306044" y="612139"/>
                  </a:lnTo>
                  <a:lnTo>
                    <a:pt x="7236790" y="612139"/>
                  </a:lnTo>
                  <a:lnTo>
                    <a:pt x="7236790" y="306069"/>
                  </a:lnTo>
                  <a:lnTo>
                    <a:pt x="7240796" y="256424"/>
                  </a:lnTo>
                  <a:lnTo>
                    <a:pt x="7252393" y="209328"/>
                  </a:lnTo>
                  <a:lnTo>
                    <a:pt x="7270953" y="165413"/>
                  </a:lnTo>
                  <a:lnTo>
                    <a:pt x="7295844" y="125309"/>
                  </a:lnTo>
                  <a:lnTo>
                    <a:pt x="7326436" y="89646"/>
                  </a:lnTo>
                  <a:lnTo>
                    <a:pt x="7362099" y="59053"/>
                  </a:lnTo>
                  <a:lnTo>
                    <a:pt x="7402203" y="34163"/>
                  </a:lnTo>
                  <a:lnTo>
                    <a:pt x="7446118" y="15603"/>
                  </a:lnTo>
                  <a:lnTo>
                    <a:pt x="7493214" y="4005"/>
                  </a:lnTo>
                  <a:lnTo>
                    <a:pt x="7542860" y="0"/>
                  </a:lnTo>
                  <a:lnTo>
                    <a:pt x="7592506" y="4005"/>
                  </a:lnTo>
                  <a:lnTo>
                    <a:pt x="7639601" y="15603"/>
                  </a:lnTo>
                  <a:lnTo>
                    <a:pt x="7683516" y="34163"/>
                  </a:lnTo>
                  <a:lnTo>
                    <a:pt x="7723620" y="59053"/>
                  </a:lnTo>
                  <a:lnTo>
                    <a:pt x="7759284" y="89646"/>
                  </a:lnTo>
                  <a:lnTo>
                    <a:pt x="7789876" y="125309"/>
                  </a:lnTo>
                  <a:lnTo>
                    <a:pt x="7814767" y="165413"/>
                  </a:lnTo>
                  <a:lnTo>
                    <a:pt x="7833326" y="209328"/>
                  </a:lnTo>
                  <a:lnTo>
                    <a:pt x="7844924" y="256424"/>
                  </a:lnTo>
                  <a:lnTo>
                    <a:pt x="7848930" y="306069"/>
                  </a:lnTo>
                  <a:lnTo>
                    <a:pt x="7848930" y="3978529"/>
                  </a:lnTo>
                  <a:lnTo>
                    <a:pt x="7844924" y="4028141"/>
                  </a:lnTo>
                  <a:lnTo>
                    <a:pt x="7833326" y="4075211"/>
                  </a:lnTo>
                  <a:lnTo>
                    <a:pt x="7814767" y="4119107"/>
                  </a:lnTo>
                  <a:lnTo>
                    <a:pt x="7789876" y="4159198"/>
                  </a:lnTo>
                  <a:lnTo>
                    <a:pt x="7759284" y="4194854"/>
                  </a:lnTo>
                  <a:lnTo>
                    <a:pt x="7723620" y="4225442"/>
                  </a:lnTo>
                  <a:lnTo>
                    <a:pt x="7683516" y="4250332"/>
                  </a:lnTo>
                  <a:lnTo>
                    <a:pt x="7639601" y="4268892"/>
                  </a:lnTo>
                  <a:lnTo>
                    <a:pt x="7592506" y="4280490"/>
                  </a:lnTo>
                  <a:lnTo>
                    <a:pt x="7542860" y="4284497"/>
                  </a:lnTo>
                  <a:lnTo>
                    <a:pt x="612076" y="4284497"/>
                  </a:lnTo>
                  <a:lnTo>
                    <a:pt x="612076" y="4590542"/>
                  </a:lnTo>
                  <a:lnTo>
                    <a:pt x="608070" y="4640180"/>
                  </a:lnTo>
                  <a:lnTo>
                    <a:pt x="596474" y="4687269"/>
                  </a:lnTo>
                  <a:lnTo>
                    <a:pt x="577916" y="4731179"/>
                  </a:lnTo>
                  <a:lnTo>
                    <a:pt x="553028" y="4771278"/>
                  </a:lnTo>
                  <a:lnTo>
                    <a:pt x="522439" y="4806937"/>
                  </a:lnTo>
                  <a:lnTo>
                    <a:pt x="486780" y="4837526"/>
                  </a:lnTo>
                  <a:lnTo>
                    <a:pt x="446681" y="4862414"/>
                  </a:lnTo>
                  <a:lnTo>
                    <a:pt x="402772" y="4880971"/>
                  </a:lnTo>
                  <a:lnTo>
                    <a:pt x="355683" y="4892568"/>
                  </a:lnTo>
                  <a:lnTo>
                    <a:pt x="306044" y="4896573"/>
                  </a:lnTo>
                  <a:lnTo>
                    <a:pt x="256402" y="4892568"/>
                  </a:lnTo>
                  <a:lnTo>
                    <a:pt x="209310" y="4880971"/>
                  </a:lnTo>
                  <a:lnTo>
                    <a:pt x="165399" y="4862414"/>
                  </a:lnTo>
                  <a:lnTo>
                    <a:pt x="125298" y="4837526"/>
                  </a:lnTo>
                  <a:lnTo>
                    <a:pt x="89638" y="4806937"/>
                  </a:lnTo>
                  <a:lnTo>
                    <a:pt x="59048" y="4771278"/>
                  </a:lnTo>
                  <a:lnTo>
                    <a:pt x="34160" y="4731179"/>
                  </a:lnTo>
                  <a:lnTo>
                    <a:pt x="15602" y="4687269"/>
                  </a:lnTo>
                  <a:lnTo>
                    <a:pt x="4005" y="4640180"/>
                  </a:lnTo>
                  <a:lnTo>
                    <a:pt x="0" y="4590542"/>
                  </a:lnTo>
                  <a:lnTo>
                    <a:pt x="0" y="918082"/>
                  </a:lnTo>
                  <a:close/>
                </a:path>
                <a:path w="7849234" h="4897120">
                  <a:moveTo>
                    <a:pt x="7236790" y="612139"/>
                  </a:moveTo>
                  <a:lnTo>
                    <a:pt x="7542860" y="612139"/>
                  </a:lnTo>
                  <a:lnTo>
                    <a:pt x="7592506" y="608134"/>
                  </a:lnTo>
                  <a:lnTo>
                    <a:pt x="7639601" y="596536"/>
                  </a:lnTo>
                  <a:lnTo>
                    <a:pt x="7683516" y="577976"/>
                  </a:lnTo>
                  <a:lnTo>
                    <a:pt x="7723620" y="553086"/>
                  </a:lnTo>
                  <a:lnTo>
                    <a:pt x="7759284" y="522493"/>
                  </a:lnTo>
                  <a:lnTo>
                    <a:pt x="7789876" y="486830"/>
                  </a:lnTo>
                  <a:lnTo>
                    <a:pt x="7814767" y="446726"/>
                  </a:lnTo>
                  <a:lnTo>
                    <a:pt x="7833326" y="402811"/>
                  </a:lnTo>
                  <a:lnTo>
                    <a:pt x="7844924" y="355715"/>
                  </a:lnTo>
                  <a:lnTo>
                    <a:pt x="7848930" y="306069"/>
                  </a:lnTo>
                </a:path>
                <a:path w="7849234" h="4897120">
                  <a:moveTo>
                    <a:pt x="7542860" y="612139"/>
                  </a:moveTo>
                  <a:lnTo>
                    <a:pt x="7542860" y="306069"/>
                  </a:lnTo>
                  <a:lnTo>
                    <a:pt x="7535052" y="354416"/>
                  </a:lnTo>
                  <a:lnTo>
                    <a:pt x="7513314" y="396422"/>
                  </a:lnTo>
                  <a:lnTo>
                    <a:pt x="7480178" y="429559"/>
                  </a:lnTo>
                  <a:lnTo>
                    <a:pt x="7438171" y="451297"/>
                  </a:lnTo>
                  <a:lnTo>
                    <a:pt x="7389825" y="459104"/>
                  </a:lnTo>
                  <a:lnTo>
                    <a:pt x="7341478" y="451297"/>
                  </a:lnTo>
                  <a:lnTo>
                    <a:pt x="7299472" y="429559"/>
                  </a:lnTo>
                  <a:lnTo>
                    <a:pt x="7266335" y="396422"/>
                  </a:lnTo>
                  <a:lnTo>
                    <a:pt x="7244598" y="354416"/>
                  </a:lnTo>
                  <a:lnTo>
                    <a:pt x="7236790" y="306069"/>
                  </a:lnTo>
                </a:path>
                <a:path w="7849234" h="4897120">
                  <a:moveTo>
                    <a:pt x="306044" y="1224152"/>
                  </a:moveTo>
                  <a:lnTo>
                    <a:pt x="306044" y="918082"/>
                  </a:lnTo>
                  <a:lnTo>
                    <a:pt x="313845" y="869749"/>
                  </a:lnTo>
                  <a:lnTo>
                    <a:pt x="335566" y="827774"/>
                  </a:lnTo>
                  <a:lnTo>
                    <a:pt x="368688" y="794675"/>
                  </a:lnTo>
                  <a:lnTo>
                    <a:pt x="410690" y="772969"/>
                  </a:lnTo>
                  <a:lnTo>
                    <a:pt x="459054" y="765175"/>
                  </a:lnTo>
                  <a:lnTo>
                    <a:pt x="507418" y="772969"/>
                  </a:lnTo>
                  <a:lnTo>
                    <a:pt x="549424" y="794675"/>
                  </a:lnTo>
                  <a:lnTo>
                    <a:pt x="582550" y="827774"/>
                  </a:lnTo>
                  <a:lnTo>
                    <a:pt x="604274" y="869749"/>
                  </a:lnTo>
                  <a:lnTo>
                    <a:pt x="612076" y="918082"/>
                  </a:lnTo>
                  <a:lnTo>
                    <a:pt x="608070" y="967728"/>
                  </a:lnTo>
                  <a:lnTo>
                    <a:pt x="596474" y="1014824"/>
                  </a:lnTo>
                  <a:lnTo>
                    <a:pt x="577916" y="1058739"/>
                  </a:lnTo>
                  <a:lnTo>
                    <a:pt x="553028" y="1098843"/>
                  </a:lnTo>
                  <a:lnTo>
                    <a:pt x="522439" y="1134506"/>
                  </a:lnTo>
                  <a:lnTo>
                    <a:pt x="486780" y="1165099"/>
                  </a:lnTo>
                  <a:lnTo>
                    <a:pt x="446681" y="1189989"/>
                  </a:lnTo>
                  <a:lnTo>
                    <a:pt x="402772" y="1208549"/>
                  </a:lnTo>
                  <a:lnTo>
                    <a:pt x="355683" y="1220147"/>
                  </a:lnTo>
                  <a:lnTo>
                    <a:pt x="306044" y="1224152"/>
                  </a:lnTo>
                  <a:lnTo>
                    <a:pt x="256402" y="1220147"/>
                  </a:lnTo>
                  <a:lnTo>
                    <a:pt x="209310" y="1208549"/>
                  </a:lnTo>
                  <a:lnTo>
                    <a:pt x="165399" y="1189989"/>
                  </a:lnTo>
                  <a:lnTo>
                    <a:pt x="125298" y="1165099"/>
                  </a:lnTo>
                  <a:lnTo>
                    <a:pt x="89638" y="1134506"/>
                  </a:lnTo>
                  <a:lnTo>
                    <a:pt x="59048" y="1098843"/>
                  </a:lnTo>
                  <a:lnTo>
                    <a:pt x="34160" y="1058739"/>
                  </a:lnTo>
                  <a:lnTo>
                    <a:pt x="15602" y="1014824"/>
                  </a:lnTo>
                  <a:lnTo>
                    <a:pt x="4005" y="967728"/>
                  </a:lnTo>
                  <a:lnTo>
                    <a:pt x="0" y="918082"/>
                  </a:lnTo>
                </a:path>
                <a:path w="7849234" h="4897120">
                  <a:moveTo>
                    <a:pt x="612076" y="918082"/>
                  </a:moveTo>
                  <a:lnTo>
                    <a:pt x="612076" y="4284497"/>
                  </a:lnTo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414017" y="2323337"/>
            <a:ext cx="6403340" cy="3042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8100" marR="31750" indent="3175">
              <a:lnSpc>
                <a:spcPct val="100000"/>
              </a:lnSpc>
              <a:spcBef>
                <a:spcPts val="95"/>
              </a:spcBef>
            </a:pPr>
            <a:r>
              <a:rPr dirty="0" sz="2200" b="1">
                <a:latin typeface="Calibri"/>
                <a:cs typeface="Calibri"/>
              </a:rPr>
              <a:t>Ведення</a:t>
            </a:r>
            <a:r>
              <a:rPr dirty="0" sz="2200" spc="-40" b="1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випадку</a:t>
            </a:r>
            <a:r>
              <a:rPr dirty="0" sz="2200" spc="-50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–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спосіб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організації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надання соціальних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послуг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отримувачу,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за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якого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визначений </a:t>
            </a:r>
            <a:r>
              <a:rPr dirty="0" sz="2200">
                <a:latin typeface="Calibri"/>
                <a:cs typeface="Calibri"/>
              </a:rPr>
              <a:t>спеціаліст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оцінює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потреби,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планує,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організовує</a:t>
            </a:r>
            <a:r>
              <a:rPr dirty="0" sz="2200" spc="-7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та </a:t>
            </a:r>
            <a:r>
              <a:rPr dirty="0" sz="2200" spc="-20">
                <a:latin typeface="Calibri"/>
                <a:cs typeface="Calibri"/>
              </a:rPr>
              <a:t>координує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процес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надання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соціальних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послуг,</a:t>
            </a:r>
            <a:r>
              <a:rPr dirty="0" sz="2200" spc="-2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у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тому</a:t>
            </a:r>
            <a:endParaRPr sz="2200">
              <a:latin typeface="Calibri"/>
              <a:cs typeface="Calibri"/>
            </a:endParaRPr>
          </a:p>
          <a:p>
            <a:pPr algn="ctr" marL="12700" marR="5080" indent="-1270">
              <a:lnSpc>
                <a:spcPct val="100000"/>
              </a:lnSpc>
            </a:pPr>
            <a:r>
              <a:rPr dirty="0" sz="2200">
                <a:latin typeface="Calibri"/>
                <a:cs typeface="Calibri"/>
              </a:rPr>
              <a:t>числі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з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іншими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надавачами,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проводить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моніторинг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25">
                <a:latin typeface="Calibri"/>
                <a:cs typeface="Calibri"/>
              </a:rPr>
              <a:t>та </a:t>
            </a:r>
            <a:r>
              <a:rPr dirty="0" sz="2200">
                <a:latin typeface="Calibri"/>
                <a:cs typeface="Calibri"/>
              </a:rPr>
              <a:t>оцінює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результативність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наданих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послуг,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залучає отримувача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та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його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соціальне</a:t>
            </a:r>
            <a:r>
              <a:rPr dirty="0" sz="2200" spc="-6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оточення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до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взаємодії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50">
                <a:latin typeface="Calibri"/>
                <a:cs typeface="Calibri"/>
              </a:rPr>
              <a:t>і </a:t>
            </a:r>
            <a:r>
              <a:rPr dirty="0" sz="2200" spc="-10">
                <a:latin typeface="Calibri"/>
                <a:cs typeface="Calibri"/>
              </a:rPr>
              <a:t>стимулює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до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самостійності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у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процесі</a:t>
            </a:r>
            <a:r>
              <a:rPr dirty="0" sz="2200" spc="-4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подолання,</a:t>
            </a:r>
            <a:endParaRPr sz="2200">
              <a:latin typeface="Calibri"/>
              <a:cs typeface="Calibri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2200">
                <a:latin typeface="Calibri"/>
                <a:cs typeface="Calibri"/>
              </a:rPr>
              <a:t>мінімізації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складних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життєвих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обставин.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532" y="764667"/>
              <a:ext cx="7705090" cy="2448560"/>
            </a:xfrm>
            <a:custGeom>
              <a:avLst/>
              <a:gdLst/>
              <a:ahLst/>
              <a:cxnLst/>
              <a:rect l="l" t="t" r="r" b="b"/>
              <a:pathLst>
                <a:path w="7705090" h="2448560">
                  <a:moveTo>
                    <a:pt x="6480746" y="0"/>
                  </a:moveTo>
                  <a:lnTo>
                    <a:pt x="6480746" y="612140"/>
                  </a:lnTo>
                  <a:lnTo>
                    <a:pt x="0" y="612140"/>
                  </a:lnTo>
                  <a:lnTo>
                    <a:pt x="0" y="1836293"/>
                  </a:lnTo>
                  <a:lnTo>
                    <a:pt x="6480746" y="1836293"/>
                  </a:lnTo>
                  <a:lnTo>
                    <a:pt x="6480746" y="2448306"/>
                  </a:lnTo>
                  <a:lnTo>
                    <a:pt x="7704899" y="1224153"/>
                  </a:lnTo>
                  <a:lnTo>
                    <a:pt x="6480746" y="0"/>
                  </a:lnTo>
                  <a:close/>
                </a:path>
              </a:pathLst>
            </a:custGeom>
            <a:solidFill>
              <a:srgbClr val="6EA6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3532" y="764667"/>
              <a:ext cx="7705090" cy="2448560"/>
            </a:xfrm>
            <a:custGeom>
              <a:avLst/>
              <a:gdLst/>
              <a:ahLst/>
              <a:cxnLst/>
              <a:rect l="l" t="t" r="r" b="b"/>
              <a:pathLst>
                <a:path w="7705090" h="2448560">
                  <a:moveTo>
                    <a:pt x="0" y="612140"/>
                  </a:moveTo>
                  <a:lnTo>
                    <a:pt x="6480746" y="612140"/>
                  </a:lnTo>
                  <a:lnTo>
                    <a:pt x="6480746" y="0"/>
                  </a:lnTo>
                  <a:lnTo>
                    <a:pt x="7704899" y="1224153"/>
                  </a:lnTo>
                  <a:lnTo>
                    <a:pt x="6480746" y="2448306"/>
                  </a:lnTo>
                  <a:lnTo>
                    <a:pt x="6480746" y="1836293"/>
                  </a:lnTo>
                  <a:lnTo>
                    <a:pt x="0" y="1836293"/>
                  </a:lnTo>
                  <a:lnTo>
                    <a:pt x="0" y="612140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79247" y="1654505"/>
            <a:ext cx="6783070" cy="636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192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latin typeface="Calibri"/>
                <a:cs typeface="Calibri"/>
              </a:rPr>
              <a:t>Діяльність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щодо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управління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етапами,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процедурами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ведення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latin typeface="Calibri"/>
                <a:cs typeface="Calibri"/>
              </a:rPr>
              <a:t>випадку</a:t>
            </a:r>
            <a:r>
              <a:rPr dirty="0" sz="2000" spc="-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називається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менеджментом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(управлінням)</a:t>
            </a:r>
            <a:r>
              <a:rPr dirty="0" sz="2000" spc="-8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випадку</a:t>
            </a:r>
            <a:r>
              <a:rPr dirty="0" sz="2000" spc="-1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59600" y="3493071"/>
            <a:ext cx="7720965" cy="2824480"/>
            <a:chOff x="459600" y="3493071"/>
            <a:chExt cx="7720965" cy="2824480"/>
          </a:xfrm>
        </p:grpSpPr>
        <p:sp>
          <p:nvSpPr>
            <p:cNvPr id="8" name="object 8" descr=""/>
            <p:cNvSpPr/>
            <p:nvPr/>
          </p:nvSpPr>
          <p:spPr>
            <a:xfrm>
              <a:off x="467537" y="3501009"/>
              <a:ext cx="7705090" cy="2808605"/>
            </a:xfrm>
            <a:custGeom>
              <a:avLst/>
              <a:gdLst/>
              <a:ahLst/>
              <a:cxnLst/>
              <a:rect l="l" t="t" r="r" b="b"/>
              <a:pathLst>
                <a:path w="7705090" h="2808604">
                  <a:moveTo>
                    <a:pt x="6300673" y="0"/>
                  </a:moveTo>
                  <a:lnTo>
                    <a:pt x="6300673" y="702055"/>
                  </a:lnTo>
                  <a:lnTo>
                    <a:pt x="0" y="702055"/>
                  </a:lnTo>
                  <a:lnTo>
                    <a:pt x="0" y="2106231"/>
                  </a:lnTo>
                  <a:lnTo>
                    <a:pt x="6300673" y="2106231"/>
                  </a:lnTo>
                  <a:lnTo>
                    <a:pt x="6300673" y="2808312"/>
                  </a:lnTo>
                  <a:lnTo>
                    <a:pt x="7704912" y="1404111"/>
                  </a:lnTo>
                  <a:lnTo>
                    <a:pt x="630067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67537" y="3501009"/>
              <a:ext cx="7705090" cy="2808605"/>
            </a:xfrm>
            <a:custGeom>
              <a:avLst/>
              <a:gdLst/>
              <a:ahLst/>
              <a:cxnLst/>
              <a:rect l="l" t="t" r="r" b="b"/>
              <a:pathLst>
                <a:path w="7705090" h="2808604">
                  <a:moveTo>
                    <a:pt x="0" y="702055"/>
                  </a:moveTo>
                  <a:lnTo>
                    <a:pt x="6300673" y="702055"/>
                  </a:lnTo>
                  <a:lnTo>
                    <a:pt x="6300673" y="0"/>
                  </a:lnTo>
                  <a:lnTo>
                    <a:pt x="7704912" y="1404111"/>
                  </a:lnTo>
                  <a:lnTo>
                    <a:pt x="6300673" y="2808312"/>
                  </a:lnTo>
                  <a:lnTo>
                    <a:pt x="6300673" y="2106231"/>
                  </a:lnTo>
                  <a:lnTo>
                    <a:pt x="0" y="2106231"/>
                  </a:lnTo>
                  <a:lnTo>
                    <a:pt x="0" y="702055"/>
                  </a:lnTo>
                  <a:close/>
                </a:path>
              </a:pathLst>
            </a:custGeom>
            <a:ln w="15874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46303" y="4331646"/>
            <a:ext cx="6847205" cy="1077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49580">
              <a:lnSpc>
                <a:spcPct val="114999"/>
              </a:lnSpc>
              <a:spcBef>
                <a:spcPts val="100"/>
              </a:spcBef>
            </a:pPr>
            <a:r>
              <a:rPr dirty="0" sz="2000" b="1">
                <a:latin typeface="Times New Roman"/>
                <a:cs typeface="Times New Roman"/>
              </a:rPr>
              <a:t>Керуючий</a:t>
            </a:r>
            <a:r>
              <a:rPr dirty="0" sz="2000" spc="35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випадком</a:t>
            </a:r>
            <a:r>
              <a:rPr dirty="0" sz="2000" spc="365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(case</a:t>
            </a:r>
            <a:r>
              <a:rPr dirty="0" sz="2000" spc="370" b="1">
                <a:latin typeface="Times New Roman"/>
                <a:cs typeface="Times New Roman"/>
              </a:rPr>
              <a:t>  </a:t>
            </a:r>
            <a:r>
              <a:rPr dirty="0" sz="2000" b="1">
                <a:latin typeface="Times New Roman"/>
                <a:cs typeface="Times New Roman"/>
              </a:rPr>
              <a:t>manager)</a:t>
            </a:r>
            <a:r>
              <a:rPr dirty="0" sz="2000" spc="365" b="1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–</a:t>
            </a:r>
            <a:r>
              <a:rPr dirty="0" sz="2000" spc="370">
                <a:latin typeface="Times New Roman"/>
                <a:cs typeface="Times New Roman"/>
              </a:rPr>
              <a:t>  </a:t>
            </a:r>
            <a:r>
              <a:rPr dirty="0" sz="2000" spc="-10">
                <a:latin typeface="Times New Roman"/>
                <a:cs typeface="Times New Roman"/>
              </a:rPr>
              <a:t>соціальний </a:t>
            </a:r>
            <a:r>
              <a:rPr dirty="0" sz="2000">
                <a:latin typeface="Times New Roman"/>
                <a:cs typeface="Times New Roman"/>
              </a:rPr>
              <a:t>працівник,</a:t>
            </a:r>
            <a:r>
              <a:rPr dirty="0" sz="2000" spc="21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який</a:t>
            </a:r>
            <a:r>
              <a:rPr dirty="0" sz="2000" spc="21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здійснює</a:t>
            </a:r>
            <a:r>
              <a:rPr dirty="0" sz="2000" spc="215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планування,</a:t>
            </a:r>
            <a:r>
              <a:rPr dirty="0" sz="2000" spc="220">
                <a:latin typeface="Times New Roman"/>
                <a:cs typeface="Times New Roman"/>
              </a:rPr>
              <a:t>  </a:t>
            </a:r>
            <a:r>
              <a:rPr dirty="0" sz="2000">
                <a:latin typeface="Times New Roman"/>
                <a:cs typeface="Times New Roman"/>
              </a:rPr>
              <a:t>координує</a:t>
            </a:r>
            <a:r>
              <a:rPr dirty="0" sz="2000" spc="210">
                <a:latin typeface="Times New Roman"/>
                <a:cs typeface="Times New Roman"/>
              </a:rPr>
              <a:t>  </a:t>
            </a:r>
            <a:r>
              <a:rPr dirty="0" sz="2000" spc="-10">
                <a:latin typeface="Times New Roman"/>
                <a:cs typeface="Times New Roman"/>
              </a:rPr>
              <a:t>роботу </a:t>
            </a:r>
            <a:r>
              <a:rPr dirty="0" sz="2000">
                <a:latin typeface="Times New Roman"/>
                <a:cs typeface="Times New Roman"/>
              </a:rPr>
              <a:t>різних</a:t>
            </a:r>
            <a:r>
              <a:rPr dirty="0" sz="2000" spc="-45">
                <a:latin typeface="Times New Roman"/>
                <a:cs typeface="Times New Roman"/>
              </a:rPr>
              <a:t> </a:t>
            </a:r>
            <a:r>
              <a:rPr dirty="0" sz="2000" spc="-10">
                <a:latin typeface="Times New Roman"/>
                <a:cs typeface="Times New Roman"/>
              </a:rPr>
              <a:t>фахівців.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4905" y="648589"/>
              <a:ext cx="7059345" cy="39789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5541" y="2200402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8352917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8352917" y="352806"/>
                  </a:lnTo>
                  <a:lnTo>
                    <a:pt x="83529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5541" y="2200402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0" y="352806"/>
                  </a:moveTo>
                  <a:lnTo>
                    <a:pt x="8352917" y="352806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352806"/>
                  </a:lnTo>
                  <a:close/>
                </a:path>
              </a:pathLst>
            </a:custGeom>
            <a:ln w="15875">
              <a:solidFill>
                <a:srgbClr val="90AC9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13181" y="1993773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5778119" y="0"/>
                  </a:moveTo>
                  <a:lnTo>
                    <a:pt x="68884" y="0"/>
                  </a:lnTo>
                  <a:lnTo>
                    <a:pt x="42069" y="5397"/>
                  </a:lnTo>
                  <a:lnTo>
                    <a:pt x="20173" y="20129"/>
                  </a:lnTo>
                  <a:lnTo>
                    <a:pt x="5412" y="42005"/>
                  </a:lnTo>
                  <a:lnTo>
                    <a:pt x="0" y="68834"/>
                  </a:lnTo>
                  <a:lnTo>
                    <a:pt x="0" y="344297"/>
                  </a:lnTo>
                  <a:lnTo>
                    <a:pt x="5412" y="371145"/>
                  </a:lnTo>
                  <a:lnTo>
                    <a:pt x="20173" y="393064"/>
                  </a:lnTo>
                  <a:lnTo>
                    <a:pt x="42069" y="407840"/>
                  </a:lnTo>
                  <a:lnTo>
                    <a:pt x="68884" y="413257"/>
                  </a:lnTo>
                  <a:lnTo>
                    <a:pt x="5778119" y="413257"/>
                  </a:lnTo>
                  <a:lnTo>
                    <a:pt x="5804967" y="407840"/>
                  </a:lnTo>
                  <a:lnTo>
                    <a:pt x="5826886" y="393064"/>
                  </a:lnTo>
                  <a:lnTo>
                    <a:pt x="5841662" y="371145"/>
                  </a:lnTo>
                  <a:lnTo>
                    <a:pt x="5847080" y="344297"/>
                  </a:lnTo>
                  <a:lnTo>
                    <a:pt x="5847080" y="68834"/>
                  </a:lnTo>
                  <a:lnTo>
                    <a:pt x="5841662" y="42005"/>
                  </a:lnTo>
                  <a:lnTo>
                    <a:pt x="5826887" y="20129"/>
                  </a:lnTo>
                  <a:lnTo>
                    <a:pt x="5804967" y="5397"/>
                  </a:lnTo>
                  <a:lnTo>
                    <a:pt x="5778119" y="0"/>
                  </a:lnTo>
                  <a:close/>
                </a:path>
              </a:pathLst>
            </a:custGeom>
            <a:solidFill>
              <a:srgbClr val="90AC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13181" y="1993773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0" y="68834"/>
                  </a:moveTo>
                  <a:lnTo>
                    <a:pt x="5412" y="42005"/>
                  </a:lnTo>
                  <a:lnTo>
                    <a:pt x="20173" y="20129"/>
                  </a:lnTo>
                  <a:lnTo>
                    <a:pt x="42069" y="5397"/>
                  </a:lnTo>
                  <a:lnTo>
                    <a:pt x="68884" y="0"/>
                  </a:lnTo>
                  <a:lnTo>
                    <a:pt x="5778119" y="0"/>
                  </a:lnTo>
                  <a:lnTo>
                    <a:pt x="5804967" y="5397"/>
                  </a:lnTo>
                  <a:lnTo>
                    <a:pt x="5826887" y="20129"/>
                  </a:lnTo>
                  <a:lnTo>
                    <a:pt x="5841662" y="42005"/>
                  </a:lnTo>
                  <a:lnTo>
                    <a:pt x="5847080" y="68834"/>
                  </a:lnTo>
                  <a:lnTo>
                    <a:pt x="5847080" y="344297"/>
                  </a:lnTo>
                  <a:lnTo>
                    <a:pt x="5841662" y="371145"/>
                  </a:lnTo>
                  <a:lnTo>
                    <a:pt x="5826886" y="393064"/>
                  </a:lnTo>
                  <a:lnTo>
                    <a:pt x="5804967" y="407840"/>
                  </a:lnTo>
                  <a:lnTo>
                    <a:pt x="5778119" y="413257"/>
                  </a:lnTo>
                  <a:lnTo>
                    <a:pt x="68884" y="413257"/>
                  </a:lnTo>
                  <a:lnTo>
                    <a:pt x="42069" y="407840"/>
                  </a:lnTo>
                  <a:lnTo>
                    <a:pt x="20173" y="393064"/>
                  </a:lnTo>
                  <a:lnTo>
                    <a:pt x="5412" y="371145"/>
                  </a:lnTo>
                  <a:lnTo>
                    <a:pt x="0" y="344297"/>
                  </a:lnTo>
                  <a:lnTo>
                    <a:pt x="0" y="6883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95541" y="2835402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8352917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8352917" y="352806"/>
                  </a:lnTo>
                  <a:lnTo>
                    <a:pt x="83529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95541" y="2835402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0" y="352806"/>
                  </a:moveTo>
                  <a:lnTo>
                    <a:pt x="8352917" y="352806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352806"/>
                  </a:lnTo>
                  <a:close/>
                </a:path>
              </a:pathLst>
            </a:custGeom>
            <a:ln w="15875">
              <a:solidFill>
                <a:srgbClr val="80B97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13181" y="2628773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5778119" y="0"/>
                  </a:moveTo>
                  <a:lnTo>
                    <a:pt x="68884" y="0"/>
                  </a:lnTo>
                  <a:lnTo>
                    <a:pt x="42069" y="5415"/>
                  </a:lnTo>
                  <a:lnTo>
                    <a:pt x="20173" y="20177"/>
                  </a:lnTo>
                  <a:lnTo>
                    <a:pt x="5412" y="42058"/>
                  </a:lnTo>
                  <a:lnTo>
                    <a:pt x="0" y="68834"/>
                  </a:lnTo>
                  <a:lnTo>
                    <a:pt x="0" y="344424"/>
                  </a:lnTo>
                  <a:lnTo>
                    <a:pt x="5412" y="371199"/>
                  </a:lnTo>
                  <a:lnTo>
                    <a:pt x="20173" y="393080"/>
                  </a:lnTo>
                  <a:lnTo>
                    <a:pt x="42069" y="407842"/>
                  </a:lnTo>
                  <a:lnTo>
                    <a:pt x="68884" y="413257"/>
                  </a:lnTo>
                  <a:lnTo>
                    <a:pt x="5778119" y="413257"/>
                  </a:lnTo>
                  <a:lnTo>
                    <a:pt x="5804967" y="407842"/>
                  </a:lnTo>
                  <a:lnTo>
                    <a:pt x="5826886" y="393080"/>
                  </a:lnTo>
                  <a:lnTo>
                    <a:pt x="5841662" y="371199"/>
                  </a:lnTo>
                  <a:lnTo>
                    <a:pt x="5847080" y="344424"/>
                  </a:lnTo>
                  <a:lnTo>
                    <a:pt x="5847080" y="68834"/>
                  </a:lnTo>
                  <a:lnTo>
                    <a:pt x="5841662" y="42058"/>
                  </a:lnTo>
                  <a:lnTo>
                    <a:pt x="5826887" y="20177"/>
                  </a:lnTo>
                  <a:lnTo>
                    <a:pt x="5804967" y="5415"/>
                  </a:lnTo>
                  <a:lnTo>
                    <a:pt x="5778119" y="0"/>
                  </a:lnTo>
                  <a:close/>
                </a:path>
              </a:pathLst>
            </a:custGeom>
            <a:solidFill>
              <a:srgbClr val="80B9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13181" y="2628773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0" y="68834"/>
                  </a:moveTo>
                  <a:lnTo>
                    <a:pt x="5412" y="42058"/>
                  </a:lnTo>
                  <a:lnTo>
                    <a:pt x="20173" y="20177"/>
                  </a:lnTo>
                  <a:lnTo>
                    <a:pt x="42069" y="5415"/>
                  </a:lnTo>
                  <a:lnTo>
                    <a:pt x="68884" y="0"/>
                  </a:lnTo>
                  <a:lnTo>
                    <a:pt x="5778119" y="0"/>
                  </a:lnTo>
                  <a:lnTo>
                    <a:pt x="5804967" y="5415"/>
                  </a:lnTo>
                  <a:lnTo>
                    <a:pt x="5826887" y="20177"/>
                  </a:lnTo>
                  <a:lnTo>
                    <a:pt x="5841662" y="42058"/>
                  </a:lnTo>
                  <a:lnTo>
                    <a:pt x="5847080" y="68834"/>
                  </a:lnTo>
                  <a:lnTo>
                    <a:pt x="5847080" y="344424"/>
                  </a:lnTo>
                  <a:lnTo>
                    <a:pt x="5841662" y="371199"/>
                  </a:lnTo>
                  <a:lnTo>
                    <a:pt x="5826886" y="393080"/>
                  </a:lnTo>
                  <a:lnTo>
                    <a:pt x="5804967" y="407842"/>
                  </a:lnTo>
                  <a:lnTo>
                    <a:pt x="5778119" y="413257"/>
                  </a:lnTo>
                  <a:lnTo>
                    <a:pt x="68884" y="413257"/>
                  </a:lnTo>
                  <a:lnTo>
                    <a:pt x="42069" y="407842"/>
                  </a:lnTo>
                  <a:lnTo>
                    <a:pt x="20173" y="393080"/>
                  </a:lnTo>
                  <a:lnTo>
                    <a:pt x="5412" y="371199"/>
                  </a:lnTo>
                  <a:lnTo>
                    <a:pt x="0" y="344424"/>
                  </a:lnTo>
                  <a:lnTo>
                    <a:pt x="0" y="68834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95541" y="3470401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8352917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8352917" y="352806"/>
                  </a:lnTo>
                  <a:lnTo>
                    <a:pt x="83529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95541" y="3470401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0" y="352806"/>
                  </a:moveTo>
                  <a:lnTo>
                    <a:pt x="8352917" y="352806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352806"/>
                  </a:lnTo>
                  <a:close/>
                </a:path>
              </a:pathLst>
            </a:custGeom>
            <a:ln w="15875">
              <a:solidFill>
                <a:srgbClr val="8DC96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13181" y="3263773"/>
              <a:ext cx="7287259" cy="413384"/>
            </a:xfrm>
            <a:custGeom>
              <a:avLst/>
              <a:gdLst/>
              <a:ahLst/>
              <a:cxnLst/>
              <a:rect l="l" t="t" r="r" b="b"/>
              <a:pathLst>
                <a:path w="7287259" h="413385">
                  <a:moveTo>
                    <a:pt x="7218299" y="0"/>
                  </a:moveTo>
                  <a:lnTo>
                    <a:pt x="68884" y="0"/>
                  </a:lnTo>
                  <a:lnTo>
                    <a:pt x="42069" y="5417"/>
                  </a:lnTo>
                  <a:lnTo>
                    <a:pt x="20173" y="20193"/>
                  </a:lnTo>
                  <a:lnTo>
                    <a:pt x="5412" y="42112"/>
                  </a:lnTo>
                  <a:lnTo>
                    <a:pt x="0" y="68961"/>
                  </a:lnTo>
                  <a:lnTo>
                    <a:pt x="0" y="344424"/>
                  </a:lnTo>
                  <a:lnTo>
                    <a:pt x="5412" y="371252"/>
                  </a:lnTo>
                  <a:lnTo>
                    <a:pt x="20173" y="393128"/>
                  </a:lnTo>
                  <a:lnTo>
                    <a:pt x="42069" y="407860"/>
                  </a:lnTo>
                  <a:lnTo>
                    <a:pt x="68884" y="413257"/>
                  </a:lnTo>
                  <a:lnTo>
                    <a:pt x="7218299" y="413257"/>
                  </a:lnTo>
                  <a:lnTo>
                    <a:pt x="7245147" y="407860"/>
                  </a:lnTo>
                  <a:lnTo>
                    <a:pt x="7267067" y="393128"/>
                  </a:lnTo>
                  <a:lnTo>
                    <a:pt x="7281842" y="371252"/>
                  </a:lnTo>
                  <a:lnTo>
                    <a:pt x="7287260" y="344424"/>
                  </a:lnTo>
                  <a:lnTo>
                    <a:pt x="7287260" y="68961"/>
                  </a:lnTo>
                  <a:lnTo>
                    <a:pt x="7281842" y="42112"/>
                  </a:lnTo>
                  <a:lnTo>
                    <a:pt x="7267067" y="20193"/>
                  </a:lnTo>
                  <a:lnTo>
                    <a:pt x="7245147" y="5417"/>
                  </a:lnTo>
                  <a:lnTo>
                    <a:pt x="7218299" y="0"/>
                  </a:lnTo>
                  <a:close/>
                </a:path>
              </a:pathLst>
            </a:custGeom>
            <a:solidFill>
              <a:srgbClr val="8DC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3181" y="3263773"/>
              <a:ext cx="7287259" cy="413384"/>
            </a:xfrm>
            <a:custGeom>
              <a:avLst/>
              <a:gdLst/>
              <a:ahLst/>
              <a:cxnLst/>
              <a:rect l="l" t="t" r="r" b="b"/>
              <a:pathLst>
                <a:path w="7287259" h="413385">
                  <a:moveTo>
                    <a:pt x="0" y="68961"/>
                  </a:moveTo>
                  <a:lnTo>
                    <a:pt x="5412" y="42112"/>
                  </a:lnTo>
                  <a:lnTo>
                    <a:pt x="20173" y="20193"/>
                  </a:lnTo>
                  <a:lnTo>
                    <a:pt x="42069" y="5417"/>
                  </a:lnTo>
                  <a:lnTo>
                    <a:pt x="68884" y="0"/>
                  </a:lnTo>
                  <a:lnTo>
                    <a:pt x="7218299" y="0"/>
                  </a:lnTo>
                  <a:lnTo>
                    <a:pt x="7245147" y="5417"/>
                  </a:lnTo>
                  <a:lnTo>
                    <a:pt x="7267067" y="20192"/>
                  </a:lnTo>
                  <a:lnTo>
                    <a:pt x="7281842" y="42112"/>
                  </a:lnTo>
                  <a:lnTo>
                    <a:pt x="7287260" y="68961"/>
                  </a:lnTo>
                  <a:lnTo>
                    <a:pt x="7287260" y="344424"/>
                  </a:lnTo>
                  <a:lnTo>
                    <a:pt x="7281842" y="371252"/>
                  </a:lnTo>
                  <a:lnTo>
                    <a:pt x="7267067" y="393128"/>
                  </a:lnTo>
                  <a:lnTo>
                    <a:pt x="7245147" y="407860"/>
                  </a:lnTo>
                  <a:lnTo>
                    <a:pt x="7218299" y="413257"/>
                  </a:lnTo>
                  <a:lnTo>
                    <a:pt x="68884" y="413257"/>
                  </a:lnTo>
                  <a:lnTo>
                    <a:pt x="42069" y="407860"/>
                  </a:lnTo>
                  <a:lnTo>
                    <a:pt x="20173" y="393128"/>
                  </a:lnTo>
                  <a:lnTo>
                    <a:pt x="5412" y="371252"/>
                  </a:lnTo>
                  <a:lnTo>
                    <a:pt x="0" y="344424"/>
                  </a:lnTo>
                  <a:lnTo>
                    <a:pt x="0" y="6896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95541" y="4105529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8352917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8352917" y="352806"/>
                  </a:lnTo>
                  <a:lnTo>
                    <a:pt x="83529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95541" y="4105529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0" y="352806"/>
                  </a:moveTo>
                  <a:lnTo>
                    <a:pt x="8352917" y="352806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352806"/>
                  </a:lnTo>
                  <a:close/>
                </a:path>
              </a:pathLst>
            </a:custGeom>
            <a:ln w="15875">
              <a:solidFill>
                <a:srgbClr val="B3DA4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13181" y="3898900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5778119" y="0"/>
                  </a:moveTo>
                  <a:lnTo>
                    <a:pt x="68884" y="0"/>
                  </a:lnTo>
                  <a:lnTo>
                    <a:pt x="42069" y="5397"/>
                  </a:lnTo>
                  <a:lnTo>
                    <a:pt x="20173" y="20129"/>
                  </a:lnTo>
                  <a:lnTo>
                    <a:pt x="5412" y="42005"/>
                  </a:lnTo>
                  <a:lnTo>
                    <a:pt x="0" y="68833"/>
                  </a:lnTo>
                  <a:lnTo>
                    <a:pt x="0" y="344297"/>
                  </a:lnTo>
                  <a:lnTo>
                    <a:pt x="5412" y="371145"/>
                  </a:lnTo>
                  <a:lnTo>
                    <a:pt x="20173" y="393065"/>
                  </a:lnTo>
                  <a:lnTo>
                    <a:pt x="42069" y="407840"/>
                  </a:lnTo>
                  <a:lnTo>
                    <a:pt x="68884" y="413257"/>
                  </a:lnTo>
                  <a:lnTo>
                    <a:pt x="5778119" y="413257"/>
                  </a:lnTo>
                  <a:lnTo>
                    <a:pt x="5804967" y="407840"/>
                  </a:lnTo>
                  <a:lnTo>
                    <a:pt x="5826886" y="393065"/>
                  </a:lnTo>
                  <a:lnTo>
                    <a:pt x="5841662" y="371145"/>
                  </a:lnTo>
                  <a:lnTo>
                    <a:pt x="5847080" y="344297"/>
                  </a:lnTo>
                  <a:lnTo>
                    <a:pt x="5847080" y="68833"/>
                  </a:lnTo>
                  <a:lnTo>
                    <a:pt x="5841662" y="42005"/>
                  </a:lnTo>
                  <a:lnTo>
                    <a:pt x="5826887" y="20129"/>
                  </a:lnTo>
                  <a:lnTo>
                    <a:pt x="5804967" y="5397"/>
                  </a:lnTo>
                  <a:lnTo>
                    <a:pt x="5778119" y="0"/>
                  </a:lnTo>
                  <a:close/>
                </a:path>
              </a:pathLst>
            </a:custGeom>
            <a:solidFill>
              <a:srgbClr val="B3DA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13181" y="3898900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0" y="68833"/>
                  </a:moveTo>
                  <a:lnTo>
                    <a:pt x="5412" y="42005"/>
                  </a:lnTo>
                  <a:lnTo>
                    <a:pt x="20173" y="20129"/>
                  </a:lnTo>
                  <a:lnTo>
                    <a:pt x="42069" y="5397"/>
                  </a:lnTo>
                  <a:lnTo>
                    <a:pt x="68884" y="0"/>
                  </a:lnTo>
                  <a:lnTo>
                    <a:pt x="5778119" y="0"/>
                  </a:lnTo>
                  <a:lnTo>
                    <a:pt x="5804967" y="5397"/>
                  </a:lnTo>
                  <a:lnTo>
                    <a:pt x="5826887" y="20129"/>
                  </a:lnTo>
                  <a:lnTo>
                    <a:pt x="5841662" y="42005"/>
                  </a:lnTo>
                  <a:lnTo>
                    <a:pt x="5847080" y="68833"/>
                  </a:lnTo>
                  <a:lnTo>
                    <a:pt x="5847080" y="344297"/>
                  </a:lnTo>
                  <a:lnTo>
                    <a:pt x="5841662" y="371145"/>
                  </a:lnTo>
                  <a:lnTo>
                    <a:pt x="5826886" y="393064"/>
                  </a:lnTo>
                  <a:lnTo>
                    <a:pt x="5804967" y="407840"/>
                  </a:lnTo>
                  <a:lnTo>
                    <a:pt x="5778119" y="413257"/>
                  </a:lnTo>
                  <a:lnTo>
                    <a:pt x="68884" y="413257"/>
                  </a:lnTo>
                  <a:lnTo>
                    <a:pt x="42069" y="407840"/>
                  </a:lnTo>
                  <a:lnTo>
                    <a:pt x="20173" y="393065"/>
                  </a:lnTo>
                  <a:lnTo>
                    <a:pt x="5412" y="371145"/>
                  </a:lnTo>
                  <a:lnTo>
                    <a:pt x="0" y="344297"/>
                  </a:lnTo>
                  <a:lnTo>
                    <a:pt x="0" y="6883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95541" y="4740529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8352917" y="0"/>
                  </a:moveTo>
                  <a:lnTo>
                    <a:pt x="0" y="0"/>
                  </a:lnTo>
                  <a:lnTo>
                    <a:pt x="0" y="352806"/>
                  </a:lnTo>
                  <a:lnTo>
                    <a:pt x="8352917" y="352806"/>
                  </a:lnTo>
                  <a:lnTo>
                    <a:pt x="83529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395541" y="4740529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0" y="352806"/>
                  </a:moveTo>
                  <a:lnTo>
                    <a:pt x="8352917" y="352806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352806"/>
                  </a:lnTo>
                  <a:close/>
                </a:path>
              </a:pathLst>
            </a:custGeom>
            <a:ln w="15875">
              <a:solidFill>
                <a:srgbClr val="EBE43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13181" y="4533900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5778119" y="0"/>
                  </a:moveTo>
                  <a:lnTo>
                    <a:pt x="68884" y="0"/>
                  </a:lnTo>
                  <a:lnTo>
                    <a:pt x="42069" y="5415"/>
                  </a:lnTo>
                  <a:lnTo>
                    <a:pt x="20173" y="20177"/>
                  </a:lnTo>
                  <a:lnTo>
                    <a:pt x="5412" y="42058"/>
                  </a:lnTo>
                  <a:lnTo>
                    <a:pt x="0" y="68833"/>
                  </a:lnTo>
                  <a:lnTo>
                    <a:pt x="0" y="344424"/>
                  </a:lnTo>
                  <a:lnTo>
                    <a:pt x="5412" y="371199"/>
                  </a:lnTo>
                  <a:lnTo>
                    <a:pt x="20173" y="393080"/>
                  </a:lnTo>
                  <a:lnTo>
                    <a:pt x="42069" y="407842"/>
                  </a:lnTo>
                  <a:lnTo>
                    <a:pt x="68884" y="413257"/>
                  </a:lnTo>
                  <a:lnTo>
                    <a:pt x="5778119" y="413257"/>
                  </a:lnTo>
                  <a:lnTo>
                    <a:pt x="5804967" y="407842"/>
                  </a:lnTo>
                  <a:lnTo>
                    <a:pt x="5826886" y="393080"/>
                  </a:lnTo>
                  <a:lnTo>
                    <a:pt x="5841662" y="371199"/>
                  </a:lnTo>
                  <a:lnTo>
                    <a:pt x="5847080" y="344424"/>
                  </a:lnTo>
                  <a:lnTo>
                    <a:pt x="5847080" y="68833"/>
                  </a:lnTo>
                  <a:lnTo>
                    <a:pt x="5841662" y="42058"/>
                  </a:lnTo>
                  <a:lnTo>
                    <a:pt x="5826887" y="20177"/>
                  </a:lnTo>
                  <a:lnTo>
                    <a:pt x="5804967" y="5415"/>
                  </a:lnTo>
                  <a:lnTo>
                    <a:pt x="5778119" y="0"/>
                  </a:lnTo>
                  <a:close/>
                </a:path>
              </a:pathLst>
            </a:custGeom>
            <a:solidFill>
              <a:srgbClr val="EBE4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13181" y="4533900"/>
              <a:ext cx="5847080" cy="413384"/>
            </a:xfrm>
            <a:custGeom>
              <a:avLst/>
              <a:gdLst/>
              <a:ahLst/>
              <a:cxnLst/>
              <a:rect l="l" t="t" r="r" b="b"/>
              <a:pathLst>
                <a:path w="5847080" h="413385">
                  <a:moveTo>
                    <a:pt x="0" y="68833"/>
                  </a:moveTo>
                  <a:lnTo>
                    <a:pt x="5412" y="42058"/>
                  </a:lnTo>
                  <a:lnTo>
                    <a:pt x="20173" y="20177"/>
                  </a:lnTo>
                  <a:lnTo>
                    <a:pt x="42069" y="5415"/>
                  </a:lnTo>
                  <a:lnTo>
                    <a:pt x="68884" y="0"/>
                  </a:lnTo>
                  <a:lnTo>
                    <a:pt x="5778119" y="0"/>
                  </a:lnTo>
                  <a:lnTo>
                    <a:pt x="5804967" y="5415"/>
                  </a:lnTo>
                  <a:lnTo>
                    <a:pt x="5826887" y="20177"/>
                  </a:lnTo>
                  <a:lnTo>
                    <a:pt x="5841662" y="42058"/>
                  </a:lnTo>
                  <a:lnTo>
                    <a:pt x="5847080" y="68833"/>
                  </a:lnTo>
                  <a:lnTo>
                    <a:pt x="5847080" y="344424"/>
                  </a:lnTo>
                  <a:lnTo>
                    <a:pt x="5841662" y="371199"/>
                  </a:lnTo>
                  <a:lnTo>
                    <a:pt x="5826886" y="393080"/>
                  </a:lnTo>
                  <a:lnTo>
                    <a:pt x="5804967" y="407842"/>
                  </a:lnTo>
                  <a:lnTo>
                    <a:pt x="5778119" y="413257"/>
                  </a:lnTo>
                  <a:lnTo>
                    <a:pt x="68884" y="413257"/>
                  </a:lnTo>
                  <a:lnTo>
                    <a:pt x="42069" y="407842"/>
                  </a:lnTo>
                  <a:lnTo>
                    <a:pt x="20173" y="393080"/>
                  </a:lnTo>
                  <a:lnTo>
                    <a:pt x="5412" y="371199"/>
                  </a:lnTo>
                  <a:lnTo>
                    <a:pt x="0" y="344424"/>
                  </a:lnTo>
                  <a:lnTo>
                    <a:pt x="0" y="6883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95541" y="5375567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8352917" y="0"/>
                  </a:moveTo>
                  <a:lnTo>
                    <a:pt x="0" y="0"/>
                  </a:lnTo>
                  <a:lnTo>
                    <a:pt x="0" y="352805"/>
                  </a:lnTo>
                  <a:lnTo>
                    <a:pt x="8352917" y="352805"/>
                  </a:lnTo>
                  <a:lnTo>
                    <a:pt x="835291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395541" y="5375567"/>
              <a:ext cx="8353425" cy="353060"/>
            </a:xfrm>
            <a:custGeom>
              <a:avLst/>
              <a:gdLst/>
              <a:ahLst/>
              <a:cxnLst/>
              <a:rect l="l" t="t" r="r" b="b"/>
              <a:pathLst>
                <a:path w="8353425" h="353060">
                  <a:moveTo>
                    <a:pt x="0" y="352805"/>
                  </a:moveTo>
                  <a:lnTo>
                    <a:pt x="8352917" y="352805"/>
                  </a:lnTo>
                  <a:lnTo>
                    <a:pt x="8352917" y="0"/>
                  </a:lnTo>
                  <a:lnTo>
                    <a:pt x="0" y="0"/>
                  </a:lnTo>
                  <a:lnTo>
                    <a:pt x="0" y="352805"/>
                  </a:lnTo>
                  <a:close/>
                </a:path>
              </a:pathLst>
            </a:custGeom>
            <a:ln w="15875">
              <a:solidFill>
                <a:srgbClr val="FFA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13181" y="5168900"/>
              <a:ext cx="6994525" cy="413384"/>
            </a:xfrm>
            <a:custGeom>
              <a:avLst/>
              <a:gdLst/>
              <a:ahLst/>
              <a:cxnLst/>
              <a:rect l="l" t="t" r="r" b="b"/>
              <a:pathLst>
                <a:path w="6994525" h="413385">
                  <a:moveTo>
                    <a:pt x="6925437" y="0"/>
                  </a:moveTo>
                  <a:lnTo>
                    <a:pt x="68884" y="0"/>
                  </a:lnTo>
                  <a:lnTo>
                    <a:pt x="42069" y="5417"/>
                  </a:lnTo>
                  <a:lnTo>
                    <a:pt x="20173" y="20193"/>
                  </a:lnTo>
                  <a:lnTo>
                    <a:pt x="5412" y="42112"/>
                  </a:lnTo>
                  <a:lnTo>
                    <a:pt x="0" y="68961"/>
                  </a:lnTo>
                  <a:lnTo>
                    <a:pt x="0" y="344424"/>
                  </a:lnTo>
                  <a:lnTo>
                    <a:pt x="5412" y="371252"/>
                  </a:lnTo>
                  <a:lnTo>
                    <a:pt x="20173" y="393128"/>
                  </a:lnTo>
                  <a:lnTo>
                    <a:pt x="42069" y="407860"/>
                  </a:lnTo>
                  <a:lnTo>
                    <a:pt x="68884" y="413258"/>
                  </a:lnTo>
                  <a:lnTo>
                    <a:pt x="6925437" y="413258"/>
                  </a:lnTo>
                  <a:lnTo>
                    <a:pt x="6952285" y="407860"/>
                  </a:lnTo>
                  <a:lnTo>
                    <a:pt x="6974205" y="393128"/>
                  </a:lnTo>
                  <a:lnTo>
                    <a:pt x="6988980" y="371252"/>
                  </a:lnTo>
                  <a:lnTo>
                    <a:pt x="6994398" y="344424"/>
                  </a:lnTo>
                  <a:lnTo>
                    <a:pt x="6994398" y="68961"/>
                  </a:lnTo>
                  <a:lnTo>
                    <a:pt x="6988980" y="42112"/>
                  </a:lnTo>
                  <a:lnTo>
                    <a:pt x="6974205" y="20193"/>
                  </a:lnTo>
                  <a:lnTo>
                    <a:pt x="6952285" y="5417"/>
                  </a:lnTo>
                  <a:lnTo>
                    <a:pt x="6925437" y="0"/>
                  </a:lnTo>
                  <a:close/>
                </a:path>
              </a:pathLst>
            </a:custGeom>
            <a:solidFill>
              <a:srgbClr val="FFA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13181" y="5168900"/>
              <a:ext cx="6994525" cy="413384"/>
            </a:xfrm>
            <a:custGeom>
              <a:avLst/>
              <a:gdLst/>
              <a:ahLst/>
              <a:cxnLst/>
              <a:rect l="l" t="t" r="r" b="b"/>
              <a:pathLst>
                <a:path w="6994525" h="413385">
                  <a:moveTo>
                    <a:pt x="0" y="68961"/>
                  </a:moveTo>
                  <a:lnTo>
                    <a:pt x="5412" y="42112"/>
                  </a:lnTo>
                  <a:lnTo>
                    <a:pt x="20173" y="20193"/>
                  </a:lnTo>
                  <a:lnTo>
                    <a:pt x="42069" y="5417"/>
                  </a:lnTo>
                  <a:lnTo>
                    <a:pt x="68884" y="0"/>
                  </a:lnTo>
                  <a:lnTo>
                    <a:pt x="6925437" y="0"/>
                  </a:lnTo>
                  <a:lnTo>
                    <a:pt x="6952285" y="5417"/>
                  </a:lnTo>
                  <a:lnTo>
                    <a:pt x="6974205" y="20193"/>
                  </a:lnTo>
                  <a:lnTo>
                    <a:pt x="6988980" y="42112"/>
                  </a:lnTo>
                  <a:lnTo>
                    <a:pt x="6994398" y="68961"/>
                  </a:lnTo>
                  <a:lnTo>
                    <a:pt x="6994398" y="344424"/>
                  </a:lnTo>
                  <a:lnTo>
                    <a:pt x="6988980" y="371252"/>
                  </a:lnTo>
                  <a:lnTo>
                    <a:pt x="6974205" y="393128"/>
                  </a:lnTo>
                  <a:lnTo>
                    <a:pt x="6952285" y="407860"/>
                  </a:lnTo>
                  <a:lnTo>
                    <a:pt x="6925437" y="413258"/>
                  </a:lnTo>
                  <a:lnTo>
                    <a:pt x="68884" y="413258"/>
                  </a:lnTo>
                  <a:lnTo>
                    <a:pt x="42069" y="407860"/>
                  </a:lnTo>
                  <a:lnTo>
                    <a:pt x="20173" y="393128"/>
                  </a:lnTo>
                  <a:lnTo>
                    <a:pt x="5412" y="371252"/>
                  </a:lnTo>
                  <a:lnTo>
                    <a:pt x="0" y="344424"/>
                  </a:lnTo>
                  <a:lnTo>
                    <a:pt x="0" y="68961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1041908" y="2059939"/>
            <a:ext cx="5328285" cy="34156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Послідовність</a:t>
            </a:r>
            <a:r>
              <a:rPr dirty="0" sz="1400" spc="-6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та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поетапність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надання</a:t>
            </a:r>
            <a:r>
              <a:rPr dirty="0" sz="1400" spc="-4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допомоги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Систематичний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обмін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інформацією</a:t>
            </a:r>
            <a:endParaRPr sz="1400">
              <a:latin typeface="Calibri"/>
              <a:cs typeface="Calibri"/>
            </a:endParaRPr>
          </a:p>
          <a:p>
            <a:pPr marL="12700" marR="466725">
              <a:lnSpc>
                <a:spcPct val="297700"/>
              </a:lnSpc>
            </a:pPr>
            <a:r>
              <a:rPr dirty="0" sz="1400" spc="-10">
                <a:latin typeface="Calibri"/>
                <a:cs typeface="Calibri"/>
              </a:rPr>
              <a:t>Повноцінне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використання</a:t>
            </a:r>
            <a:r>
              <a:rPr dirty="0" sz="1400" spc="-2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спільних</a:t>
            </a:r>
            <a:r>
              <a:rPr dirty="0" sz="1400" spc="-3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ресурсів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і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мінімізація</a:t>
            </a:r>
            <a:r>
              <a:rPr dirty="0" sz="1400" spc="-4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витрат Забезпечення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провідної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ролі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фахівця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10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Підвищення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професіоналізму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14"/>
              </a:spcBef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-10">
                <a:latin typeface="Calibri"/>
                <a:cs typeface="Calibri"/>
              </a:rPr>
              <a:t>Стимулювання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розвитку</a:t>
            </a:r>
            <a:r>
              <a:rPr dirty="0" sz="1400" spc="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особистісного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потенціалу</a:t>
            </a:r>
            <a:r>
              <a:rPr dirty="0" sz="1400" spc="-3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отримувача послуг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779900" y="476630"/>
              <a:ext cx="4897120" cy="5760720"/>
            </a:xfrm>
            <a:custGeom>
              <a:avLst/>
              <a:gdLst/>
              <a:ahLst/>
              <a:cxnLst/>
              <a:rect l="l" t="t" r="r" b="b"/>
              <a:pathLst>
                <a:path w="4897120" h="5760720">
                  <a:moveTo>
                    <a:pt x="4896612" y="0"/>
                  </a:moveTo>
                  <a:lnTo>
                    <a:pt x="0" y="0"/>
                  </a:lnTo>
                  <a:lnTo>
                    <a:pt x="0" y="5760681"/>
                  </a:lnTo>
                  <a:lnTo>
                    <a:pt x="4080509" y="5760681"/>
                  </a:lnTo>
                  <a:lnTo>
                    <a:pt x="4896612" y="4944618"/>
                  </a:lnTo>
                  <a:lnTo>
                    <a:pt x="48966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7860410" y="5421249"/>
              <a:ext cx="816610" cy="816610"/>
            </a:xfrm>
            <a:custGeom>
              <a:avLst/>
              <a:gdLst/>
              <a:ahLst/>
              <a:cxnLst/>
              <a:rect l="l" t="t" r="r" b="b"/>
              <a:pathLst>
                <a:path w="816609" h="816610">
                  <a:moveTo>
                    <a:pt x="816102" y="0"/>
                  </a:moveTo>
                  <a:lnTo>
                    <a:pt x="163195" y="163194"/>
                  </a:lnTo>
                  <a:lnTo>
                    <a:pt x="0" y="816063"/>
                  </a:lnTo>
                  <a:lnTo>
                    <a:pt x="816102" y="0"/>
                  </a:lnTo>
                  <a:close/>
                </a:path>
              </a:pathLst>
            </a:custGeom>
            <a:solidFill>
              <a:srgbClr val="CD9A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779900" y="476630"/>
              <a:ext cx="4897120" cy="5760720"/>
            </a:xfrm>
            <a:custGeom>
              <a:avLst/>
              <a:gdLst/>
              <a:ahLst/>
              <a:cxnLst/>
              <a:rect l="l" t="t" r="r" b="b"/>
              <a:pathLst>
                <a:path w="4897120" h="5760720">
                  <a:moveTo>
                    <a:pt x="4080509" y="5760681"/>
                  </a:moveTo>
                  <a:lnTo>
                    <a:pt x="4243705" y="5107813"/>
                  </a:lnTo>
                  <a:lnTo>
                    <a:pt x="4896612" y="4944618"/>
                  </a:lnTo>
                  <a:lnTo>
                    <a:pt x="4080509" y="5760681"/>
                  </a:lnTo>
                  <a:lnTo>
                    <a:pt x="0" y="5760681"/>
                  </a:lnTo>
                  <a:lnTo>
                    <a:pt x="0" y="0"/>
                  </a:lnTo>
                  <a:lnTo>
                    <a:pt x="4896612" y="0"/>
                  </a:lnTo>
                  <a:lnTo>
                    <a:pt x="4896612" y="4944618"/>
                  </a:lnTo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859148" y="740410"/>
            <a:ext cx="4740275" cy="2372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93675">
              <a:lnSpc>
                <a:spcPct val="100000"/>
              </a:lnSpc>
              <a:spcBef>
                <a:spcPts val="95"/>
              </a:spcBef>
              <a:buChar char="-"/>
              <a:tabLst>
                <a:tab pos="206375" algn="l"/>
              </a:tabLst>
            </a:pPr>
            <a:r>
              <a:rPr dirty="0" sz="2200">
                <a:latin typeface="Calibri"/>
                <a:cs typeface="Calibri"/>
              </a:rPr>
              <a:t>професіоналізм</a:t>
            </a:r>
            <a:r>
              <a:rPr dirty="0" sz="2200" spc="30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і</a:t>
            </a:r>
            <a:r>
              <a:rPr dirty="0" sz="2200" spc="29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висока</a:t>
            </a:r>
            <a:r>
              <a:rPr dirty="0" sz="2200" spc="30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кваліфікація спеціалістів;</a:t>
            </a:r>
            <a:endParaRPr sz="22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buChar char="-"/>
              <a:tabLst>
                <a:tab pos="160020" algn="l"/>
              </a:tabLst>
            </a:pPr>
            <a:r>
              <a:rPr dirty="0" sz="2200">
                <a:latin typeface="Calibri"/>
                <a:cs typeface="Calibri"/>
              </a:rPr>
              <a:t>пріоритет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інтересів</a:t>
            </a:r>
            <a:r>
              <a:rPr dirty="0" sz="2200" spc="-8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клієнта;</a:t>
            </a:r>
            <a:endParaRPr sz="2200">
              <a:latin typeface="Calibri"/>
              <a:cs typeface="Calibri"/>
            </a:endParaRPr>
          </a:p>
          <a:p>
            <a:pPr marL="307975" indent="-295275">
              <a:lnSpc>
                <a:spcPct val="100000"/>
              </a:lnSpc>
              <a:buChar char="-"/>
              <a:tabLst>
                <a:tab pos="307975" algn="l"/>
                <a:tab pos="1945005" algn="l"/>
                <a:tab pos="2853690" algn="l"/>
                <a:tab pos="4608195" algn="l"/>
              </a:tabLst>
            </a:pPr>
            <a:r>
              <a:rPr dirty="0" sz="2200" spc="-10">
                <a:latin typeface="Calibri"/>
                <a:cs typeface="Calibri"/>
              </a:rPr>
              <a:t>ефективний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20">
                <a:latin typeface="Calibri"/>
                <a:cs typeface="Calibri"/>
              </a:rPr>
              <a:t>обмін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10">
                <a:latin typeface="Calibri"/>
                <a:cs typeface="Calibri"/>
              </a:rPr>
              <a:t>інформацією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50">
                <a:latin typeface="Calibri"/>
                <a:cs typeface="Calibri"/>
              </a:rPr>
              <a:t>з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Calibri"/>
                <a:cs typeface="Calibri"/>
              </a:rPr>
              <a:t>ведення</a:t>
            </a:r>
            <a:r>
              <a:rPr dirty="0" sz="2200" spc="-7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випадку;</a:t>
            </a:r>
            <a:endParaRPr sz="2200">
              <a:latin typeface="Calibri"/>
              <a:cs typeface="Calibri"/>
            </a:endParaRPr>
          </a:p>
          <a:p>
            <a:pPr marL="160020" indent="-147320">
              <a:lnSpc>
                <a:spcPct val="100000"/>
              </a:lnSpc>
              <a:buChar char="-"/>
              <a:tabLst>
                <a:tab pos="160020" algn="l"/>
              </a:tabLst>
            </a:pPr>
            <a:r>
              <a:rPr dirty="0" sz="2200" spc="-10">
                <a:latin typeface="Calibri"/>
                <a:cs typeface="Calibri"/>
              </a:rPr>
              <a:t>конфіденційність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інформації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о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клієнті;</a:t>
            </a:r>
            <a:endParaRPr sz="2200">
              <a:latin typeface="Calibri"/>
              <a:cs typeface="Calibri"/>
            </a:endParaRPr>
          </a:p>
          <a:p>
            <a:pPr marL="463550" indent="-450850">
              <a:lnSpc>
                <a:spcPct val="100000"/>
              </a:lnSpc>
              <a:buChar char="-"/>
              <a:tabLst>
                <a:tab pos="463550" algn="l"/>
                <a:tab pos="2451100" algn="l"/>
                <a:tab pos="2880995" algn="l"/>
                <a:tab pos="4598670" algn="l"/>
              </a:tabLst>
            </a:pPr>
            <a:r>
              <a:rPr dirty="0" sz="2200" spc="-10">
                <a:latin typeface="Calibri"/>
                <a:cs typeface="Calibri"/>
              </a:rPr>
              <a:t>послідовність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50">
                <a:latin typeface="Calibri"/>
                <a:cs typeface="Calibri"/>
              </a:rPr>
              <a:t>і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10">
                <a:latin typeface="Calibri"/>
                <a:cs typeface="Calibri"/>
              </a:rPr>
              <a:t>наступність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50">
                <a:latin typeface="Calibri"/>
                <a:cs typeface="Calibri"/>
              </a:rPr>
              <a:t>у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59148" y="3087700"/>
            <a:ext cx="4740275" cy="20377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latin typeface="Calibri"/>
                <a:cs typeface="Calibri"/>
              </a:rPr>
              <a:t>дотриманні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етапів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надання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допомоги;</a:t>
            </a:r>
            <a:endParaRPr sz="2200">
              <a:latin typeface="Calibri"/>
              <a:cs typeface="Calibri"/>
            </a:endParaRPr>
          </a:p>
          <a:p>
            <a:pPr algn="just" marL="12700" marR="6985" indent="569595">
              <a:lnSpc>
                <a:spcPct val="100000"/>
              </a:lnSpc>
              <a:buChar char="-"/>
              <a:tabLst>
                <a:tab pos="582295" algn="l"/>
              </a:tabLst>
            </a:pPr>
            <a:r>
              <a:rPr dirty="0" sz="2200">
                <a:latin typeface="Calibri"/>
                <a:cs typeface="Calibri"/>
              </a:rPr>
              <a:t>індивідуальна</a:t>
            </a:r>
            <a:r>
              <a:rPr dirty="0" sz="2200" spc="425">
                <a:latin typeface="Calibri"/>
                <a:cs typeface="Calibri"/>
              </a:rPr>
              <a:t>    </a:t>
            </a:r>
            <a:r>
              <a:rPr dirty="0" sz="2200" spc="-10">
                <a:latin typeface="Calibri"/>
                <a:cs typeface="Calibri"/>
              </a:rPr>
              <a:t>відповідальність </a:t>
            </a:r>
            <a:r>
              <a:rPr dirty="0" sz="2200">
                <a:latin typeface="Calibri"/>
                <a:cs typeface="Calibri"/>
              </a:rPr>
              <a:t>спеціаліста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за</a:t>
            </a:r>
            <a:r>
              <a:rPr dirty="0" sz="2200" spc="-30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випадок;</a:t>
            </a:r>
            <a:endParaRPr sz="2200">
              <a:latin typeface="Calibri"/>
              <a:cs typeface="Calibri"/>
            </a:endParaRPr>
          </a:p>
          <a:p>
            <a:pPr algn="just" marL="12700" marR="5080" indent="890269">
              <a:lnSpc>
                <a:spcPct val="100000"/>
              </a:lnSpc>
              <a:buChar char="-"/>
              <a:tabLst>
                <a:tab pos="902969" algn="l"/>
                <a:tab pos="3082290" algn="l"/>
              </a:tabLst>
            </a:pPr>
            <a:r>
              <a:rPr dirty="0" sz="2200" spc="-10">
                <a:latin typeface="Calibri"/>
                <a:cs typeface="Calibri"/>
              </a:rPr>
              <a:t>повноцінне</a:t>
            </a:r>
            <a:r>
              <a:rPr dirty="0" sz="2200">
                <a:latin typeface="Calibri"/>
                <a:cs typeface="Calibri"/>
              </a:rPr>
              <a:t>	</a:t>
            </a:r>
            <a:r>
              <a:rPr dirty="0" sz="2200" spc="-10">
                <a:latin typeface="Calibri"/>
                <a:cs typeface="Calibri"/>
              </a:rPr>
              <a:t>використання </a:t>
            </a:r>
            <a:r>
              <a:rPr dirty="0" sz="2200">
                <a:latin typeface="Calibri"/>
                <a:cs typeface="Calibri"/>
              </a:rPr>
              <a:t>громадських</a:t>
            </a:r>
            <a:r>
              <a:rPr dirty="0" sz="2200" spc="210">
                <a:latin typeface="Calibri"/>
                <a:cs typeface="Calibri"/>
              </a:rPr>
              <a:t>   </a:t>
            </a:r>
            <a:r>
              <a:rPr dirty="0" sz="2200">
                <a:latin typeface="Calibri"/>
                <a:cs typeface="Calibri"/>
              </a:rPr>
              <a:t>ресурсів</a:t>
            </a:r>
            <a:r>
              <a:rPr dirty="0" sz="2200" spc="210">
                <a:latin typeface="Calibri"/>
                <a:cs typeface="Calibri"/>
              </a:rPr>
              <a:t>   </a:t>
            </a:r>
            <a:r>
              <a:rPr dirty="0" sz="2200">
                <a:latin typeface="Calibri"/>
                <a:cs typeface="Calibri"/>
              </a:rPr>
              <a:t>і</a:t>
            </a:r>
            <a:r>
              <a:rPr dirty="0" sz="2200" spc="204">
                <a:latin typeface="Calibri"/>
                <a:cs typeface="Calibri"/>
              </a:rPr>
              <a:t>   </a:t>
            </a:r>
            <a:r>
              <a:rPr dirty="0" sz="2200" spc="-10">
                <a:latin typeface="Calibri"/>
                <a:cs typeface="Calibri"/>
              </a:rPr>
              <a:t>мінімізація витрат.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15595" y="1908873"/>
            <a:ext cx="3328670" cy="3832860"/>
            <a:chOff x="315595" y="1908873"/>
            <a:chExt cx="3328670" cy="3832860"/>
          </a:xfrm>
        </p:grpSpPr>
        <p:sp>
          <p:nvSpPr>
            <p:cNvPr id="10" name="object 10" descr=""/>
            <p:cNvSpPr/>
            <p:nvPr/>
          </p:nvSpPr>
          <p:spPr>
            <a:xfrm>
              <a:off x="323532" y="1916810"/>
              <a:ext cx="3312795" cy="3816985"/>
            </a:xfrm>
            <a:custGeom>
              <a:avLst/>
              <a:gdLst/>
              <a:ahLst/>
              <a:cxnLst/>
              <a:rect l="l" t="t" r="r" b="b"/>
              <a:pathLst>
                <a:path w="3312795" h="3816985">
                  <a:moveTo>
                    <a:pt x="1656143" y="0"/>
                  </a:moveTo>
                  <a:lnTo>
                    <a:pt x="1656143" y="954151"/>
                  </a:lnTo>
                  <a:lnTo>
                    <a:pt x="0" y="954151"/>
                  </a:lnTo>
                  <a:lnTo>
                    <a:pt x="0" y="2862326"/>
                  </a:lnTo>
                  <a:lnTo>
                    <a:pt x="1656143" y="2862326"/>
                  </a:lnTo>
                  <a:lnTo>
                    <a:pt x="1656143" y="3816438"/>
                  </a:lnTo>
                  <a:lnTo>
                    <a:pt x="3312350" y="1908175"/>
                  </a:lnTo>
                  <a:lnTo>
                    <a:pt x="1656143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23532" y="1916810"/>
              <a:ext cx="3312795" cy="3816985"/>
            </a:xfrm>
            <a:custGeom>
              <a:avLst/>
              <a:gdLst/>
              <a:ahLst/>
              <a:cxnLst/>
              <a:rect l="l" t="t" r="r" b="b"/>
              <a:pathLst>
                <a:path w="3312795" h="3816985">
                  <a:moveTo>
                    <a:pt x="0" y="954151"/>
                  </a:moveTo>
                  <a:lnTo>
                    <a:pt x="1656143" y="954151"/>
                  </a:lnTo>
                  <a:lnTo>
                    <a:pt x="1656143" y="0"/>
                  </a:lnTo>
                  <a:lnTo>
                    <a:pt x="3312350" y="1908175"/>
                  </a:lnTo>
                  <a:lnTo>
                    <a:pt x="1656143" y="3816438"/>
                  </a:lnTo>
                  <a:lnTo>
                    <a:pt x="1656143" y="2862326"/>
                  </a:lnTo>
                  <a:lnTo>
                    <a:pt x="0" y="2862326"/>
                  </a:lnTo>
                  <a:lnTo>
                    <a:pt x="0" y="954151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57834" y="3150235"/>
            <a:ext cx="161671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Calibri"/>
                <a:cs typeface="Calibri"/>
              </a:rPr>
              <a:t>Принципи ведення випадку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51523" y="2204846"/>
              <a:ext cx="3384550" cy="1728470"/>
            </a:xfrm>
            <a:custGeom>
              <a:avLst/>
              <a:gdLst/>
              <a:ahLst/>
              <a:cxnLst/>
              <a:rect l="l" t="t" r="r" b="b"/>
              <a:pathLst>
                <a:path w="3384550" h="1728470">
                  <a:moveTo>
                    <a:pt x="1692211" y="0"/>
                  </a:moveTo>
                  <a:lnTo>
                    <a:pt x="1630173" y="569"/>
                  </a:lnTo>
                  <a:lnTo>
                    <a:pt x="1568698" y="2266"/>
                  </a:lnTo>
                  <a:lnTo>
                    <a:pt x="1507824" y="5070"/>
                  </a:lnTo>
                  <a:lnTo>
                    <a:pt x="1447589" y="8961"/>
                  </a:lnTo>
                  <a:lnTo>
                    <a:pt x="1388031" y="13920"/>
                  </a:lnTo>
                  <a:lnTo>
                    <a:pt x="1329189" y="19928"/>
                  </a:lnTo>
                  <a:lnTo>
                    <a:pt x="1271100" y="26966"/>
                  </a:lnTo>
                  <a:lnTo>
                    <a:pt x="1213804" y="35012"/>
                  </a:lnTo>
                  <a:lnTo>
                    <a:pt x="1157337" y="44049"/>
                  </a:lnTo>
                  <a:lnTo>
                    <a:pt x="1101739" y="54057"/>
                  </a:lnTo>
                  <a:lnTo>
                    <a:pt x="1047048" y="65015"/>
                  </a:lnTo>
                  <a:lnTo>
                    <a:pt x="993302" y="76905"/>
                  </a:lnTo>
                  <a:lnTo>
                    <a:pt x="940539" y="89707"/>
                  </a:lnTo>
                  <a:lnTo>
                    <a:pt x="888797" y="103401"/>
                  </a:lnTo>
                  <a:lnTo>
                    <a:pt x="838115" y="117968"/>
                  </a:lnTo>
                  <a:lnTo>
                    <a:pt x="788531" y="133389"/>
                  </a:lnTo>
                  <a:lnTo>
                    <a:pt x="740082" y="149644"/>
                  </a:lnTo>
                  <a:lnTo>
                    <a:pt x="692808" y="166713"/>
                  </a:lnTo>
                  <a:lnTo>
                    <a:pt x="646747" y="184577"/>
                  </a:lnTo>
                  <a:lnTo>
                    <a:pt x="601936" y="203216"/>
                  </a:lnTo>
                  <a:lnTo>
                    <a:pt x="558415" y="222611"/>
                  </a:lnTo>
                  <a:lnTo>
                    <a:pt x="516220" y="242743"/>
                  </a:lnTo>
                  <a:lnTo>
                    <a:pt x="475391" y="263591"/>
                  </a:lnTo>
                  <a:lnTo>
                    <a:pt x="435966" y="285137"/>
                  </a:lnTo>
                  <a:lnTo>
                    <a:pt x="397983" y="307360"/>
                  </a:lnTo>
                  <a:lnTo>
                    <a:pt x="361480" y="330242"/>
                  </a:lnTo>
                  <a:lnTo>
                    <a:pt x="326495" y="353763"/>
                  </a:lnTo>
                  <a:lnTo>
                    <a:pt x="293067" y="377902"/>
                  </a:lnTo>
                  <a:lnTo>
                    <a:pt x="261234" y="402642"/>
                  </a:lnTo>
                  <a:lnTo>
                    <a:pt x="231034" y="427961"/>
                  </a:lnTo>
                  <a:lnTo>
                    <a:pt x="202505" y="453842"/>
                  </a:lnTo>
                  <a:lnTo>
                    <a:pt x="150614" y="507206"/>
                  </a:lnTo>
                  <a:lnTo>
                    <a:pt x="105867" y="562579"/>
                  </a:lnTo>
                  <a:lnTo>
                    <a:pt x="68571" y="619805"/>
                  </a:lnTo>
                  <a:lnTo>
                    <a:pt x="39029" y="678726"/>
                  </a:lnTo>
                  <a:lnTo>
                    <a:pt x="17550" y="739188"/>
                  </a:lnTo>
                  <a:lnTo>
                    <a:pt x="4438" y="801034"/>
                  </a:lnTo>
                  <a:lnTo>
                    <a:pt x="0" y="864107"/>
                  </a:lnTo>
                  <a:lnTo>
                    <a:pt x="1116" y="895788"/>
                  </a:lnTo>
                  <a:lnTo>
                    <a:pt x="9929" y="958267"/>
                  </a:lnTo>
                  <a:lnTo>
                    <a:pt x="27263" y="1019441"/>
                  </a:lnTo>
                  <a:lnTo>
                    <a:pt x="52811" y="1079152"/>
                  </a:lnTo>
                  <a:lnTo>
                    <a:pt x="86269" y="1137245"/>
                  </a:lnTo>
                  <a:lnTo>
                    <a:pt x="127329" y="1193564"/>
                  </a:lnTo>
                  <a:lnTo>
                    <a:pt x="175686" y="1247952"/>
                  </a:lnTo>
                  <a:lnTo>
                    <a:pt x="231034" y="1300254"/>
                  </a:lnTo>
                  <a:lnTo>
                    <a:pt x="261234" y="1325573"/>
                  </a:lnTo>
                  <a:lnTo>
                    <a:pt x="293067" y="1350313"/>
                  </a:lnTo>
                  <a:lnTo>
                    <a:pt x="326495" y="1374452"/>
                  </a:lnTo>
                  <a:lnTo>
                    <a:pt x="361480" y="1397973"/>
                  </a:lnTo>
                  <a:lnTo>
                    <a:pt x="397983" y="1420855"/>
                  </a:lnTo>
                  <a:lnTo>
                    <a:pt x="435966" y="1443078"/>
                  </a:lnTo>
                  <a:lnTo>
                    <a:pt x="475391" y="1464624"/>
                  </a:lnTo>
                  <a:lnTo>
                    <a:pt x="516220" y="1485472"/>
                  </a:lnTo>
                  <a:lnTo>
                    <a:pt x="558415" y="1505604"/>
                  </a:lnTo>
                  <a:lnTo>
                    <a:pt x="601936" y="1524999"/>
                  </a:lnTo>
                  <a:lnTo>
                    <a:pt x="646747" y="1543638"/>
                  </a:lnTo>
                  <a:lnTo>
                    <a:pt x="692808" y="1561502"/>
                  </a:lnTo>
                  <a:lnTo>
                    <a:pt x="740082" y="1578571"/>
                  </a:lnTo>
                  <a:lnTo>
                    <a:pt x="788531" y="1594826"/>
                  </a:lnTo>
                  <a:lnTo>
                    <a:pt x="838115" y="1610247"/>
                  </a:lnTo>
                  <a:lnTo>
                    <a:pt x="888797" y="1624814"/>
                  </a:lnTo>
                  <a:lnTo>
                    <a:pt x="940539" y="1638508"/>
                  </a:lnTo>
                  <a:lnTo>
                    <a:pt x="993302" y="1651310"/>
                  </a:lnTo>
                  <a:lnTo>
                    <a:pt x="1047048" y="1663200"/>
                  </a:lnTo>
                  <a:lnTo>
                    <a:pt x="1101739" y="1674158"/>
                  </a:lnTo>
                  <a:lnTo>
                    <a:pt x="1157337" y="1684166"/>
                  </a:lnTo>
                  <a:lnTo>
                    <a:pt x="1213804" y="1693203"/>
                  </a:lnTo>
                  <a:lnTo>
                    <a:pt x="1271100" y="1701249"/>
                  </a:lnTo>
                  <a:lnTo>
                    <a:pt x="1329189" y="1708287"/>
                  </a:lnTo>
                  <a:lnTo>
                    <a:pt x="1388031" y="1714295"/>
                  </a:lnTo>
                  <a:lnTo>
                    <a:pt x="1447589" y="1719254"/>
                  </a:lnTo>
                  <a:lnTo>
                    <a:pt x="1507824" y="1723145"/>
                  </a:lnTo>
                  <a:lnTo>
                    <a:pt x="1568698" y="1725949"/>
                  </a:lnTo>
                  <a:lnTo>
                    <a:pt x="1630173" y="1727646"/>
                  </a:lnTo>
                  <a:lnTo>
                    <a:pt x="1692211" y="1728215"/>
                  </a:lnTo>
                  <a:lnTo>
                    <a:pt x="1754249" y="1727646"/>
                  </a:lnTo>
                  <a:lnTo>
                    <a:pt x="1815723" y="1725949"/>
                  </a:lnTo>
                  <a:lnTo>
                    <a:pt x="1876597" y="1723145"/>
                  </a:lnTo>
                  <a:lnTo>
                    <a:pt x="1936832" y="1719254"/>
                  </a:lnTo>
                  <a:lnTo>
                    <a:pt x="1996389" y="1714295"/>
                  </a:lnTo>
                  <a:lnTo>
                    <a:pt x="2055230" y="1708287"/>
                  </a:lnTo>
                  <a:lnTo>
                    <a:pt x="2113318" y="1701249"/>
                  </a:lnTo>
                  <a:lnTo>
                    <a:pt x="2170613" y="1693203"/>
                  </a:lnTo>
                  <a:lnTo>
                    <a:pt x="2227078" y="1684166"/>
                  </a:lnTo>
                  <a:lnTo>
                    <a:pt x="2282675" y="1674158"/>
                  </a:lnTo>
                  <a:lnTo>
                    <a:pt x="2337364" y="1663200"/>
                  </a:lnTo>
                  <a:lnTo>
                    <a:pt x="2391109" y="1651310"/>
                  </a:lnTo>
                  <a:lnTo>
                    <a:pt x="2443870" y="1638508"/>
                  </a:lnTo>
                  <a:lnTo>
                    <a:pt x="2495610" y="1624814"/>
                  </a:lnTo>
                  <a:lnTo>
                    <a:pt x="2546291" y="1610247"/>
                  </a:lnTo>
                  <a:lnTo>
                    <a:pt x="2595873" y="1594826"/>
                  </a:lnTo>
                  <a:lnTo>
                    <a:pt x="2644319" y="1578571"/>
                  </a:lnTo>
                  <a:lnTo>
                    <a:pt x="2691591" y="1561502"/>
                  </a:lnTo>
                  <a:lnTo>
                    <a:pt x="2737651" y="1543638"/>
                  </a:lnTo>
                  <a:lnTo>
                    <a:pt x="2782459" y="1524999"/>
                  </a:lnTo>
                  <a:lnTo>
                    <a:pt x="2825979" y="1505604"/>
                  </a:lnTo>
                  <a:lnTo>
                    <a:pt x="2868171" y="1485472"/>
                  </a:lnTo>
                  <a:lnTo>
                    <a:pt x="2908998" y="1464624"/>
                  </a:lnTo>
                  <a:lnTo>
                    <a:pt x="2948421" y="1443078"/>
                  </a:lnTo>
                  <a:lnTo>
                    <a:pt x="2986402" y="1420855"/>
                  </a:lnTo>
                  <a:lnTo>
                    <a:pt x="3022903" y="1397973"/>
                  </a:lnTo>
                  <a:lnTo>
                    <a:pt x="3057886" y="1374452"/>
                  </a:lnTo>
                  <a:lnTo>
                    <a:pt x="3091312" y="1350313"/>
                  </a:lnTo>
                  <a:lnTo>
                    <a:pt x="3123143" y="1325573"/>
                  </a:lnTo>
                  <a:lnTo>
                    <a:pt x="3153341" y="1300254"/>
                  </a:lnTo>
                  <a:lnTo>
                    <a:pt x="3181868" y="1274373"/>
                  </a:lnTo>
                  <a:lnTo>
                    <a:pt x="3233756" y="1221009"/>
                  </a:lnTo>
                  <a:lnTo>
                    <a:pt x="3278499" y="1165636"/>
                  </a:lnTo>
                  <a:lnTo>
                    <a:pt x="3315793" y="1108410"/>
                  </a:lnTo>
                  <a:lnTo>
                    <a:pt x="3345332" y="1049489"/>
                  </a:lnTo>
                  <a:lnTo>
                    <a:pt x="3366810" y="989027"/>
                  </a:lnTo>
                  <a:lnTo>
                    <a:pt x="3379921" y="927181"/>
                  </a:lnTo>
                  <a:lnTo>
                    <a:pt x="3384359" y="864107"/>
                  </a:lnTo>
                  <a:lnTo>
                    <a:pt x="3383243" y="832427"/>
                  </a:lnTo>
                  <a:lnTo>
                    <a:pt x="3374430" y="769948"/>
                  </a:lnTo>
                  <a:lnTo>
                    <a:pt x="3357098" y="708774"/>
                  </a:lnTo>
                  <a:lnTo>
                    <a:pt x="3331551" y="649063"/>
                  </a:lnTo>
                  <a:lnTo>
                    <a:pt x="3298097" y="590970"/>
                  </a:lnTo>
                  <a:lnTo>
                    <a:pt x="3257039" y="534651"/>
                  </a:lnTo>
                  <a:lnTo>
                    <a:pt x="3208686" y="480263"/>
                  </a:lnTo>
                  <a:lnTo>
                    <a:pt x="3153341" y="427961"/>
                  </a:lnTo>
                  <a:lnTo>
                    <a:pt x="3123143" y="402642"/>
                  </a:lnTo>
                  <a:lnTo>
                    <a:pt x="3091312" y="377902"/>
                  </a:lnTo>
                  <a:lnTo>
                    <a:pt x="3057886" y="353763"/>
                  </a:lnTo>
                  <a:lnTo>
                    <a:pt x="3022903" y="330242"/>
                  </a:lnTo>
                  <a:lnTo>
                    <a:pt x="2986402" y="307360"/>
                  </a:lnTo>
                  <a:lnTo>
                    <a:pt x="2948421" y="285137"/>
                  </a:lnTo>
                  <a:lnTo>
                    <a:pt x="2908998" y="263591"/>
                  </a:lnTo>
                  <a:lnTo>
                    <a:pt x="2868171" y="242743"/>
                  </a:lnTo>
                  <a:lnTo>
                    <a:pt x="2825979" y="222611"/>
                  </a:lnTo>
                  <a:lnTo>
                    <a:pt x="2782459" y="203216"/>
                  </a:lnTo>
                  <a:lnTo>
                    <a:pt x="2737651" y="184577"/>
                  </a:lnTo>
                  <a:lnTo>
                    <a:pt x="2691591" y="166713"/>
                  </a:lnTo>
                  <a:lnTo>
                    <a:pt x="2644319" y="149644"/>
                  </a:lnTo>
                  <a:lnTo>
                    <a:pt x="2595873" y="133389"/>
                  </a:lnTo>
                  <a:lnTo>
                    <a:pt x="2546291" y="117968"/>
                  </a:lnTo>
                  <a:lnTo>
                    <a:pt x="2495610" y="103401"/>
                  </a:lnTo>
                  <a:lnTo>
                    <a:pt x="2443870" y="89707"/>
                  </a:lnTo>
                  <a:lnTo>
                    <a:pt x="2391109" y="76905"/>
                  </a:lnTo>
                  <a:lnTo>
                    <a:pt x="2337364" y="65015"/>
                  </a:lnTo>
                  <a:lnTo>
                    <a:pt x="2282675" y="54057"/>
                  </a:lnTo>
                  <a:lnTo>
                    <a:pt x="2227078" y="44049"/>
                  </a:lnTo>
                  <a:lnTo>
                    <a:pt x="2170613" y="35012"/>
                  </a:lnTo>
                  <a:lnTo>
                    <a:pt x="2113318" y="26966"/>
                  </a:lnTo>
                  <a:lnTo>
                    <a:pt x="2055230" y="19928"/>
                  </a:lnTo>
                  <a:lnTo>
                    <a:pt x="1996389" y="13920"/>
                  </a:lnTo>
                  <a:lnTo>
                    <a:pt x="1936832" y="8961"/>
                  </a:lnTo>
                  <a:lnTo>
                    <a:pt x="1876597" y="5070"/>
                  </a:lnTo>
                  <a:lnTo>
                    <a:pt x="1815723" y="2266"/>
                  </a:lnTo>
                  <a:lnTo>
                    <a:pt x="1754249" y="569"/>
                  </a:lnTo>
                  <a:lnTo>
                    <a:pt x="1692211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1523" y="2204846"/>
              <a:ext cx="3384550" cy="1728470"/>
            </a:xfrm>
            <a:custGeom>
              <a:avLst/>
              <a:gdLst/>
              <a:ahLst/>
              <a:cxnLst/>
              <a:rect l="l" t="t" r="r" b="b"/>
              <a:pathLst>
                <a:path w="3384550" h="1728470">
                  <a:moveTo>
                    <a:pt x="0" y="864107"/>
                  </a:moveTo>
                  <a:lnTo>
                    <a:pt x="4438" y="801034"/>
                  </a:lnTo>
                  <a:lnTo>
                    <a:pt x="17550" y="739188"/>
                  </a:lnTo>
                  <a:lnTo>
                    <a:pt x="39029" y="678726"/>
                  </a:lnTo>
                  <a:lnTo>
                    <a:pt x="68571" y="619805"/>
                  </a:lnTo>
                  <a:lnTo>
                    <a:pt x="105867" y="562579"/>
                  </a:lnTo>
                  <a:lnTo>
                    <a:pt x="150614" y="507206"/>
                  </a:lnTo>
                  <a:lnTo>
                    <a:pt x="202505" y="453842"/>
                  </a:lnTo>
                  <a:lnTo>
                    <a:pt x="231034" y="427961"/>
                  </a:lnTo>
                  <a:lnTo>
                    <a:pt x="261234" y="402642"/>
                  </a:lnTo>
                  <a:lnTo>
                    <a:pt x="293067" y="377902"/>
                  </a:lnTo>
                  <a:lnTo>
                    <a:pt x="326495" y="353763"/>
                  </a:lnTo>
                  <a:lnTo>
                    <a:pt x="361480" y="330242"/>
                  </a:lnTo>
                  <a:lnTo>
                    <a:pt x="397983" y="307360"/>
                  </a:lnTo>
                  <a:lnTo>
                    <a:pt x="435966" y="285137"/>
                  </a:lnTo>
                  <a:lnTo>
                    <a:pt x="475391" y="263591"/>
                  </a:lnTo>
                  <a:lnTo>
                    <a:pt x="516220" y="242743"/>
                  </a:lnTo>
                  <a:lnTo>
                    <a:pt x="558415" y="222611"/>
                  </a:lnTo>
                  <a:lnTo>
                    <a:pt x="601936" y="203216"/>
                  </a:lnTo>
                  <a:lnTo>
                    <a:pt x="646747" y="184577"/>
                  </a:lnTo>
                  <a:lnTo>
                    <a:pt x="692808" y="166713"/>
                  </a:lnTo>
                  <a:lnTo>
                    <a:pt x="740082" y="149644"/>
                  </a:lnTo>
                  <a:lnTo>
                    <a:pt x="788531" y="133389"/>
                  </a:lnTo>
                  <a:lnTo>
                    <a:pt x="838115" y="117968"/>
                  </a:lnTo>
                  <a:lnTo>
                    <a:pt x="888797" y="103401"/>
                  </a:lnTo>
                  <a:lnTo>
                    <a:pt x="940539" y="89707"/>
                  </a:lnTo>
                  <a:lnTo>
                    <a:pt x="993302" y="76905"/>
                  </a:lnTo>
                  <a:lnTo>
                    <a:pt x="1047048" y="65015"/>
                  </a:lnTo>
                  <a:lnTo>
                    <a:pt x="1101739" y="54057"/>
                  </a:lnTo>
                  <a:lnTo>
                    <a:pt x="1157337" y="44049"/>
                  </a:lnTo>
                  <a:lnTo>
                    <a:pt x="1213804" y="35012"/>
                  </a:lnTo>
                  <a:lnTo>
                    <a:pt x="1271100" y="26966"/>
                  </a:lnTo>
                  <a:lnTo>
                    <a:pt x="1329189" y="19928"/>
                  </a:lnTo>
                  <a:lnTo>
                    <a:pt x="1388031" y="13920"/>
                  </a:lnTo>
                  <a:lnTo>
                    <a:pt x="1447589" y="8961"/>
                  </a:lnTo>
                  <a:lnTo>
                    <a:pt x="1507824" y="5070"/>
                  </a:lnTo>
                  <a:lnTo>
                    <a:pt x="1568698" y="2266"/>
                  </a:lnTo>
                  <a:lnTo>
                    <a:pt x="1630173" y="569"/>
                  </a:lnTo>
                  <a:lnTo>
                    <a:pt x="1692211" y="0"/>
                  </a:lnTo>
                  <a:lnTo>
                    <a:pt x="1754249" y="569"/>
                  </a:lnTo>
                  <a:lnTo>
                    <a:pt x="1815723" y="2266"/>
                  </a:lnTo>
                  <a:lnTo>
                    <a:pt x="1876597" y="5070"/>
                  </a:lnTo>
                  <a:lnTo>
                    <a:pt x="1936832" y="8961"/>
                  </a:lnTo>
                  <a:lnTo>
                    <a:pt x="1996389" y="13920"/>
                  </a:lnTo>
                  <a:lnTo>
                    <a:pt x="2055230" y="19928"/>
                  </a:lnTo>
                  <a:lnTo>
                    <a:pt x="2113318" y="26966"/>
                  </a:lnTo>
                  <a:lnTo>
                    <a:pt x="2170613" y="35012"/>
                  </a:lnTo>
                  <a:lnTo>
                    <a:pt x="2227078" y="44049"/>
                  </a:lnTo>
                  <a:lnTo>
                    <a:pt x="2282675" y="54057"/>
                  </a:lnTo>
                  <a:lnTo>
                    <a:pt x="2337364" y="65015"/>
                  </a:lnTo>
                  <a:lnTo>
                    <a:pt x="2391109" y="76905"/>
                  </a:lnTo>
                  <a:lnTo>
                    <a:pt x="2443870" y="89707"/>
                  </a:lnTo>
                  <a:lnTo>
                    <a:pt x="2495610" y="103401"/>
                  </a:lnTo>
                  <a:lnTo>
                    <a:pt x="2546291" y="117968"/>
                  </a:lnTo>
                  <a:lnTo>
                    <a:pt x="2595873" y="133389"/>
                  </a:lnTo>
                  <a:lnTo>
                    <a:pt x="2644319" y="149644"/>
                  </a:lnTo>
                  <a:lnTo>
                    <a:pt x="2691591" y="166713"/>
                  </a:lnTo>
                  <a:lnTo>
                    <a:pt x="2737651" y="184577"/>
                  </a:lnTo>
                  <a:lnTo>
                    <a:pt x="2782459" y="203216"/>
                  </a:lnTo>
                  <a:lnTo>
                    <a:pt x="2825979" y="222611"/>
                  </a:lnTo>
                  <a:lnTo>
                    <a:pt x="2868171" y="242743"/>
                  </a:lnTo>
                  <a:lnTo>
                    <a:pt x="2908998" y="263591"/>
                  </a:lnTo>
                  <a:lnTo>
                    <a:pt x="2948421" y="285137"/>
                  </a:lnTo>
                  <a:lnTo>
                    <a:pt x="2986402" y="307360"/>
                  </a:lnTo>
                  <a:lnTo>
                    <a:pt x="3022903" y="330242"/>
                  </a:lnTo>
                  <a:lnTo>
                    <a:pt x="3057886" y="353763"/>
                  </a:lnTo>
                  <a:lnTo>
                    <a:pt x="3091312" y="377902"/>
                  </a:lnTo>
                  <a:lnTo>
                    <a:pt x="3123143" y="402642"/>
                  </a:lnTo>
                  <a:lnTo>
                    <a:pt x="3153341" y="427961"/>
                  </a:lnTo>
                  <a:lnTo>
                    <a:pt x="3181868" y="453842"/>
                  </a:lnTo>
                  <a:lnTo>
                    <a:pt x="3233756" y="507206"/>
                  </a:lnTo>
                  <a:lnTo>
                    <a:pt x="3278499" y="562579"/>
                  </a:lnTo>
                  <a:lnTo>
                    <a:pt x="3315793" y="619805"/>
                  </a:lnTo>
                  <a:lnTo>
                    <a:pt x="3345332" y="678726"/>
                  </a:lnTo>
                  <a:lnTo>
                    <a:pt x="3366810" y="739188"/>
                  </a:lnTo>
                  <a:lnTo>
                    <a:pt x="3379921" y="801034"/>
                  </a:lnTo>
                  <a:lnTo>
                    <a:pt x="3384359" y="864107"/>
                  </a:lnTo>
                  <a:lnTo>
                    <a:pt x="3383243" y="895788"/>
                  </a:lnTo>
                  <a:lnTo>
                    <a:pt x="3379921" y="927181"/>
                  </a:lnTo>
                  <a:lnTo>
                    <a:pt x="3366810" y="989027"/>
                  </a:lnTo>
                  <a:lnTo>
                    <a:pt x="3345332" y="1049489"/>
                  </a:lnTo>
                  <a:lnTo>
                    <a:pt x="3315793" y="1108410"/>
                  </a:lnTo>
                  <a:lnTo>
                    <a:pt x="3278499" y="1165636"/>
                  </a:lnTo>
                  <a:lnTo>
                    <a:pt x="3233756" y="1221009"/>
                  </a:lnTo>
                  <a:lnTo>
                    <a:pt x="3181868" y="1274373"/>
                  </a:lnTo>
                  <a:lnTo>
                    <a:pt x="3153341" y="1300254"/>
                  </a:lnTo>
                  <a:lnTo>
                    <a:pt x="3123143" y="1325573"/>
                  </a:lnTo>
                  <a:lnTo>
                    <a:pt x="3091312" y="1350313"/>
                  </a:lnTo>
                  <a:lnTo>
                    <a:pt x="3057886" y="1374452"/>
                  </a:lnTo>
                  <a:lnTo>
                    <a:pt x="3022903" y="1397973"/>
                  </a:lnTo>
                  <a:lnTo>
                    <a:pt x="2986402" y="1420855"/>
                  </a:lnTo>
                  <a:lnTo>
                    <a:pt x="2948421" y="1443078"/>
                  </a:lnTo>
                  <a:lnTo>
                    <a:pt x="2908998" y="1464624"/>
                  </a:lnTo>
                  <a:lnTo>
                    <a:pt x="2868171" y="1485472"/>
                  </a:lnTo>
                  <a:lnTo>
                    <a:pt x="2825979" y="1505604"/>
                  </a:lnTo>
                  <a:lnTo>
                    <a:pt x="2782459" y="1524999"/>
                  </a:lnTo>
                  <a:lnTo>
                    <a:pt x="2737651" y="1543638"/>
                  </a:lnTo>
                  <a:lnTo>
                    <a:pt x="2691591" y="1561502"/>
                  </a:lnTo>
                  <a:lnTo>
                    <a:pt x="2644319" y="1578571"/>
                  </a:lnTo>
                  <a:lnTo>
                    <a:pt x="2595873" y="1594826"/>
                  </a:lnTo>
                  <a:lnTo>
                    <a:pt x="2546291" y="1610247"/>
                  </a:lnTo>
                  <a:lnTo>
                    <a:pt x="2495610" y="1624814"/>
                  </a:lnTo>
                  <a:lnTo>
                    <a:pt x="2443870" y="1638508"/>
                  </a:lnTo>
                  <a:lnTo>
                    <a:pt x="2391109" y="1651310"/>
                  </a:lnTo>
                  <a:lnTo>
                    <a:pt x="2337364" y="1663200"/>
                  </a:lnTo>
                  <a:lnTo>
                    <a:pt x="2282675" y="1674158"/>
                  </a:lnTo>
                  <a:lnTo>
                    <a:pt x="2227078" y="1684166"/>
                  </a:lnTo>
                  <a:lnTo>
                    <a:pt x="2170613" y="1693203"/>
                  </a:lnTo>
                  <a:lnTo>
                    <a:pt x="2113318" y="1701249"/>
                  </a:lnTo>
                  <a:lnTo>
                    <a:pt x="2055230" y="1708287"/>
                  </a:lnTo>
                  <a:lnTo>
                    <a:pt x="1996389" y="1714295"/>
                  </a:lnTo>
                  <a:lnTo>
                    <a:pt x="1936832" y="1719254"/>
                  </a:lnTo>
                  <a:lnTo>
                    <a:pt x="1876597" y="1723145"/>
                  </a:lnTo>
                  <a:lnTo>
                    <a:pt x="1815723" y="1725949"/>
                  </a:lnTo>
                  <a:lnTo>
                    <a:pt x="1754249" y="1727646"/>
                  </a:lnTo>
                  <a:lnTo>
                    <a:pt x="1692211" y="1728215"/>
                  </a:lnTo>
                  <a:lnTo>
                    <a:pt x="1630173" y="1727646"/>
                  </a:lnTo>
                  <a:lnTo>
                    <a:pt x="1568698" y="1725949"/>
                  </a:lnTo>
                  <a:lnTo>
                    <a:pt x="1507824" y="1723145"/>
                  </a:lnTo>
                  <a:lnTo>
                    <a:pt x="1447589" y="1719254"/>
                  </a:lnTo>
                  <a:lnTo>
                    <a:pt x="1388031" y="1714295"/>
                  </a:lnTo>
                  <a:lnTo>
                    <a:pt x="1329189" y="1708287"/>
                  </a:lnTo>
                  <a:lnTo>
                    <a:pt x="1271100" y="1701249"/>
                  </a:lnTo>
                  <a:lnTo>
                    <a:pt x="1213804" y="1693203"/>
                  </a:lnTo>
                  <a:lnTo>
                    <a:pt x="1157337" y="1684166"/>
                  </a:lnTo>
                  <a:lnTo>
                    <a:pt x="1101739" y="1674158"/>
                  </a:lnTo>
                  <a:lnTo>
                    <a:pt x="1047048" y="1663200"/>
                  </a:lnTo>
                  <a:lnTo>
                    <a:pt x="993302" y="1651310"/>
                  </a:lnTo>
                  <a:lnTo>
                    <a:pt x="940539" y="1638508"/>
                  </a:lnTo>
                  <a:lnTo>
                    <a:pt x="888797" y="1624814"/>
                  </a:lnTo>
                  <a:lnTo>
                    <a:pt x="838115" y="1610247"/>
                  </a:lnTo>
                  <a:lnTo>
                    <a:pt x="788531" y="1594826"/>
                  </a:lnTo>
                  <a:lnTo>
                    <a:pt x="740082" y="1578571"/>
                  </a:lnTo>
                  <a:lnTo>
                    <a:pt x="692808" y="1561502"/>
                  </a:lnTo>
                  <a:lnTo>
                    <a:pt x="646747" y="1543638"/>
                  </a:lnTo>
                  <a:lnTo>
                    <a:pt x="601936" y="1524999"/>
                  </a:lnTo>
                  <a:lnTo>
                    <a:pt x="558415" y="1505604"/>
                  </a:lnTo>
                  <a:lnTo>
                    <a:pt x="516220" y="1485472"/>
                  </a:lnTo>
                  <a:lnTo>
                    <a:pt x="475391" y="1464624"/>
                  </a:lnTo>
                  <a:lnTo>
                    <a:pt x="435966" y="1443078"/>
                  </a:lnTo>
                  <a:lnTo>
                    <a:pt x="397983" y="1420855"/>
                  </a:lnTo>
                  <a:lnTo>
                    <a:pt x="361480" y="1397973"/>
                  </a:lnTo>
                  <a:lnTo>
                    <a:pt x="326495" y="1374452"/>
                  </a:lnTo>
                  <a:lnTo>
                    <a:pt x="293067" y="1350313"/>
                  </a:lnTo>
                  <a:lnTo>
                    <a:pt x="261234" y="1325573"/>
                  </a:lnTo>
                  <a:lnTo>
                    <a:pt x="231034" y="1300254"/>
                  </a:lnTo>
                  <a:lnTo>
                    <a:pt x="202505" y="1274373"/>
                  </a:lnTo>
                  <a:lnTo>
                    <a:pt x="150614" y="1221009"/>
                  </a:lnTo>
                  <a:lnTo>
                    <a:pt x="105867" y="1165636"/>
                  </a:lnTo>
                  <a:lnTo>
                    <a:pt x="68571" y="1108410"/>
                  </a:lnTo>
                  <a:lnTo>
                    <a:pt x="39029" y="1049489"/>
                  </a:lnTo>
                  <a:lnTo>
                    <a:pt x="17550" y="989027"/>
                  </a:lnTo>
                  <a:lnTo>
                    <a:pt x="4438" y="927181"/>
                  </a:lnTo>
                  <a:lnTo>
                    <a:pt x="0" y="864107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154074" y="2488438"/>
            <a:ext cx="15792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Критерії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400" spc="-10" b="1">
                <a:solidFill>
                  <a:srgbClr val="FF0000"/>
                </a:solidFill>
                <a:latin typeface="Calibri"/>
                <a:cs typeface="Calibri"/>
              </a:rPr>
              <a:t>визначення випадку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771963" y="180657"/>
            <a:ext cx="5056505" cy="6485255"/>
            <a:chOff x="3771963" y="180657"/>
            <a:chExt cx="5056505" cy="6485255"/>
          </a:xfrm>
        </p:grpSpPr>
        <p:sp>
          <p:nvSpPr>
            <p:cNvPr id="8" name="object 8" descr=""/>
            <p:cNvSpPr/>
            <p:nvPr/>
          </p:nvSpPr>
          <p:spPr>
            <a:xfrm>
              <a:off x="3779901" y="188595"/>
              <a:ext cx="5040630" cy="6469380"/>
            </a:xfrm>
            <a:custGeom>
              <a:avLst/>
              <a:gdLst/>
              <a:ahLst/>
              <a:cxnLst/>
              <a:rect l="l" t="t" r="r" b="b"/>
              <a:pathLst>
                <a:path w="5040630" h="6469380">
                  <a:moveTo>
                    <a:pt x="5040630" y="0"/>
                  </a:moveTo>
                  <a:lnTo>
                    <a:pt x="0" y="0"/>
                  </a:lnTo>
                  <a:lnTo>
                    <a:pt x="0" y="6119558"/>
                  </a:lnTo>
                  <a:lnTo>
                    <a:pt x="52505" y="6142965"/>
                  </a:lnTo>
                  <a:lnTo>
                    <a:pt x="104282" y="6165462"/>
                  </a:lnTo>
                  <a:lnTo>
                    <a:pt x="155340" y="6187059"/>
                  </a:lnTo>
                  <a:lnTo>
                    <a:pt x="205689" y="6207766"/>
                  </a:lnTo>
                  <a:lnTo>
                    <a:pt x="255340" y="6227594"/>
                  </a:lnTo>
                  <a:lnTo>
                    <a:pt x="304303" y="6246553"/>
                  </a:lnTo>
                  <a:lnTo>
                    <a:pt x="352589" y="6264655"/>
                  </a:lnTo>
                  <a:lnTo>
                    <a:pt x="400208" y="6281909"/>
                  </a:lnTo>
                  <a:lnTo>
                    <a:pt x="447170" y="6298326"/>
                  </a:lnTo>
                  <a:lnTo>
                    <a:pt x="493486" y="6313917"/>
                  </a:lnTo>
                  <a:lnTo>
                    <a:pt x="539166" y="6328692"/>
                  </a:lnTo>
                  <a:lnTo>
                    <a:pt x="584220" y="6342662"/>
                  </a:lnTo>
                  <a:lnTo>
                    <a:pt x="628658" y="6355837"/>
                  </a:lnTo>
                  <a:lnTo>
                    <a:pt x="672492" y="6368228"/>
                  </a:lnTo>
                  <a:lnTo>
                    <a:pt x="715730" y="6379846"/>
                  </a:lnTo>
                  <a:lnTo>
                    <a:pt x="758385" y="6390700"/>
                  </a:lnTo>
                  <a:lnTo>
                    <a:pt x="800465" y="6400802"/>
                  </a:lnTo>
                  <a:lnTo>
                    <a:pt x="841982" y="6410163"/>
                  </a:lnTo>
                  <a:lnTo>
                    <a:pt x="882945" y="6418792"/>
                  </a:lnTo>
                  <a:lnTo>
                    <a:pt x="923366" y="6426700"/>
                  </a:lnTo>
                  <a:lnTo>
                    <a:pt x="963254" y="6433898"/>
                  </a:lnTo>
                  <a:lnTo>
                    <a:pt x="1002619" y="6440396"/>
                  </a:lnTo>
                  <a:lnTo>
                    <a:pt x="1041473" y="6446205"/>
                  </a:lnTo>
                  <a:lnTo>
                    <a:pt x="1079825" y="6451335"/>
                  </a:lnTo>
                  <a:lnTo>
                    <a:pt x="1117685" y="6455798"/>
                  </a:lnTo>
                  <a:lnTo>
                    <a:pt x="1191974" y="6462760"/>
                  </a:lnTo>
                  <a:lnTo>
                    <a:pt x="1264422" y="6467177"/>
                  </a:lnTo>
                  <a:lnTo>
                    <a:pt x="1335112" y="6469134"/>
                  </a:lnTo>
                  <a:lnTo>
                    <a:pt x="1369823" y="6469215"/>
                  </a:lnTo>
                  <a:lnTo>
                    <a:pt x="1404126" y="6468713"/>
                  </a:lnTo>
                  <a:lnTo>
                    <a:pt x="1471547" y="6466000"/>
                  </a:lnTo>
                  <a:lnTo>
                    <a:pt x="1537459" y="6461079"/>
                  </a:lnTo>
                  <a:lnTo>
                    <a:pt x="1601943" y="6454034"/>
                  </a:lnTo>
                  <a:lnTo>
                    <a:pt x="1665082" y="6444950"/>
                  </a:lnTo>
                  <a:lnTo>
                    <a:pt x="1726960" y="6433912"/>
                  </a:lnTo>
                  <a:lnTo>
                    <a:pt x="1787659" y="6421003"/>
                  </a:lnTo>
                  <a:lnTo>
                    <a:pt x="1847261" y="6406308"/>
                  </a:lnTo>
                  <a:lnTo>
                    <a:pt x="1905850" y="6389911"/>
                  </a:lnTo>
                  <a:lnTo>
                    <a:pt x="1963508" y="6371898"/>
                  </a:lnTo>
                  <a:lnTo>
                    <a:pt x="2020318" y="6352352"/>
                  </a:lnTo>
                  <a:lnTo>
                    <a:pt x="2076363" y="6331357"/>
                  </a:lnTo>
                  <a:lnTo>
                    <a:pt x="2131725" y="6308998"/>
                  </a:lnTo>
                  <a:lnTo>
                    <a:pt x="2186487" y="6285360"/>
                  </a:lnTo>
                  <a:lnTo>
                    <a:pt x="2240732" y="6260527"/>
                  </a:lnTo>
                  <a:lnTo>
                    <a:pt x="2294542" y="6234583"/>
                  </a:lnTo>
                  <a:lnTo>
                    <a:pt x="2348001" y="6207613"/>
                  </a:lnTo>
                  <a:lnTo>
                    <a:pt x="2401192" y="6179701"/>
                  </a:lnTo>
                  <a:lnTo>
                    <a:pt x="2454195" y="6150931"/>
                  </a:lnTo>
                  <a:lnTo>
                    <a:pt x="2507096" y="6121389"/>
                  </a:lnTo>
                  <a:lnTo>
                    <a:pt x="2559976" y="6091157"/>
                  </a:lnTo>
                  <a:lnTo>
                    <a:pt x="2639437" y="6044704"/>
                  </a:lnTo>
                  <a:lnTo>
                    <a:pt x="2964266" y="5850990"/>
                  </a:lnTo>
                  <a:lnTo>
                    <a:pt x="3048615" y="5802011"/>
                  </a:lnTo>
                  <a:lnTo>
                    <a:pt x="3105839" y="5769535"/>
                  </a:lnTo>
                  <a:lnTo>
                    <a:pt x="3163952" y="5737298"/>
                  </a:lnTo>
                  <a:lnTo>
                    <a:pt x="3223037" y="5705386"/>
                  </a:lnTo>
                  <a:lnTo>
                    <a:pt x="3283177" y="5673883"/>
                  </a:lnTo>
                  <a:lnTo>
                    <a:pt x="3344455" y="5642872"/>
                  </a:lnTo>
                  <a:lnTo>
                    <a:pt x="3406954" y="5612439"/>
                  </a:lnTo>
                  <a:lnTo>
                    <a:pt x="3470755" y="5582667"/>
                  </a:lnTo>
                  <a:lnTo>
                    <a:pt x="3535942" y="5553642"/>
                  </a:lnTo>
                  <a:lnTo>
                    <a:pt x="3602599" y="5525448"/>
                  </a:lnTo>
                  <a:lnTo>
                    <a:pt x="3670806" y="5498168"/>
                  </a:lnTo>
                  <a:lnTo>
                    <a:pt x="3740648" y="5471888"/>
                  </a:lnTo>
                  <a:lnTo>
                    <a:pt x="3812206" y="5446691"/>
                  </a:lnTo>
                  <a:lnTo>
                    <a:pt x="3848655" y="5434526"/>
                  </a:lnTo>
                  <a:lnTo>
                    <a:pt x="3885564" y="5422663"/>
                  </a:lnTo>
                  <a:lnTo>
                    <a:pt x="3922944" y="5411113"/>
                  </a:lnTo>
                  <a:lnTo>
                    <a:pt x="3960804" y="5399887"/>
                  </a:lnTo>
                  <a:lnTo>
                    <a:pt x="3999156" y="5388995"/>
                  </a:lnTo>
                  <a:lnTo>
                    <a:pt x="4038010" y="5378448"/>
                  </a:lnTo>
                  <a:lnTo>
                    <a:pt x="4077375" y="5368257"/>
                  </a:lnTo>
                  <a:lnTo>
                    <a:pt x="4117263" y="5358431"/>
                  </a:lnTo>
                  <a:lnTo>
                    <a:pt x="4157684" y="5348982"/>
                  </a:lnTo>
                  <a:lnTo>
                    <a:pt x="4198647" y="5339920"/>
                  </a:lnTo>
                  <a:lnTo>
                    <a:pt x="4240164" y="5331255"/>
                  </a:lnTo>
                  <a:lnTo>
                    <a:pt x="4282244" y="5322999"/>
                  </a:lnTo>
                  <a:lnTo>
                    <a:pt x="4324899" y="5315161"/>
                  </a:lnTo>
                  <a:lnTo>
                    <a:pt x="4368137" y="5307752"/>
                  </a:lnTo>
                  <a:lnTo>
                    <a:pt x="4411971" y="5300783"/>
                  </a:lnTo>
                  <a:lnTo>
                    <a:pt x="4456409" y="5294264"/>
                  </a:lnTo>
                  <a:lnTo>
                    <a:pt x="4501463" y="5288207"/>
                  </a:lnTo>
                  <a:lnTo>
                    <a:pt x="4547143" y="5282620"/>
                  </a:lnTo>
                  <a:lnTo>
                    <a:pt x="4593459" y="5277516"/>
                  </a:lnTo>
                  <a:lnTo>
                    <a:pt x="4640421" y="5272904"/>
                  </a:lnTo>
                  <a:lnTo>
                    <a:pt x="4688040" y="5268795"/>
                  </a:lnTo>
                  <a:lnTo>
                    <a:pt x="4736326" y="5265200"/>
                  </a:lnTo>
                  <a:lnTo>
                    <a:pt x="4785289" y="5262129"/>
                  </a:lnTo>
                  <a:lnTo>
                    <a:pt x="4834940" y="5259593"/>
                  </a:lnTo>
                  <a:lnTo>
                    <a:pt x="4885289" y="5257602"/>
                  </a:lnTo>
                  <a:lnTo>
                    <a:pt x="4936347" y="5256166"/>
                  </a:lnTo>
                  <a:lnTo>
                    <a:pt x="4988124" y="5255297"/>
                  </a:lnTo>
                  <a:lnTo>
                    <a:pt x="5040630" y="5255006"/>
                  </a:lnTo>
                  <a:lnTo>
                    <a:pt x="5040630" y="0"/>
                  </a:lnTo>
                  <a:close/>
                </a:path>
              </a:pathLst>
            </a:custGeom>
            <a:solidFill>
              <a:srgbClr val="2A4E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779901" y="188595"/>
              <a:ext cx="5040630" cy="6469380"/>
            </a:xfrm>
            <a:custGeom>
              <a:avLst/>
              <a:gdLst/>
              <a:ahLst/>
              <a:cxnLst/>
              <a:rect l="l" t="t" r="r" b="b"/>
              <a:pathLst>
                <a:path w="5040630" h="6469380">
                  <a:moveTo>
                    <a:pt x="0" y="0"/>
                  </a:moveTo>
                  <a:lnTo>
                    <a:pt x="5040630" y="0"/>
                  </a:lnTo>
                  <a:lnTo>
                    <a:pt x="5040630" y="5255006"/>
                  </a:lnTo>
                  <a:lnTo>
                    <a:pt x="4988124" y="5255297"/>
                  </a:lnTo>
                  <a:lnTo>
                    <a:pt x="4936347" y="5256166"/>
                  </a:lnTo>
                  <a:lnTo>
                    <a:pt x="4885289" y="5257602"/>
                  </a:lnTo>
                  <a:lnTo>
                    <a:pt x="4834940" y="5259593"/>
                  </a:lnTo>
                  <a:lnTo>
                    <a:pt x="4785289" y="5262129"/>
                  </a:lnTo>
                  <a:lnTo>
                    <a:pt x="4736326" y="5265200"/>
                  </a:lnTo>
                  <a:lnTo>
                    <a:pt x="4688040" y="5268795"/>
                  </a:lnTo>
                  <a:lnTo>
                    <a:pt x="4640421" y="5272904"/>
                  </a:lnTo>
                  <a:lnTo>
                    <a:pt x="4593459" y="5277516"/>
                  </a:lnTo>
                  <a:lnTo>
                    <a:pt x="4547143" y="5282620"/>
                  </a:lnTo>
                  <a:lnTo>
                    <a:pt x="4501463" y="5288207"/>
                  </a:lnTo>
                  <a:lnTo>
                    <a:pt x="4456409" y="5294264"/>
                  </a:lnTo>
                  <a:lnTo>
                    <a:pt x="4411971" y="5300783"/>
                  </a:lnTo>
                  <a:lnTo>
                    <a:pt x="4368137" y="5307752"/>
                  </a:lnTo>
                  <a:lnTo>
                    <a:pt x="4324899" y="5315161"/>
                  </a:lnTo>
                  <a:lnTo>
                    <a:pt x="4282244" y="5322999"/>
                  </a:lnTo>
                  <a:lnTo>
                    <a:pt x="4240164" y="5331255"/>
                  </a:lnTo>
                  <a:lnTo>
                    <a:pt x="4198647" y="5339920"/>
                  </a:lnTo>
                  <a:lnTo>
                    <a:pt x="4157684" y="5348982"/>
                  </a:lnTo>
                  <a:lnTo>
                    <a:pt x="4117263" y="5358431"/>
                  </a:lnTo>
                  <a:lnTo>
                    <a:pt x="4077375" y="5368257"/>
                  </a:lnTo>
                  <a:lnTo>
                    <a:pt x="4038010" y="5378448"/>
                  </a:lnTo>
                  <a:lnTo>
                    <a:pt x="3999156" y="5388995"/>
                  </a:lnTo>
                  <a:lnTo>
                    <a:pt x="3960804" y="5399887"/>
                  </a:lnTo>
                  <a:lnTo>
                    <a:pt x="3922944" y="5411113"/>
                  </a:lnTo>
                  <a:lnTo>
                    <a:pt x="3885564" y="5422663"/>
                  </a:lnTo>
                  <a:lnTo>
                    <a:pt x="3848655" y="5434526"/>
                  </a:lnTo>
                  <a:lnTo>
                    <a:pt x="3812206" y="5446691"/>
                  </a:lnTo>
                  <a:lnTo>
                    <a:pt x="3740648" y="5471888"/>
                  </a:lnTo>
                  <a:lnTo>
                    <a:pt x="3670806" y="5498168"/>
                  </a:lnTo>
                  <a:lnTo>
                    <a:pt x="3602599" y="5525448"/>
                  </a:lnTo>
                  <a:lnTo>
                    <a:pt x="3535942" y="5553642"/>
                  </a:lnTo>
                  <a:lnTo>
                    <a:pt x="3470755" y="5582667"/>
                  </a:lnTo>
                  <a:lnTo>
                    <a:pt x="3406954" y="5612439"/>
                  </a:lnTo>
                  <a:lnTo>
                    <a:pt x="3344455" y="5642872"/>
                  </a:lnTo>
                  <a:lnTo>
                    <a:pt x="3283177" y="5673883"/>
                  </a:lnTo>
                  <a:lnTo>
                    <a:pt x="3223037" y="5705386"/>
                  </a:lnTo>
                  <a:lnTo>
                    <a:pt x="3163952" y="5737298"/>
                  </a:lnTo>
                  <a:lnTo>
                    <a:pt x="3105839" y="5769535"/>
                  </a:lnTo>
                  <a:lnTo>
                    <a:pt x="3048615" y="5802011"/>
                  </a:lnTo>
                  <a:lnTo>
                    <a:pt x="2992198" y="5834642"/>
                  </a:lnTo>
                  <a:lnTo>
                    <a:pt x="2936505" y="5867344"/>
                  </a:lnTo>
                  <a:lnTo>
                    <a:pt x="2881453" y="5900033"/>
                  </a:lnTo>
                  <a:lnTo>
                    <a:pt x="2826960" y="5932624"/>
                  </a:lnTo>
                  <a:lnTo>
                    <a:pt x="2772943" y="5965033"/>
                  </a:lnTo>
                  <a:lnTo>
                    <a:pt x="2746087" y="5981143"/>
                  </a:lnTo>
                  <a:lnTo>
                    <a:pt x="2692628" y="6013120"/>
                  </a:lnTo>
                  <a:lnTo>
                    <a:pt x="2639437" y="6044704"/>
                  </a:lnTo>
                  <a:lnTo>
                    <a:pt x="2586434" y="6075810"/>
                  </a:lnTo>
                  <a:lnTo>
                    <a:pt x="2533533" y="6106354"/>
                  </a:lnTo>
                  <a:lnTo>
                    <a:pt x="2480653" y="6136251"/>
                  </a:lnTo>
                  <a:lnTo>
                    <a:pt x="2427712" y="6165418"/>
                  </a:lnTo>
                  <a:lnTo>
                    <a:pt x="2374625" y="6193770"/>
                  </a:lnTo>
                  <a:lnTo>
                    <a:pt x="2321311" y="6221221"/>
                  </a:lnTo>
                  <a:lnTo>
                    <a:pt x="2267686" y="6247689"/>
                  </a:lnTo>
                  <a:lnTo>
                    <a:pt x="2213669" y="6273088"/>
                  </a:lnTo>
                  <a:lnTo>
                    <a:pt x="2159176" y="6297334"/>
                  </a:lnTo>
                  <a:lnTo>
                    <a:pt x="2104124" y="6320343"/>
                  </a:lnTo>
                  <a:lnTo>
                    <a:pt x="2048431" y="6342030"/>
                  </a:lnTo>
                  <a:lnTo>
                    <a:pt x="1992014" y="6362311"/>
                  </a:lnTo>
                  <a:lnTo>
                    <a:pt x="1934790" y="6381101"/>
                  </a:lnTo>
                  <a:lnTo>
                    <a:pt x="1876677" y="6398317"/>
                  </a:lnTo>
                  <a:lnTo>
                    <a:pt x="1817592" y="6413873"/>
                  </a:lnTo>
                  <a:lnTo>
                    <a:pt x="1757452" y="6427686"/>
                  </a:lnTo>
                  <a:lnTo>
                    <a:pt x="1696174" y="6439670"/>
                  </a:lnTo>
                  <a:lnTo>
                    <a:pt x="1633675" y="6449742"/>
                  </a:lnTo>
                  <a:lnTo>
                    <a:pt x="1569874" y="6457816"/>
                  </a:lnTo>
                  <a:lnTo>
                    <a:pt x="1504687" y="6463810"/>
                  </a:lnTo>
                  <a:lnTo>
                    <a:pt x="1438030" y="6467637"/>
                  </a:lnTo>
                  <a:lnTo>
                    <a:pt x="1369823" y="6469215"/>
                  </a:lnTo>
                  <a:lnTo>
                    <a:pt x="1335112" y="6469134"/>
                  </a:lnTo>
                  <a:lnTo>
                    <a:pt x="1264422" y="6467177"/>
                  </a:lnTo>
                  <a:lnTo>
                    <a:pt x="1191974" y="6462760"/>
                  </a:lnTo>
                  <a:lnTo>
                    <a:pt x="1117685" y="6455798"/>
                  </a:lnTo>
                  <a:lnTo>
                    <a:pt x="1079825" y="6451335"/>
                  </a:lnTo>
                  <a:lnTo>
                    <a:pt x="1041473" y="6446205"/>
                  </a:lnTo>
                  <a:lnTo>
                    <a:pt x="1002619" y="6440396"/>
                  </a:lnTo>
                  <a:lnTo>
                    <a:pt x="963254" y="6433898"/>
                  </a:lnTo>
                  <a:lnTo>
                    <a:pt x="923366" y="6426700"/>
                  </a:lnTo>
                  <a:lnTo>
                    <a:pt x="882945" y="6418792"/>
                  </a:lnTo>
                  <a:lnTo>
                    <a:pt x="841982" y="6410163"/>
                  </a:lnTo>
                  <a:lnTo>
                    <a:pt x="800465" y="6400802"/>
                  </a:lnTo>
                  <a:lnTo>
                    <a:pt x="758385" y="6390700"/>
                  </a:lnTo>
                  <a:lnTo>
                    <a:pt x="715730" y="6379846"/>
                  </a:lnTo>
                  <a:lnTo>
                    <a:pt x="672492" y="6368228"/>
                  </a:lnTo>
                  <a:lnTo>
                    <a:pt x="628658" y="6355837"/>
                  </a:lnTo>
                  <a:lnTo>
                    <a:pt x="584220" y="6342662"/>
                  </a:lnTo>
                  <a:lnTo>
                    <a:pt x="539166" y="6328692"/>
                  </a:lnTo>
                  <a:lnTo>
                    <a:pt x="493486" y="6313917"/>
                  </a:lnTo>
                  <a:lnTo>
                    <a:pt x="447170" y="6298326"/>
                  </a:lnTo>
                  <a:lnTo>
                    <a:pt x="400208" y="6281909"/>
                  </a:lnTo>
                  <a:lnTo>
                    <a:pt x="352589" y="6264655"/>
                  </a:lnTo>
                  <a:lnTo>
                    <a:pt x="304303" y="6246553"/>
                  </a:lnTo>
                  <a:lnTo>
                    <a:pt x="255340" y="6227594"/>
                  </a:lnTo>
                  <a:lnTo>
                    <a:pt x="205689" y="6207766"/>
                  </a:lnTo>
                  <a:lnTo>
                    <a:pt x="155340" y="6187059"/>
                  </a:lnTo>
                  <a:lnTo>
                    <a:pt x="104282" y="6165462"/>
                  </a:lnTo>
                  <a:lnTo>
                    <a:pt x="52505" y="6142965"/>
                  </a:lnTo>
                  <a:lnTo>
                    <a:pt x="0" y="6119558"/>
                  </a:lnTo>
                  <a:lnTo>
                    <a:pt x="0" y="0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3859148" y="271983"/>
            <a:ext cx="4883150" cy="2037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6350" indent="-342900">
              <a:lnSpc>
                <a:spcPct val="100000"/>
              </a:lnSpc>
              <a:spcBef>
                <a:spcPts val="95"/>
              </a:spcBef>
              <a:buChar char="-"/>
              <a:tabLst>
                <a:tab pos="35560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характер</a:t>
            </a:r>
            <a:r>
              <a:rPr dirty="0" sz="2200" spc="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впливу</a:t>
            </a:r>
            <a:r>
              <a:rPr dirty="0" sz="2200" spc="5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складних</a:t>
            </a:r>
            <a:r>
              <a:rPr dirty="0" sz="2200" spc="5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життєвих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обставин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стан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потреби</a:t>
            </a:r>
            <a:r>
              <a:rPr dirty="0" sz="2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клієнта- дитини;</a:t>
            </a:r>
            <a:endParaRPr sz="2200">
              <a:latin typeface="Calibri"/>
              <a:cs typeface="Calibri"/>
            </a:endParaRPr>
          </a:p>
          <a:p>
            <a:pPr algn="r" marL="342265" marR="5080" indent="-342265">
              <a:lnSpc>
                <a:spcPct val="100000"/>
              </a:lnSpc>
              <a:spcBef>
                <a:spcPts val="2645"/>
              </a:spcBef>
              <a:buChar char="-"/>
              <a:tabLst>
                <a:tab pos="34226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стан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батьків,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осіб,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їх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замінюють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endParaRPr sz="2200">
              <a:latin typeface="Calibri"/>
              <a:cs typeface="Calibri"/>
            </a:endParaRPr>
          </a:p>
          <a:p>
            <a:pPr algn="r" marR="59690">
              <a:lnSpc>
                <a:spcPct val="100000"/>
              </a:lnSpc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потенціал</a:t>
            </a:r>
            <a:r>
              <a:rPr dirty="0" sz="2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щодо</a:t>
            </a:r>
            <a:r>
              <a:rPr dirty="0" sz="2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задоволення</a:t>
            </a:r>
            <a:r>
              <a:rPr dirty="0" sz="2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потреб;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859148" y="2619501"/>
            <a:ext cx="4881880" cy="1031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dirty="0" sz="2200" spc="49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вплив</a:t>
            </a:r>
            <a:r>
              <a:rPr dirty="0" sz="2200" spc="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факторів</a:t>
            </a:r>
            <a:r>
              <a:rPr dirty="0" sz="2200" spc="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сім’ї</a:t>
            </a:r>
            <a:r>
              <a:rPr dirty="0" sz="2200" spc="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200" spc="4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середовища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200" spc="285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задоволення</a:t>
            </a:r>
            <a:r>
              <a:rPr dirty="0" sz="2200" spc="285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потреб</a:t>
            </a:r>
            <a:r>
              <a:rPr dirty="0" sz="2200" spc="280">
                <a:solidFill>
                  <a:srgbClr val="FFFFFF"/>
                </a:solidFill>
                <a:latin typeface="Calibri"/>
                <a:cs typeface="Calibri"/>
              </a:rPr>
              <a:t>  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клієнта- дитини;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859148" y="3961003"/>
            <a:ext cx="4883150" cy="13665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har char="-"/>
              <a:tabLst>
                <a:tab pos="35496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тривалість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існування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проблеми;</a:t>
            </a:r>
            <a:endParaRPr sz="2200">
              <a:latin typeface="Calibri"/>
              <a:cs typeface="Calibri"/>
            </a:endParaRPr>
          </a:p>
          <a:p>
            <a:pPr marL="12700" marR="5080" indent="280035">
              <a:lnSpc>
                <a:spcPct val="100000"/>
              </a:lnSpc>
              <a:spcBef>
                <a:spcPts val="2640"/>
              </a:spcBef>
              <a:buChar char="-"/>
              <a:tabLst>
                <a:tab pos="292735" algn="l"/>
                <a:tab pos="2132330" algn="l"/>
                <a:tab pos="3378200" algn="l"/>
                <a:tab pos="4627880" algn="l"/>
              </a:tabLst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усвідомлення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клієнтом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проблем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готовність</a:t>
            </a:r>
            <a:r>
              <a:rPr dirty="0" sz="22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до</a:t>
            </a:r>
            <a:r>
              <a:rPr dirty="0" sz="22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співпраці.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912" y="0"/>
            <a:ext cx="532130" cy="4815840"/>
          </a:xfrm>
          <a:custGeom>
            <a:avLst/>
            <a:gdLst/>
            <a:ahLst/>
            <a:cxnLst/>
            <a:rect l="l" t="t" r="r" b="b"/>
            <a:pathLst>
              <a:path w="532130" h="4815840">
                <a:moveTo>
                  <a:pt x="304372" y="0"/>
                </a:moveTo>
                <a:lnTo>
                  <a:pt x="456487" y="4815332"/>
                </a:lnTo>
              </a:path>
              <a:path w="532130" h="4815840">
                <a:moveTo>
                  <a:pt x="0" y="0"/>
                </a:moveTo>
                <a:lnTo>
                  <a:pt x="380287" y="4815332"/>
                </a:lnTo>
              </a:path>
              <a:path w="532130" h="4815840">
                <a:moveTo>
                  <a:pt x="531975" y="0"/>
                </a:moveTo>
                <a:lnTo>
                  <a:pt x="151687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335" y="-14287"/>
            <a:ext cx="323215" cy="4844415"/>
            <a:chOff x="-4335" y="-14287"/>
            <a:chExt cx="323215" cy="4844415"/>
          </a:xfrm>
        </p:grpSpPr>
        <p:sp>
          <p:nvSpPr>
            <p:cNvPr id="4" name="object 4" descr=""/>
            <p:cNvSpPr/>
            <p:nvPr/>
          </p:nvSpPr>
          <p:spPr>
            <a:xfrm>
              <a:off x="76199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1909" y="0"/>
            <a:ext cx="913130" cy="4815840"/>
          </a:xfrm>
          <a:custGeom>
            <a:avLst/>
            <a:gdLst/>
            <a:ahLst/>
            <a:cxnLst/>
            <a:rect l="l" t="t" r="r" b="b"/>
            <a:pathLst>
              <a:path w="913130" h="4815840">
                <a:moveTo>
                  <a:pt x="0" y="0"/>
                </a:moveTo>
                <a:lnTo>
                  <a:pt x="912690" y="4815332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7092" y="-6350"/>
            <a:ext cx="543560" cy="4828540"/>
            <a:chOff x="377092" y="-6350"/>
            <a:chExt cx="543560" cy="4828540"/>
          </a:xfrm>
        </p:grpSpPr>
        <p:sp>
          <p:nvSpPr>
            <p:cNvPr id="8" name="object 8" descr=""/>
            <p:cNvSpPr/>
            <p:nvPr/>
          </p:nvSpPr>
          <p:spPr>
            <a:xfrm>
              <a:off x="3818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5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3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76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5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969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0" y="0"/>
                </a:moveTo>
                <a:lnTo>
                  <a:pt x="304230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5715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20662" y="-5778"/>
            <a:ext cx="473075" cy="4829810"/>
            <a:chOff x="220662" y="-5778"/>
            <a:chExt cx="473075" cy="4829810"/>
          </a:xfrm>
        </p:grpSpPr>
        <p:sp>
          <p:nvSpPr>
            <p:cNvPr id="14" name="object 14" descr=""/>
            <p:cNvSpPr/>
            <p:nvPr/>
          </p:nvSpPr>
          <p:spPr>
            <a:xfrm>
              <a:off x="5336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8600" y="2158"/>
              <a:ext cx="457200" cy="4813935"/>
            </a:xfrm>
            <a:custGeom>
              <a:avLst/>
              <a:gdLst/>
              <a:ahLst/>
              <a:cxnLst/>
              <a:rect l="l" t="t" r="r" b="b"/>
              <a:pathLst>
                <a:path w="457200" h="4813935">
                  <a:moveTo>
                    <a:pt x="0" y="0"/>
                  </a:moveTo>
                  <a:lnTo>
                    <a:pt x="457200" y="4813681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602321" y="-7937"/>
            <a:ext cx="2069464" cy="4831715"/>
            <a:chOff x="602321" y="-7937"/>
            <a:chExt cx="2069464" cy="4831715"/>
          </a:xfrm>
        </p:grpSpPr>
        <p:sp>
          <p:nvSpPr>
            <p:cNvPr id="17" name="object 17" descr=""/>
            <p:cNvSpPr/>
            <p:nvPr/>
          </p:nvSpPr>
          <p:spPr>
            <a:xfrm>
              <a:off x="990599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35505" y="0"/>
              <a:ext cx="531495" cy="4815840"/>
            </a:xfrm>
            <a:custGeom>
              <a:avLst/>
              <a:gdLst/>
              <a:ahLst/>
              <a:cxnLst/>
              <a:rect l="l" t="t" r="r" b="b"/>
              <a:pathLst>
                <a:path w="531494" h="4815840">
                  <a:moveTo>
                    <a:pt x="302328" y="0"/>
                  </a:moveTo>
                  <a:lnTo>
                    <a:pt x="0" y="4815332"/>
                  </a:lnTo>
                </a:path>
                <a:path w="531494" h="4815840">
                  <a:moveTo>
                    <a:pt x="530925" y="0"/>
                  </a:moveTo>
                  <a:lnTo>
                    <a:pt x="226694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716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0258" y="0"/>
              <a:ext cx="351790" cy="4815840"/>
            </a:xfrm>
            <a:custGeom>
              <a:avLst/>
              <a:gdLst/>
              <a:ahLst/>
              <a:cxnLst/>
              <a:rect l="l" t="t" r="r" b="b"/>
              <a:pathLst>
                <a:path w="351790" h="4815840">
                  <a:moveTo>
                    <a:pt x="0" y="0"/>
                  </a:moveTo>
                  <a:lnTo>
                    <a:pt x="351766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884" y="0"/>
              <a:ext cx="586740" cy="4815840"/>
            </a:xfrm>
            <a:custGeom>
              <a:avLst/>
              <a:gdLst/>
              <a:ahLst/>
              <a:cxnLst/>
              <a:rect l="l" t="t" r="r" b="b"/>
              <a:pathLst>
                <a:path w="586740" h="4815840">
                  <a:moveTo>
                    <a:pt x="381099" y="0"/>
                  </a:moveTo>
                  <a:lnTo>
                    <a:pt x="586455" y="4815332"/>
                  </a:lnTo>
                </a:path>
                <a:path w="586740" h="4815840">
                  <a:moveTo>
                    <a:pt x="0" y="0"/>
                  </a:moveTo>
                  <a:lnTo>
                    <a:pt x="152115" y="4815332"/>
                  </a:lnTo>
                </a:path>
                <a:path w="586740" h="4815840">
                  <a:moveTo>
                    <a:pt x="228600" y="0"/>
                  </a:moveTo>
                  <a:lnTo>
                    <a:pt x="3807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749" y="-23812"/>
            <a:ext cx="560705" cy="4863465"/>
            <a:chOff x="4110749" y="-23812"/>
            <a:chExt cx="560705" cy="4863465"/>
          </a:xfrm>
        </p:grpSpPr>
        <p:sp>
          <p:nvSpPr>
            <p:cNvPr id="23" name="object 23" descr=""/>
            <p:cNvSpPr/>
            <p:nvPr/>
          </p:nvSpPr>
          <p:spPr>
            <a:xfrm>
              <a:off x="4115511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304372" y="0"/>
                  </a:moveTo>
                  <a:lnTo>
                    <a:pt x="456487" y="4815332"/>
                  </a:lnTo>
                </a:path>
                <a:path w="456564" h="4815840">
                  <a:moveTo>
                    <a:pt x="0" y="0"/>
                  </a:moveTo>
                  <a:lnTo>
                    <a:pt x="380287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1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4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476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10264" y="-14287"/>
            <a:ext cx="323215" cy="4844415"/>
            <a:chOff x="2510264" y="-14287"/>
            <a:chExt cx="323215" cy="484441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50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2642" y="-23812"/>
            <a:ext cx="562610" cy="4863465"/>
            <a:chOff x="2872642" y="-23812"/>
            <a:chExt cx="562610" cy="4863465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64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4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22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4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569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0" y="0"/>
                </a:moveTo>
                <a:lnTo>
                  <a:pt x="304230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8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4815840"/>
          </a:xfrm>
          <a:custGeom>
            <a:avLst/>
            <a:gdLst/>
            <a:ahLst/>
            <a:cxnLst/>
            <a:rect l="l" t="t" r="r" b="b"/>
            <a:pathLst>
              <a:path w="228600" h="4815840">
                <a:moveTo>
                  <a:pt x="228172" y="0"/>
                </a:moveTo>
                <a:lnTo>
                  <a:pt x="0" y="4815332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921" y="-7937"/>
            <a:ext cx="1993264" cy="4831715"/>
            <a:chOff x="3116921" y="-7937"/>
            <a:chExt cx="1993264" cy="4831715"/>
          </a:xfrm>
        </p:grpSpPr>
        <p:sp>
          <p:nvSpPr>
            <p:cNvPr id="38" name="object 38" descr=""/>
            <p:cNvSpPr/>
            <p:nvPr/>
          </p:nvSpPr>
          <p:spPr>
            <a:xfrm>
              <a:off x="3505199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4815840"/>
            </a:xfrm>
            <a:custGeom>
              <a:avLst/>
              <a:gdLst/>
              <a:ahLst/>
              <a:cxnLst/>
              <a:rect l="l" t="t" r="r" b="b"/>
              <a:pathLst>
                <a:path w="455295" h="4815840">
                  <a:moveTo>
                    <a:pt x="302328" y="0"/>
                  </a:moveTo>
                  <a:lnTo>
                    <a:pt x="0" y="4815332"/>
                  </a:lnTo>
                </a:path>
                <a:path w="455295" h="4815840">
                  <a:moveTo>
                    <a:pt x="455010" y="0"/>
                  </a:moveTo>
                  <a:lnTo>
                    <a:pt x="30289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858" y="0"/>
              <a:ext cx="351790" cy="4815840"/>
            </a:xfrm>
            <a:custGeom>
              <a:avLst/>
              <a:gdLst/>
              <a:ahLst/>
              <a:cxnLst/>
              <a:rect l="l" t="t" r="r" b="b"/>
              <a:pathLst>
                <a:path w="351789" h="4815840">
                  <a:moveTo>
                    <a:pt x="0" y="0"/>
                  </a:moveTo>
                  <a:lnTo>
                    <a:pt x="351766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484" y="0"/>
              <a:ext cx="586740" cy="4815840"/>
            </a:xfrm>
            <a:custGeom>
              <a:avLst/>
              <a:gdLst/>
              <a:ahLst/>
              <a:cxnLst/>
              <a:rect l="l" t="t" r="r" b="b"/>
              <a:pathLst>
                <a:path w="586739" h="4815840">
                  <a:moveTo>
                    <a:pt x="381099" y="0"/>
                  </a:moveTo>
                  <a:lnTo>
                    <a:pt x="586455" y="4815332"/>
                  </a:lnTo>
                </a:path>
                <a:path w="586739" h="4815840">
                  <a:moveTo>
                    <a:pt x="0" y="0"/>
                  </a:moveTo>
                  <a:lnTo>
                    <a:pt x="152115" y="4815332"/>
                  </a:lnTo>
                </a:path>
                <a:path w="586739" h="4815840">
                  <a:moveTo>
                    <a:pt x="228600" y="0"/>
                  </a:moveTo>
                  <a:lnTo>
                    <a:pt x="3807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5715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711" y="0"/>
            <a:ext cx="380365" cy="4815840"/>
          </a:xfrm>
          <a:custGeom>
            <a:avLst/>
            <a:gdLst/>
            <a:ahLst/>
            <a:cxnLst/>
            <a:rect l="l" t="t" r="r" b="b"/>
            <a:pathLst>
              <a:path w="380364" h="4815840">
                <a:moveTo>
                  <a:pt x="0" y="0"/>
                </a:moveTo>
                <a:lnTo>
                  <a:pt x="380287" y="4815332"/>
                </a:lnTo>
              </a:path>
            </a:pathLst>
          </a:custGeom>
          <a:ln w="952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0365" cy="4815840"/>
          </a:xfrm>
          <a:custGeom>
            <a:avLst/>
            <a:gdLst/>
            <a:ahLst/>
            <a:cxnLst/>
            <a:rect l="l" t="t" r="r" b="b"/>
            <a:pathLst>
              <a:path w="380364" h="4815840">
                <a:moveTo>
                  <a:pt x="380287" y="0"/>
                </a:moveTo>
                <a:lnTo>
                  <a:pt x="0" y="4815332"/>
                </a:lnTo>
              </a:path>
            </a:pathLst>
          </a:custGeom>
          <a:ln w="952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304230" y="0"/>
                </a:moveTo>
                <a:lnTo>
                  <a:pt x="0" y="4815332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80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4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0495" cy="4828540"/>
            <a:chOff x="5363527" y="-6350"/>
            <a:chExt cx="1420495" cy="4828540"/>
          </a:xfrm>
        </p:grpSpPr>
        <p:sp>
          <p:nvSpPr>
            <p:cNvPr id="49" name="object 49" descr=""/>
            <p:cNvSpPr/>
            <p:nvPr/>
          </p:nvSpPr>
          <p:spPr>
            <a:xfrm>
              <a:off x="5715285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4815840"/>
            </a:xfrm>
            <a:custGeom>
              <a:avLst/>
              <a:gdLst/>
              <a:ahLst/>
              <a:cxnLst/>
              <a:rect l="l" t="t" r="r" b="b"/>
              <a:pathLst>
                <a:path w="457200" h="4815840">
                  <a:moveTo>
                    <a:pt x="456633" y="0"/>
                  </a:moveTo>
                  <a:lnTo>
                    <a:pt x="154304" y="4815332"/>
                  </a:lnTo>
                </a:path>
                <a:path w="457200" h="4815840">
                  <a:moveTo>
                    <a:pt x="304230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984" y="0"/>
              <a:ext cx="205740" cy="4815840"/>
            </a:xfrm>
            <a:custGeom>
              <a:avLst/>
              <a:gdLst/>
              <a:ahLst/>
              <a:cxnLst/>
              <a:rect l="l" t="t" r="r" b="b"/>
              <a:pathLst>
                <a:path w="205739" h="4815840">
                  <a:moveTo>
                    <a:pt x="0" y="0"/>
                  </a:moveTo>
                  <a:lnTo>
                    <a:pt x="20535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 descr=""/>
          <p:cNvGrpSpPr/>
          <p:nvPr/>
        </p:nvGrpSpPr>
        <p:grpSpPr>
          <a:xfrm>
            <a:off x="5077109" y="-28575"/>
            <a:ext cx="338455" cy="4872990"/>
            <a:chOff x="5077109" y="-28575"/>
            <a:chExt cx="338455" cy="4872990"/>
          </a:xfrm>
        </p:grpSpPr>
        <p:sp>
          <p:nvSpPr>
            <p:cNvPr id="55" name="object 55" descr=""/>
            <p:cNvSpPr/>
            <p:nvPr/>
          </p:nvSpPr>
          <p:spPr>
            <a:xfrm>
              <a:off x="51056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571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2580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6767512" y="-14287"/>
            <a:ext cx="257175" cy="4844415"/>
            <a:chOff x="6767512" y="-14287"/>
            <a:chExt cx="257175" cy="4844415"/>
          </a:xfrm>
        </p:grpSpPr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822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7082691" y="-14287"/>
            <a:ext cx="543560" cy="4844415"/>
            <a:chOff x="7082691" y="-14287"/>
            <a:chExt cx="543560" cy="4844415"/>
          </a:xfrm>
        </p:grpSpPr>
        <p:sp>
          <p:nvSpPr>
            <p:cNvPr id="61" name="object 61" descr=""/>
            <p:cNvSpPr/>
            <p:nvPr/>
          </p:nvSpPr>
          <p:spPr>
            <a:xfrm>
              <a:off x="7466837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0874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5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2389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/>
          <p:nvPr/>
        </p:nvSpPr>
        <p:spPr>
          <a:xfrm>
            <a:off x="77732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5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6926262" y="-7937"/>
            <a:ext cx="317500" cy="4831715"/>
            <a:chOff x="6926262" y="-7937"/>
            <a:chExt cx="317500" cy="4831715"/>
          </a:xfrm>
        </p:grpSpPr>
        <p:sp>
          <p:nvSpPr>
            <p:cNvPr id="66" name="object 66" descr=""/>
            <p:cNvSpPr/>
            <p:nvPr/>
          </p:nvSpPr>
          <p:spPr>
            <a:xfrm>
              <a:off x="70868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9342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/>
          <p:nvPr/>
        </p:nvSpPr>
        <p:spPr>
          <a:xfrm>
            <a:off x="7468258" y="0"/>
            <a:ext cx="351790" cy="4815840"/>
          </a:xfrm>
          <a:custGeom>
            <a:avLst/>
            <a:gdLst/>
            <a:ahLst/>
            <a:cxnLst/>
            <a:rect l="l" t="t" r="r" b="b"/>
            <a:pathLst>
              <a:path w="351790" h="4815840">
                <a:moveTo>
                  <a:pt x="0" y="0"/>
                </a:moveTo>
                <a:lnTo>
                  <a:pt x="351766" y="4815332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8077584" y="0"/>
            <a:ext cx="205740" cy="4815840"/>
          </a:xfrm>
          <a:custGeom>
            <a:avLst/>
            <a:gdLst/>
            <a:ahLst/>
            <a:cxnLst/>
            <a:rect l="l" t="t" r="r" b="b"/>
            <a:pathLst>
              <a:path w="205740" h="4815840">
                <a:moveTo>
                  <a:pt x="0" y="0"/>
                </a:moveTo>
                <a:lnTo>
                  <a:pt x="20535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6964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79250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8053387" y="-23812"/>
            <a:ext cx="1018540" cy="4863465"/>
            <a:chOff x="8053387" y="-23812"/>
            <a:chExt cx="1018540" cy="4863465"/>
          </a:xfrm>
        </p:grpSpPr>
        <p:sp>
          <p:nvSpPr>
            <p:cNvPr id="73" name="object 73" descr=""/>
            <p:cNvSpPr/>
            <p:nvPr/>
          </p:nvSpPr>
          <p:spPr>
            <a:xfrm>
              <a:off x="8229884" y="0"/>
              <a:ext cx="836930" cy="4815840"/>
            </a:xfrm>
            <a:custGeom>
              <a:avLst/>
              <a:gdLst/>
              <a:ahLst/>
              <a:cxnLst/>
              <a:rect l="l" t="t" r="r" b="b"/>
              <a:pathLst>
                <a:path w="836929" h="4815840">
                  <a:moveTo>
                    <a:pt x="381000" y="0"/>
                  </a:moveTo>
                  <a:lnTo>
                    <a:pt x="533115" y="4815332"/>
                  </a:lnTo>
                </a:path>
                <a:path w="836929" h="4815840">
                  <a:moveTo>
                    <a:pt x="76627" y="0"/>
                  </a:moveTo>
                  <a:lnTo>
                    <a:pt x="456915" y="4815332"/>
                  </a:lnTo>
                </a:path>
                <a:path w="836929" h="4815840">
                  <a:moveTo>
                    <a:pt x="608603" y="0"/>
                  </a:moveTo>
                  <a:lnTo>
                    <a:pt x="228315" y="4815332"/>
                  </a:lnTo>
                </a:path>
                <a:path w="836929" h="4815840">
                  <a:moveTo>
                    <a:pt x="0" y="0"/>
                  </a:moveTo>
                  <a:lnTo>
                    <a:pt x="152115" y="4815332"/>
                  </a:lnTo>
                </a:path>
                <a:path w="836929" h="4815840">
                  <a:moveTo>
                    <a:pt x="836712" y="0"/>
                  </a:moveTo>
                  <a:lnTo>
                    <a:pt x="64678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0772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476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584" y="0"/>
              <a:ext cx="205740" cy="4815840"/>
            </a:xfrm>
            <a:custGeom>
              <a:avLst/>
              <a:gdLst/>
              <a:ahLst/>
              <a:cxnLst/>
              <a:rect l="l" t="t" r="r" b="b"/>
              <a:pathLst>
                <a:path w="205740" h="4815840">
                  <a:moveTo>
                    <a:pt x="0" y="0"/>
                  </a:moveTo>
                  <a:lnTo>
                    <a:pt x="20535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990838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/>
          <p:nvPr/>
        </p:nvSpPr>
        <p:spPr>
          <a:xfrm>
            <a:off x="5943600" y="0"/>
            <a:ext cx="76200" cy="4815840"/>
          </a:xfrm>
          <a:custGeom>
            <a:avLst/>
            <a:gdLst/>
            <a:ahLst/>
            <a:cxnLst/>
            <a:rect l="l" t="t" r="r" b="b"/>
            <a:pathLst>
              <a:path w="76200" h="4815840">
                <a:moveTo>
                  <a:pt x="76057" y="0"/>
                </a:moveTo>
                <a:lnTo>
                  <a:pt x="0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8" name="object 78" descr=""/>
          <p:cNvGrpSpPr/>
          <p:nvPr/>
        </p:nvGrpSpPr>
        <p:grpSpPr>
          <a:xfrm>
            <a:off x="6377272" y="-23812"/>
            <a:ext cx="490855" cy="4863465"/>
            <a:chOff x="6377272" y="-23812"/>
            <a:chExt cx="490855" cy="4863465"/>
          </a:xfrm>
        </p:grpSpPr>
        <p:sp>
          <p:nvSpPr>
            <p:cNvPr id="79" name="object 79" descr=""/>
            <p:cNvSpPr/>
            <p:nvPr/>
          </p:nvSpPr>
          <p:spPr>
            <a:xfrm>
              <a:off x="64010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477712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0" y="0"/>
                  </a:moveTo>
                  <a:lnTo>
                    <a:pt x="380287" y="4815332"/>
                  </a:lnTo>
                </a:path>
              </a:pathLst>
            </a:custGeom>
            <a:ln w="1904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/>
          <p:nvPr/>
        </p:nvSpPr>
        <p:spPr>
          <a:xfrm>
            <a:off x="5410200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304230" y="0"/>
                </a:moveTo>
                <a:lnTo>
                  <a:pt x="0" y="4815332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6401458" y="0"/>
            <a:ext cx="351790" cy="4815840"/>
          </a:xfrm>
          <a:custGeom>
            <a:avLst/>
            <a:gdLst/>
            <a:ahLst/>
            <a:cxnLst/>
            <a:rect l="l" t="t" r="r" b="b"/>
            <a:pathLst>
              <a:path w="351790" h="4815840">
                <a:moveTo>
                  <a:pt x="0" y="0"/>
                </a:moveTo>
                <a:lnTo>
                  <a:pt x="351766" y="4815332"/>
                </a:lnTo>
              </a:path>
            </a:pathLst>
          </a:custGeom>
          <a:ln w="1587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3" name="object 83" descr=""/>
          <p:cNvGrpSpPr/>
          <p:nvPr/>
        </p:nvGrpSpPr>
        <p:grpSpPr>
          <a:xfrm>
            <a:off x="7005637" y="-14287"/>
            <a:ext cx="1160780" cy="4844415"/>
            <a:chOff x="7005637" y="-14287"/>
            <a:chExt cx="1160780" cy="4844415"/>
          </a:xfrm>
        </p:grpSpPr>
        <p:sp>
          <p:nvSpPr>
            <p:cNvPr id="84" name="object 84" descr=""/>
            <p:cNvSpPr/>
            <p:nvPr/>
          </p:nvSpPr>
          <p:spPr>
            <a:xfrm>
              <a:off x="7010400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162800" y="0"/>
              <a:ext cx="989330" cy="4815840"/>
            </a:xfrm>
            <a:custGeom>
              <a:avLst/>
              <a:gdLst/>
              <a:ahLst/>
              <a:cxnLst/>
              <a:rect l="l" t="t" r="r" b="b"/>
              <a:pathLst>
                <a:path w="989329" h="4815840">
                  <a:moveTo>
                    <a:pt x="988748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6" name="object 86" descr=""/>
          <p:cNvGrpSpPr/>
          <p:nvPr/>
        </p:nvGrpSpPr>
        <p:grpSpPr>
          <a:xfrm>
            <a:off x="-9525" y="-19050"/>
            <a:ext cx="9163050" cy="6316345"/>
            <a:chOff x="-9525" y="-19050"/>
            <a:chExt cx="9163050" cy="6316345"/>
          </a:xfrm>
        </p:grpSpPr>
        <p:sp>
          <p:nvSpPr>
            <p:cNvPr id="87" name="object 87" descr=""/>
            <p:cNvSpPr/>
            <p:nvPr/>
          </p:nvSpPr>
          <p:spPr>
            <a:xfrm>
              <a:off x="45728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85488"/>
              <a:ext cx="9144000" cy="2011680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0" y="4311167"/>
              <a:ext cx="9144000" cy="1905000"/>
            </a:xfrm>
            <a:custGeom>
              <a:avLst/>
              <a:gdLst/>
              <a:ahLst/>
              <a:cxnLst/>
              <a:rect l="l" t="t" r="r" b="b"/>
              <a:pathLst>
                <a:path w="9144000" h="1905000">
                  <a:moveTo>
                    <a:pt x="91440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9144000" y="1905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0" y="4387341"/>
              <a:ext cx="9144000" cy="1753235"/>
            </a:xfrm>
            <a:custGeom>
              <a:avLst/>
              <a:gdLst/>
              <a:ahLst/>
              <a:cxnLst/>
              <a:rect l="l" t="t" r="r" b="b"/>
              <a:pathLst>
                <a:path w="9144000" h="1753235">
                  <a:moveTo>
                    <a:pt x="0" y="0"/>
                  </a:moveTo>
                  <a:lnTo>
                    <a:pt x="9144000" y="1650"/>
                  </a:lnTo>
                </a:path>
                <a:path w="9144000" h="1753235">
                  <a:moveTo>
                    <a:pt x="0" y="1751037"/>
                  </a:moveTo>
                  <a:lnTo>
                    <a:pt x="9144000" y="1752625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1" name="object 91" descr=""/>
          <p:cNvSpPr txBox="1"/>
          <p:nvPr/>
        </p:nvSpPr>
        <p:spPr>
          <a:xfrm>
            <a:off x="1338452" y="360654"/>
            <a:ext cx="6076315" cy="136715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algn="just" marL="927100" indent="-914400">
              <a:lnSpc>
                <a:spcPct val="100000"/>
              </a:lnSpc>
              <a:spcBef>
                <a:spcPts val="580"/>
              </a:spcBef>
              <a:buClr>
                <a:srgbClr val="FFFFFF"/>
              </a:buClr>
              <a:buFont typeface="Calibri"/>
              <a:buAutoNum type="arabicPeriod"/>
              <a:tabLst>
                <a:tab pos="927100" algn="l"/>
              </a:tabLst>
            </a:pPr>
            <a:r>
              <a:rPr dirty="0" sz="2000" b="1">
                <a:latin typeface="Calibri"/>
                <a:cs typeface="Calibri"/>
              </a:rPr>
              <a:t>Основні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поняття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роботи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з</a:t>
            </a:r>
            <a:r>
              <a:rPr dirty="0" sz="2000" spc="-10" b="1">
                <a:latin typeface="Calibri"/>
                <a:cs typeface="Calibri"/>
              </a:rPr>
              <a:t> випадком.</a:t>
            </a:r>
            <a:endParaRPr sz="2000">
              <a:latin typeface="Calibri"/>
              <a:cs typeface="Calibri"/>
            </a:endParaRPr>
          </a:p>
          <a:p>
            <a:pPr algn="just" marL="12700" marR="5080" indent="91440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7100" algn="l"/>
              </a:tabLst>
            </a:pPr>
            <a:r>
              <a:rPr dirty="0" sz="2000" b="1">
                <a:latin typeface="Calibri"/>
                <a:cs typeface="Calibri"/>
              </a:rPr>
              <a:t>Зміст</a:t>
            </a:r>
            <a:r>
              <a:rPr dirty="0" sz="2000" spc="260" b="1">
                <a:latin typeface="Calibri"/>
                <a:cs typeface="Calibri"/>
              </a:rPr>
              <a:t>   </a:t>
            </a:r>
            <a:r>
              <a:rPr dirty="0" sz="2000" b="1">
                <a:latin typeface="Calibri"/>
                <a:cs typeface="Calibri"/>
              </a:rPr>
              <a:t>соціального</a:t>
            </a:r>
            <a:r>
              <a:rPr dirty="0" sz="2000" spc="260" b="1">
                <a:latin typeface="Calibri"/>
                <a:cs typeface="Calibri"/>
              </a:rPr>
              <a:t>   </a:t>
            </a:r>
            <a:r>
              <a:rPr dirty="0" sz="2000" b="1">
                <a:latin typeface="Calibri"/>
                <a:cs typeface="Calibri"/>
              </a:rPr>
              <a:t>супроводу.</a:t>
            </a:r>
            <a:r>
              <a:rPr dirty="0" sz="2000" spc="254" b="1">
                <a:latin typeface="Calibri"/>
                <a:cs typeface="Calibri"/>
              </a:rPr>
              <a:t>   </a:t>
            </a:r>
            <a:r>
              <a:rPr dirty="0" sz="2000" spc="-10" b="1">
                <a:latin typeface="Calibri"/>
                <a:cs typeface="Calibri"/>
              </a:rPr>
              <a:t>Тривалість </a:t>
            </a:r>
            <a:r>
              <a:rPr dirty="0" sz="2000" b="1">
                <a:latin typeface="Calibri"/>
                <a:cs typeface="Calibri"/>
              </a:rPr>
              <a:t>соціального</a:t>
            </a:r>
            <a:r>
              <a:rPr dirty="0" sz="2000" spc="265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супроводу.</a:t>
            </a:r>
            <a:r>
              <a:rPr dirty="0" sz="2000" spc="27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Мета</a:t>
            </a:r>
            <a:r>
              <a:rPr dirty="0" sz="2000" spc="270" b="1">
                <a:latin typeface="Calibri"/>
                <a:cs typeface="Calibri"/>
              </a:rPr>
              <a:t>  </a:t>
            </a:r>
            <a:r>
              <a:rPr dirty="0" sz="2000" b="1">
                <a:latin typeface="Calibri"/>
                <a:cs typeface="Calibri"/>
              </a:rPr>
              <a:t>комплексної</a:t>
            </a:r>
            <a:r>
              <a:rPr dirty="0" sz="2000" spc="275" b="1">
                <a:latin typeface="Calibri"/>
                <a:cs typeface="Calibri"/>
              </a:rPr>
              <a:t>  </a:t>
            </a:r>
            <a:r>
              <a:rPr dirty="0" sz="2000" spc="-10" b="1">
                <a:latin typeface="Calibri"/>
                <a:cs typeface="Calibri"/>
              </a:rPr>
              <a:t>оцінки </a:t>
            </a:r>
            <a:r>
              <a:rPr dirty="0" sz="2000" b="1">
                <a:latin typeface="Calibri"/>
                <a:cs typeface="Calibri"/>
              </a:rPr>
              <a:t>потреб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дитини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та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сім’ї.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1338452" y="1762506"/>
            <a:ext cx="337756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7100" algn="l"/>
                <a:tab pos="2435860" algn="l"/>
              </a:tabLst>
            </a:pPr>
            <a:r>
              <a:rPr dirty="0" sz="2000" spc="-25" b="1">
                <a:latin typeface="Calibri"/>
                <a:cs typeface="Calibri"/>
              </a:rPr>
              <a:t>3.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Особливості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ведення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4851908" y="1762506"/>
            <a:ext cx="25634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94740" algn="l"/>
                <a:tab pos="1376680" algn="l"/>
              </a:tabLst>
            </a:pPr>
            <a:r>
              <a:rPr dirty="0" sz="2000" spc="-10" b="1">
                <a:latin typeface="Calibri"/>
                <a:cs typeface="Calibri"/>
              </a:rPr>
              <a:t>випадку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50" b="1">
                <a:latin typeface="Calibri"/>
                <a:cs typeface="Calibri"/>
              </a:rPr>
              <a:t>у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соціальній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1338452" y="2067306"/>
            <a:ext cx="3948429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роботі.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Алгоритм</a:t>
            </a:r>
            <a:r>
              <a:rPr dirty="0" sz="2000" spc="-7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ведення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випадку.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5" name="object 95" descr=""/>
          <p:cNvSpPr txBox="1"/>
          <p:nvPr/>
        </p:nvSpPr>
        <p:spPr>
          <a:xfrm>
            <a:off x="1338452" y="2433015"/>
            <a:ext cx="383159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7100" algn="l"/>
                <a:tab pos="2132330" algn="l"/>
                <a:tab pos="2524760" algn="l"/>
              </a:tabLst>
            </a:pPr>
            <a:r>
              <a:rPr dirty="0" sz="2000" spc="-25" b="1">
                <a:latin typeface="Calibri"/>
                <a:cs typeface="Calibri"/>
              </a:rPr>
              <a:t>4.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Переваги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25" b="1">
                <a:latin typeface="Calibri"/>
                <a:cs typeface="Calibri"/>
              </a:rPr>
              <a:t>та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обмеження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6" name="object 96" descr=""/>
          <p:cNvSpPr txBox="1"/>
          <p:nvPr/>
        </p:nvSpPr>
        <p:spPr>
          <a:xfrm>
            <a:off x="5310632" y="2433015"/>
            <a:ext cx="210312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9835" algn="l"/>
              </a:tabLst>
            </a:pPr>
            <a:r>
              <a:rPr dirty="0" sz="2000" spc="-10" b="1">
                <a:latin typeface="Calibri"/>
                <a:cs typeface="Calibri"/>
              </a:rPr>
              <a:t>основних</a:t>
            </a:r>
            <a:r>
              <a:rPr dirty="0" sz="2000" b="1">
                <a:latin typeface="Calibri"/>
                <a:cs typeface="Calibri"/>
              </a:rPr>
              <a:t>	</a:t>
            </a:r>
            <a:r>
              <a:rPr dirty="0" sz="2000" spc="-10" b="1">
                <a:latin typeface="Calibri"/>
                <a:cs typeface="Calibri"/>
              </a:rPr>
              <a:t>методів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7" name="object 97" descr=""/>
          <p:cNvSpPr txBox="1"/>
          <p:nvPr/>
        </p:nvSpPr>
        <p:spPr>
          <a:xfrm>
            <a:off x="1338452" y="2677769"/>
            <a:ext cx="4286885" cy="75692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2000" b="1">
                <a:latin typeface="Calibri"/>
                <a:cs typeface="Calibri"/>
              </a:rPr>
              <a:t>збору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інформації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про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клієнта.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927100" algn="l"/>
              </a:tabLst>
            </a:pPr>
            <a:r>
              <a:rPr dirty="0" sz="2000" spc="-25" b="1">
                <a:latin typeface="Calibri"/>
                <a:cs typeface="Calibri"/>
              </a:rPr>
              <a:t>5.</a:t>
            </a:r>
            <a:r>
              <a:rPr dirty="0" sz="2000" b="1">
                <a:latin typeface="Calibri"/>
                <a:cs typeface="Calibri"/>
              </a:rPr>
              <a:t>	Ведення</a:t>
            </a:r>
            <a:r>
              <a:rPr dirty="0" sz="2000" spc="-9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професійних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записів.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8" name="object 9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01084" y="5277992"/>
            <a:ext cx="1289050" cy="4057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-4762" y="-14287"/>
            <a:ext cx="323850" cy="6886575"/>
            <a:chOff x="-4762" y="-14287"/>
            <a:chExt cx="323850" cy="6886575"/>
          </a:xfrm>
        </p:grpSpPr>
        <p:sp>
          <p:nvSpPr>
            <p:cNvPr id="5" name="object 5" descr="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" name="object 8" descr=""/>
          <p:cNvGrpSpPr/>
          <p:nvPr/>
        </p:nvGrpSpPr>
        <p:grpSpPr>
          <a:xfrm>
            <a:off x="376237" y="-6350"/>
            <a:ext cx="544830" cy="6870700"/>
            <a:chOff x="376237" y="-6350"/>
            <a:chExt cx="544830" cy="6870700"/>
          </a:xfrm>
        </p:grpSpPr>
        <p:sp>
          <p:nvSpPr>
            <p:cNvPr id="9" name="object 9" descr="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528637" y="-25400"/>
            <a:ext cx="2143125" cy="6908800"/>
            <a:chOff x="528637" y="-25400"/>
            <a:chExt cx="2143125" cy="6908800"/>
          </a:xfrm>
        </p:grpSpPr>
        <p:sp>
          <p:nvSpPr>
            <p:cNvPr id="15" name="object 15" descr="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35505" y="0"/>
              <a:ext cx="531495" cy="6858000"/>
            </a:xfrm>
            <a:custGeom>
              <a:avLst/>
              <a:gdLst/>
              <a:ahLst/>
              <a:cxnLst/>
              <a:rect l="l" t="t" r="r" b="b"/>
              <a:pathLst>
                <a:path w="531494" h="6858000">
                  <a:moveTo>
                    <a:pt x="302894" y="0"/>
                  </a:moveTo>
                  <a:lnTo>
                    <a:pt x="0" y="6857999"/>
                  </a:lnTo>
                </a:path>
                <a:path w="531494" h="6858000">
                  <a:moveTo>
                    <a:pt x="531494" y="0"/>
                  </a:moveTo>
                  <a:lnTo>
                    <a:pt x="226694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4110037" y="-23812"/>
            <a:ext cx="561975" cy="6905625"/>
            <a:chOff x="4110037" y="-23812"/>
            <a:chExt cx="561975" cy="6905625"/>
          </a:xfrm>
        </p:grpSpPr>
        <p:sp>
          <p:nvSpPr>
            <p:cNvPr id="24" name="object 24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2509837" y="-14287"/>
            <a:ext cx="323850" cy="6886575"/>
            <a:chOff x="2509837" y="-14287"/>
            <a:chExt cx="323850" cy="6886575"/>
          </a:xfrm>
        </p:grpSpPr>
        <p:sp>
          <p:nvSpPr>
            <p:cNvPr id="27" name="object 27" descr="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2871787" y="-25400"/>
            <a:ext cx="582930" cy="6908800"/>
            <a:chOff x="2871787" y="-25400"/>
            <a:chExt cx="582930" cy="6908800"/>
          </a:xfrm>
        </p:grpSpPr>
        <p:sp>
          <p:nvSpPr>
            <p:cNvPr id="30" name="object 30" descr="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8" name="object 38" descr=""/>
          <p:cNvGrpSpPr/>
          <p:nvPr/>
        </p:nvGrpSpPr>
        <p:grpSpPr>
          <a:xfrm>
            <a:off x="3116262" y="-7937"/>
            <a:ext cx="1993900" cy="6873875"/>
            <a:chOff x="3116262" y="-7937"/>
            <a:chExt cx="1993900" cy="6873875"/>
          </a:xfrm>
        </p:grpSpPr>
        <p:sp>
          <p:nvSpPr>
            <p:cNvPr id="39" name="object 39" descr="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650105" y="0"/>
              <a:ext cx="455295" cy="6858000"/>
            </a:xfrm>
            <a:custGeom>
              <a:avLst/>
              <a:gdLst/>
              <a:ahLst/>
              <a:cxnLst/>
              <a:rect l="l" t="t" r="r" b="b"/>
              <a:pathLst>
                <a:path w="455295" h="6858000">
                  <a:moveTo>
                    <a:pt x="302895" y="0"/>
                  </a:moveTo>
                  <a:lnTo>
                    <a:pt x="0" y="6857999"/>
                  </a:lnTo>
                </a:path>
                <a:path w="455295" h="6858000">
                  <a:moveTo>
                    <a:pt x="455295" y="0"/>
                  </a:moveTo>
                  <a:lnTo>
                    <a:pt x="302895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 descr="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9" name="object 49" descr=""/>
          <p:cNvGrpSpPr/>
          <p:nvPr/>
        </p:nvGrpSpPr>
        <p:grpSpPr>
          <a:xfrm>
            <a:off x="5363527" y="-6350"/>
            <a:ext cx="1423035" cy="6870700"/>
            <a:chOff x="5363527" y="-6350"/>
            <a:chExt cx="1423035" cy="6870700"/>
          </a:xfrm>
        </p:grpSpPr>
        <p:sp>
          <p:nvSpPr>
            <p:cNvPr id="50" name="object 50" descr="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1722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154304" y="6858000"/>
                  </a:lnTo>
                </a:path>
                <a:path w="4572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8000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7" name="object 57" descr=""/>
          <p:cNvGrpSpPr/>
          <p:nvPr/>
        </p:nvGrpSpPr>
        <p:grpSpPr>
          <a:xfrm>
            <a:off x="6767512" y="-14287"/>
            <a:ext cx="257175" cy="6886575"/>
            <a:chOff x="6767512" y="-14287"/>
            <a:chExt cx="257175" cy="6886575"/>
          </a:xfrm>
        </p:grpSpPr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 descr=""/>
          <p:cNvSpPr/>
          <p:nvPr/>
        </p:nvSpPr>
        <p:spPr>
          <a:xfrm>
            <a:off x="7467600" y="5142357"/>
            <a:ext cx="0" cy="1731010"/>
          </a:xfrm>
          <a:custGeom>
            <a:avLst/>
            <a:gdLst/>
            <a:ahLst/>
            <a:cxnLst/>
            <a:rect l="l" t="t" r="r" b="b"/>
            <a:pathLst>
              <a:path w="0" h="1731009">
                <a:moveTo>
                  <a:pt x="0" y="0"/>
                </a:moveTo>
                <a:lnTo>
                  <a:pt x="0" y="1730725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7467600" y="3923157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400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7467600" y="2703957"/>
            <a:ext cx="0" cy="406400"/>
          </a:xfrm>
          <a:custGeom>
            <a:avLst/>
            <a:gdLst/>
            <a:ahLst/>
            <a:cxnLst/>
            <a:rect l="l" t="t" r="r" b="b"/>
            <a:pathLst>
              <a:path w="0" h="406400">
                <a:moveTo>
                  <a:pt x="0" y="0"/>
                </a:moveTo>
                <a:lnTo>
                  <a:pt x="0" y="406399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3" name="object 63" descr=""/>
          <p:cNvGrpSpPr/>
          <p:nvPr/>
        </p:nvGrpSpPr>
        <p:grpSpPr>
          <a:xfrm>
            <a:off x="7081837" y="-13525"/>
            <a:ext cx="544830" cy="6878320"/>
            <a:chOff x="7081837" y="-13525"/>
            <a:chExt cx="544830" cy="6878320"/>
          </a:xfrm>
        </p:grpSpPr>
        <p:sp>
          <p:nvSpPr>
            <p:cNvPr id="64" name="object 64" descr=""/>
            <p:cNvSpPr/>
            <p:nvPr/>
          </p:nvSpPr>
          <p:spPr>
            <a:xfrm>
              <a:off x="7467600" y="-13525"/>
              <a:ext cx="0" cy="1905000"/>
            </a:xfrm>
            <a:custGeom>
              <a:avLst/>
              <a:gdLst/>
              <a:ahLst/>
              <a:cxnLst/>
              <a:rect l="l" t="t" r="r" b="b"/>
              <a:pathLst>
                <a:path w="0" h="1905000">
                  <a:moveTo>
                    <a:pt x="0" y="0"/>
                  </a:moveTo>
                  <a:lnTo>
                    <a:pt x="0" y="1904682"/>
                  </a:lnTo>
                </a:path>
              </a:pathLst>
            </a:custGeom>
            <a:ln w="30098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8" name="object 68" descr=""/>
          <p:cNvGrpSpPr/>
          <p:nvPr/>
        </p:nvGrpSpPr>
        <p:grpSpPr>
          <a:xfrm>
            <a:off x="6926262" y="-7937"/>
            <a:ext cx="317500" cy="6873875"/>
            <a:chOff x="6926262" y="-7937"/>
            <a:chExt cx="317500" cy="6873875"/>
          </a:xfrm>
        </p:grpSpPr>
        <p:sp>
          <p:nvSpPr>
            <p:cNvPr id="69" name="object 69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1" name="object 71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5" name="object 75" descr=""/>
          <p:cNvGrpSpPr/>
          <p:nvPr/>
        </p:nvGrpSpPr>
        <p:grpSpPr>
          <a:xfrm>
            <a:off x="8053387" y="-25400"/>
            <a:ext cx="1018540" cy="6908800"/>
            <a:chOff x="8053387" y="-25400"/>
            <a:chExt cx="1018540" cy="6908800"/>
          </a:xfrm>
        </p:grpSpPr>
        <p:sp>
          <p:nvSpPr>
            <p:cNvPr id="76" name="object 76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8229600" y="0"/>
              <a:ext cx="837565" cy="6858000"/>
            </a:xfrm>
            <a:custGeom>
              <a:avLst/>
              <a:gdLst/>
              <a:ahLst/>
              <a:cxnLst/>
              <a:rect l="l" t="t" r="r" b="b"/>
              <a:pathLst>
                <a:path w="837565" h="6858000">
                  <a:moveTo>
                    <a:pt x="0" y="0"/>
                  </a:moveTo>
                  <a:lnTo>
                    <a:pt x="152400" y="6858000"/>
                  </a:lnTo>
                </a:path>
                <a:path w="837565" h="6858000">
                  <a:moveTo>
                    <a:pt x="837354" y="0"/>
                  </a:moveTo>
                  <a:lnTo>
                    <a:pt x="647065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991600" y="-7175"/>
              <a:ext cx="0" cy="6874509"/>
            </a:xfrm>
            <a:custGeom>
              <a:avLst/>
              <a:gdLst/>
              <a:ahLst/>
              <a:cxnLst/>
              <a:rect l="l" t="t" r="r" b="b"/>
              <a:pathLst>
                <a:path w="0" h="6874509">
                  <a:moveTo>
                    <a:pt x="0" y="5149532"/>
                  </a:moveTo>
                  <a:lnTo>
                    <a:pt x="0" y="6873908"/>
                  </a:lnTo>
                </a:path>
                <a:path w="0" h="6874509">
                  <a:moveTo>
                    <a:pt x="0" y="3930332"/>
                  </a:moveTo>
                  <a:lnTo>
                    <a:pt x="0" y="4336732"/>
                  </a:lnTo>
                </a:path>
                <a:path w="0" h="6874509">
                  <a:moveTo>
                    <a:pt x="0" y="2711132"/>
                  </a:moveTo>
                  <a:lnTo>
                    <a:pt x="0" y="3117532"/>
                  </a:lnTo>
                </a:path>
                <a:path w="0" h="6874509">
                  <a:moveTo>
                    <a:pt x="0" y="0"/>
                  </a:moveTo>
                  <a:lnTo>
                    <a:pt x="0" y="1898332"/>
                  </a:lnTo>
                </a:path>
              </a:pathLst>
            </a:custGeom>
            <a:ln w="17398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3" name="object 83" descr=""/>
          <p:cNvGrpSpPr/>
          <p:nvPr/>
        </p:nvGrpSpPr>
        <p:grpSpPr>
          <a:xfrm>
            <a:off x="6376987" y="-23812"/>
            <a:ext cx="490855" cy="6905625"/>
            <a:chOff x="6376987" y="-23812"/>
            <a:chExt cx="490855" cy="6905625"/>
          </a:xfrm>
        </p:grpSpPr>
        <p:sp>
          <p:nvSpPr>
            <p:cNvPr id="84" name="object 84" descr="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6" name="object 86" descr="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8" name="object 88" descr=""/>
          <p:cNvGrpSpPr/>
          <p:nvPr/>
        </p:nvGrpSpPr>
        <p:grpSpPr>
          <a:xfrm>
            <a:off x="7005637" y="-14287"/>
            <a:ext cx="1162050" cy="6886575"/>
            <a:chOff x="7005637" y="-14287"/>
            <a:chExt cx="1162050" cy="6886575"/>
          </a:xfrm>
        </p:grpSpPr>
        <p:sp>
          <p:nvSpPr>
            <p:cNvPr id="89" name="object 89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1" name="object 91" descr=""/>
          <p:cNvGrpSpPr/>
          <p:nvPr/>
        </p:nvGrpSpPr>
        <p:grpSpPr>
          <a:xfrm>
            <a:off x="-9525" y="-19050"/>
            <a:ext cx="5057775" cy="6896100"/>
            <a:chOff x="-9525" y="-19050"/>
            <a:chExt cx="5057775" cy="6896100"/>
          </a:xfrm>
        </p:grpSpPr>
        <p:sp>
          <p:nvSpPr>
            <p:cNvPr id="92" name="object 92" descr="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79092"/>
              <a:ext cx="5033772" cy="3230879"/>
            </a:xfrm>
            <a:prstGeom prst="rect">
              <a:avLst/>
            </a:prstGeom>
          </p:spPr>
        </p:pic>
        <p:sp>
          <p:nvSpPr>
            <p:cNvPr id="94" name="object 94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0" y="2057400"/>
              <a:ext cx="4801870" cy="2821305"/>
            </a:xfrm>
            <a:custGeom>
              <a:avLst/>
              <a:gdLst/>
              <a:ahLst/>
              <a:cxnLst/>
              <a:rect l="l" t="t" r="r" b="b"/>
              <a:pathLst>
                <a:path w="4801870" h="2821304">
                  <a:moveTo>
                    <a:pt x="0" y="0"/>
                  </a:moveTo>
                  <a:lnTo>
                    <a:pt x="4800600" y="1650"/>
                  </a:lnTo>
                </a:path>
                <a:path w="4801870" h="2821304">
                  <a:moveTo>
                    <a:pt x="0" y="2819400"/>
                  </a:moveTo>
                  <a:lnTo>
                    <a:pt x="4800600" y="2820924"/>
                  </a:lnTo>
                </a:path>
                <a:path w="4801870" h="2821304">
                  <a:moveTo>
                    <a:pt x="4801362" y="762"/>
                  </a:moveTo>
                  <a:lnTo>
                    <a:pt x="4800600" y="2819400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822" y="2736850"/>
              <a:ext cx="3611765" cy="397891"/>
            </a:xfrm>
            <a:prstGeom prst="rect">
              <a:avLst/>
            </a:prstGeom>
          </p:spPr>
        </p:pic>
      </p:grpSp>
      <p:sp>
        <p:nvSpPr>
          <p:cNvPr id="97" name="object 97" descr=""/>
          <p:cNvSpPr txBox="1"/>
          <p:nvPr/>
        </p:nvSpPr>
        <p:spPr>
          <a:xfrm>
            <a:off x="307340" y="3750945"/>
            <a:ext cx="3462020" cy="6959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(залежно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від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спрямування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змісту)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98" name="object 98" descr=""/>
          <p:cNvGrpSpPr/>
          <p:nvPr/>
        </p:nvGrpSpPr>
        <p:grpSpPr>
          <a:xfrm>
            <a:off x="4337748" y="1573974"/>
            <a:ext cx="4759325" cy="3886200"/>
            <a:chOff x="4337748" y="1573974"/>
            <a:chExt cx="4759325" cy="3886200"/>
          </a:xfrm>
        </p:grpSpPr>
        <p:sp>
          <p:nvSpPr>
            <p:cNvPr id="99" name="object 99" descr=""/>
            <p:cNvSpPr/>
            <p:nvPr/>
          </p:nvSpPr>
          <p:spPr>
            <a:xfrm>
              <a:off x="4345685" y="1581911"/>
              <a:ext cx="817244" cy="3870325"/>
            </a:xfrm>
            <a:custGeom>
              <a:avLst/>
              <a:gdLst/>
              <a:ahLst/>
              <a:cxnLst/>
              <a:rect l="l" t="t" r="r" b="b"/>
              <a:pathLst>
                <a:path w="817245" h="3870325">
                  <a:moveTo>
                    <a:pt x="15239" y="0"/>
                  </a:moveTo>
                  <a:lnTo>
                    <a:pt x="48984" y="34327"/>
                  </a:lnTo>
                  <a:lnTo>
                    <a:pt x="82003" y="69096"/>
                  </a:lnTo>
                  <a:lnTo>
                    <a:pt x="114297" y="104296"/>
                  </a:lnTo>
                  <a:lnTo>
                    <a:pt x="145864" y="139918"/>
                  </a:lnTo>
                  <a:lnTo>
                    <a:pt x="176706" y="175953"/>
                  </a:lnTo>
                  <a:lnTo>
                    <a:pt x="206823" y="212391"/>
                  </a:lnTo>
                  <a:lnTo>
                    <a:pt x="236213" y="249222"/>
                  </a:lnTo>
                  <a:lnTo>
                    <a:pt x="264878" y="286437"/>
                  </a:lnTo>
                  <a:lnTo>
                    <a:pt x="292817" y="324026"/>
                  </a:lnTo>
                  <a:lnTo>
                    <a:pt x="320031" y="361979"/>
                  </a:lnTo>
                  <a:lnTo>
                    <a:pt x="346519" y="400287"/>
                  </a:lnTo>
                  <a:lnTo>
                    <a:pt x="372281" y="438941"/>
                  </a:lnTo>
                  <a:lnTo>
                    <a:pt x="397317" y="477931"/>
                  </a:lnTo>
                  <a:lnTo>
                    <a:pt x="421628" y="517246"/>
                  </a:lnTo>
                  <a:lnTo>
                    <a:pt x="445213" y="556878"/>
                  </a:lnTo>
                  <a:lnTo>
                    <a:pt x="468072" y="596818"/>
                  </a:lnTo>
                  <a:lnTo>
                    <a:pt x="490206" y="637054"/>
                  </a:lnTo>
                  <a:lnTo>
                    <a:pt x="511614" y="677578"/>
                  </a:lnTo>
                  <a:lnTo>
                    <a:pt x="532296" y="718381"/>
                  </a:lnTo>
                  <a:lnTo>
                    <a:pt x="552253" y="759452"/>
                  </a:lnTo>
                  <a:lnTo>
                    <a:pt x="571484" y="800782"/>
                  </a:lnTo>
                  <a:lnTo>
                    <a:pt x="589989" y="842362"/>
                  </a:lnTo>
                  <a:lnTo>
                    <a:pt x="607768" y="884181"/>
                  </a:lnTo>
                  <a:lnTo>
                    <a:pt x="624822" y="926231"/>
                  </a:lnTo>
                  <a:lnTo>
                    <a:pt x="641150" y="968501"/>
                  </a:lnTo>
                  <a:lnTo>
                    <a:pt x="656753" y="1010983"/>
                  </a:lnTo>
                  <a:lnTo>
                    <a:pt x="671629" y="1053666"/>
                  </a:lnTo>
                  <a:lnTo>
                    <a:pt x="685781" y="1096540"/>
                  </a:lnTo>
                  <a:lnTo>
                    <a:pt x="699206" y="1139598"/>
                  </a:lnTo>
                  <a:lnTo>
                    <a:pt x="711906" y="1182827"/>
                  </a:lnTo>
                  <a:lnTo>
                    <a:pt x="723879" y="1226220"/>
                  </a:lnTo>
                  <a:lnTo>
                    <a:pt x="735128" y="1269766"/>
                  </a:lnTo>
                  <a:lnTo>
                    <a:pt x="745650" y="1313457"/>
                  </a:lnTo>
                  <a:lnTo>
                    <a:pt x="755447" y="1357281"/>
                  </a:lnTo>
                  <a:lnTo>
                    <a:pt x="764518" y="1401231"/>
                  </a:lnTo>
                  <a:lnTo>
                    <a:pt x="772864" y="1445295"/>
                  </a:lnTo>
                  <a:lnTo>
                    <a:pt x="780484" y="1489465"/>
                  </a:lnTo>
                  <a:lnTo>
                    <a:pt x="787378" y="1533731"/>
                  </a:lnTo>
                  <a:lnTo>
                    <a:pt x="793546" y="1578083"/>
                  </a:lnTo>
                  <a:lnTo>
                    <a:pt x="798989" y="1622512"/>
                  </a:lnTo>
                  <a:lnTo>
                    <a:pt x="803706" y="1667009"/>
                  </a:lnTo>
                  <a:lnTo>
                    <a:pt x="807697" y="1711563"/>
                  </a:lnTo>
                  <a:lnTo>
                    <a:pt x="810963" y="1756165"/>
                  </a:lnTo>
                  <a:lnTo>
                    <a:pt x="813503" y="1800805"/>
                  </a:lnTo>
                  <a:lnTo>
                    <a:pt x="815317" y="1845474"/>
                  </a:lnTo>
                  <a:lnTo>
                    <a:pt x="816405" y="1890162"/>
                  </a:lnTo>
                  <a:lnTo>
                    <a:pt x="816768" y="1934860"/>
                  </a:lnTo>
                  <a:lnTo>
                    <a:pt x="816405" y="1979558"/>
                  </a:lnTo>
                  <a:lnTo>
                    <a:pt x="815317" y="2024247"/>
                  </a:lnTo>
                  <a:lnTo>
                    <a:pt x="813503" y="2068916"/>
                  </a:lnTo>
                  <a:lnTo>
                    <a:pt x="810963" y="2113557"/>
                  </a:lnTo>
                  <a:lnTo>
                    <a:pt x="807697" y="2158159"/>
                  </a:lnTo>
                  <a:lnTo>
                    <a:pt x="803706" y="2202714"/>
                  </a:lnTo>
                  <a:lnTo>
                    <a:pt x="798989" y="2247210"/>
                  </a:lnTo>
                  <a:lnTo>
                    <a:pt x="793546" y="2291640"/>
                  </a:lnTo>
                  <a:lnTo>
                    <a:pt x="787378" y="2335993"/>
                  </a:lnTo>
                  <a:lnTo>
                    <a:pt x="780484" y="2380260"/>
                  </a:lnTo>
                  <a:lnTo>
                    <a:pt x="772864" y="2424431"/>
                  </a:lnTo>
                  <a:lnTo>
                    <a:pt x="764518" y="2468496"/>
                  </a:lnTo>
                  <a:lnTo>
                    <a:pt x="755447" y="2512447"/>
                  </a:lnTo>
                  <a:lnTo>
                    <a:pt x="745650" y="2556273"/>
                  </a:lnTo>
                  <a:lnTo>
                    <a:pt x="735128" y="2599964"/>
                  </a:lnTo>
                  <a:lnTo>
                    <a:pt x="723879" y="2643512"/>
                  </a:lnTo>
                  <a:lnTo>
                    <a:pt x="711906" y="2686906"/>
                  </a:lnTo>
                  <a:lnTo>
                    <a:pt x="699206" y="2730137"/>
                  </a:lnTo>
                  <a:lnTo>
                    <a:pt x="685781" y="2773196"/>
                  </a:lnTo>
                  <a:lnTo>
                    <a:pt x="671629" y="2816072"/>
                  </a:lnTo>
                  <a:lnTo>
                    <a:pt x="656753" y="2858757"/>
                  </a:lnTo>
                  <a:lnTo>
                    <a:pt x="641150" y="2901240"/>
                  </a:lnTo>
                  <a:lnTo>
                    <a:pt x="624822" y="2943512"/>
                  </a:lnTo>
                  <a:lnTo>
                    <a:pt x="607768" y="2985564"/>
                  </a:lnTo>
                  <a:lnTo>
                    <a:pt x="589989" y="3027386"/>
                  </a:lnTo>
                  <a:lnTo>
                    <a:pt x="571484" y="3068968"/>
                  </a:lnTo>
                  <a:lnTo>
                    <a:pt x="552253" y="3110300"/>
                  </a:lnTo>
                  <a:lnTo>
                    <a:pt x="532296" y="3151374"/>
                  </a:lnTo>
                  <a:lnTo>
                    <a:pt x="511614" y="3192179"/>
                  </a:lnTo>
                  <a:lnTo>
                    <a:pt x="490206" y="3232705"/>
                  </a:lnTo>
                  <a:lnTo>
                    <a:pt x="468072" y="3272945"/>
                  </a:lnTo>
                  <a:lnTo>
                    <a:pt x="445213" y="3312886"/>
                  </a:lnTo>
                  <a:lnTo>
                    <a:pt x="421628" y="3352521"/>
                  </a:lnTo>
                  <a:lnTo>
                    <a:pt x="397317" y="3391840"/>
                  </a:lnTo>
                  <a:lnTo>
                    <a:pt x="372281" y="3430832"/>
                  </a:lnTo>
                  <a:lnTo>
                    <a:pt x="346519" y="3469489"/>
                  </a:lnTo>
                  <a:lnTo>
                    <a:pt x="320031" y="3507801"/>
                  </a:lnTo>
                  <a:lnTo>
                    <a:pt x="292817" y="3545757"/>
                  </a:lnTo>
                  <a:lnTo>
                    <a:pt x="264878" y="3583350"/>
                  </a:lnTo>
                  <a:lnTo>
                    <a:pt x="236213" y="3620568"/>
                  </a:lnTo>
                  <a:lnTo>
                    <a:pt x="206823" y="3657402"/>
                  </a:lnTo>
                  <a:lnTo>
                    <a:pt x="176706" y="3693844"/>
                  </a:lnTo>
                  <a:lnTo>
                    <a:pt x="145864" y="3729882"/>
                  </a:lnTo>
                  <a:lnTo>
                    <a:pt x="114297" y="3765508"/>
                  </a:lnTo>
                  <a:lnTo>
                    <a:pt x="82003" y="3800713"/>
                  </a:lnTo>
                  <a:lnTo>
                    <a:pt x="48984" y="3835485"/>
                  </a:lnTo>
                  <a:lnTo>
                    <a:pt x="15239" y="3869816"/>
                  </a:lnTo>
                  <a:lnTo>
                    <a:pt x="0" y="3854577"/>
                  </a:lnTo>
                  <a:lnTo>
                    <a:pt x="33832" y="3820150"/>
                  </a:lnTo>
                  <a:lnTo>
                    <a:pt x="66928" y="3785276"/>
                  </a:lnTo>
                  <a:lnTo>
                    <a:pt x="99289" y="3749965"/>
                  </a:lnTo>
                  <a:lnTo>
                    <a:pt x="130915" y="3714226"/>
                  </a:lnTo>
                  <a:lnTo>
                    <a:pt x="161805" y="3678070"/>
                  </a:lnTo>
                  <a:lnTo>
                    <a:pt x="191960" y="3641505"/>
                  </a:lnTo>
                  <a:lnTo>
                    <a:pt x="221379" y="3604543"/>
                  </a:lnTo>
                  <a:lnTo>
                    <a:pt x="250063" y="3567193"/>
                  </a:lnTo>
                  <a:lnTo>
                    <a:pt x="278011" y="3529464"/>
                  </a:lnTo>
                  <a:lnTo>
                    <a:pt x="305224" y="3491366"/>
                  </a:lnTo>
                  <a:lnTo>
                    <a:pt x="331701" y="3452910"/>
                  </a:lnTo>
                  <a:lnTo>
                    <a:pt x="357443" y="3414105"/>
                  </a:lnTo>
                  <a:lnTo>
                    <a:pt x="382450" y="3374961"/>
                  </a:lnTo>
                  <a:lnTo>
                    <a:pt x="406721" y="3335488"/>
                  </a:lnTo>
                  <a:lnTo>
                    <a:pt x="430256" y="3295695"/>
                  </a:lnTo>
                  <a:lnTo>
                    <a:pt x="453056" y="3255593"/>
                  </a:lnTo>
                  <a:lnTo>
                    <a:pt x="475120" y="3215191"/>
                  </a:lnTo>
                  <a:lnTo>
                    <a:pt x="496449" y="3174499"/>
                  </a:lnTo>
                  <a:lnTo>
                    <a:pt x="517043" y="3133527"/>
                  </a:lnTo>
                  <a:lnTo>
                    <a:pt x="536901" y="3092285"/>
                  </a:lnTo>
                  <a:lnTo>
                    <a:pt x="556023" y="3050782"/>
                  </a:lnTo>
                  <a:lnTo>
                    <a:pt x="574410" y="3009029"/>
                  </a:lnTo>
                  <a:lnTo>
                    <a:pt x="592062" y="2967035"/>
                  </a:lnTo>
                  <a:lnTo>
                    <a:pt x="608978" y="2924810"/>
                  </a:lnTo>
                  <a:lnTo>
                    <a:pt x="625158" y="2882364"/>
                  </a:lnTo>
                  <a:lnTo>
                    <a:pt x="640604" y="2839706"/>
                  </a:lnTo>
                  <a:lnTo>
                    <a:pt x="655313" y="2796847"/>
                  </a:lnTo>
                  <a:lnTo>
                    <a:pt x="669287" y="2753797"/>
                  </a:lnTo>
                  <a:lnTo>
                    <a:pt x="682526" y="2710565"/>
                  </a:lnTo>
                  <a:lnTo>
                    <a:pt x="695029" y="2667160"/>
                  </a:lnTo>
                  <a:lnTo>
                    <a:pt x="706797" y="2623594"/>
                  </a:lnTo>
                  <a:lnTo>
                    <a:pt x="717829" y="2579875"/>
                  </a:lnTo>
                  <a:lnTo>
                    <a:pt x="728126" y="2536014"/>
                  </a:lnTo>
                  <a:lnTo>
                    <a:pt x="737687" y="2492020"/>
                  </a:lnTo>
                  <a:lnTo>
                    <a:pt x="746513" y="2447903"/>
                  </a:lnTo>
                  <a:lnTo>
                    <a:pt x="754603" y="2403673"/>
                  </a:lnTo>
                  <a:lnTo>
                    <a:pt x="761958" y="2359340"/>
                  </a:lnTo>
                  <a:lnTo>
                    <a:pt x="768577" y="2314913"/>
                  </a:lnTo>
                  <a:lnTo>
                    <a:pt x="774461" y="2270403"/>
                  </a:lnTo>
                  <a:lnTo>
                    <a:pt x="779609" y="2225820"/>
                  </a:lnTo>
                  <a:lnTo>
                    <a:pt x="784022" y="2181172"/>
                  </a:lnTo>
                  <a:lnTo>
                    <a:pt x="787700" y="2136471"/>
                  </a:lnTo>
                  <a:lnTo>
                    <a:pt x="790642" y="2091725"/>
                  </a:lnTo>
                  <a:lnTo>
                    <a:pt x="792848" y="2046945"/>
                  </a:lnTo>
                  <a:lnTo>
                    <a:pt x="794319" y="2002140"/>
                  </a:lnTo>
                  <a:lnTo>
                    <a:pt x="795055" y="1957320"/>
                  </a:lnTo>
                  <a:lnTo>
                    <a:pt x="795055" y="1912496"/>
                  </a:lnTo>
                  <a:lnTo>
                    <a:pt x="794319" y="1867676"/>
                  </a:lnTo>
                  <a:lnTo>
                    <a:pt x="792848" y="1822871"/>
                  </a:lnTo>
                  <a:lnTo>
                    <a:pt x="790642" y="1778091"/>
                  </a:lnTo>
                  <a:lnTo>
                    <a:pt x="787700" y="1733345"/>
                  </a:lnTo>
                  <a:lnTo>
                    <a:pt x="784022" y="1688644"/>
                  </a:lnTo>
                  <a:lnTo>
                    <a:pt x="779609" y="1643996"/>
                  </a:lnTo>
                  <a:lnTo>
                    <a:pt x="774461" y="1599413"/>
                  </a:lnTo>
                  <a:lnTo>
                    <a:pt x="768577" y="1554903"/>
                  </a:lnTo>
                  <a:lnTo>
                    <a:pt x="761958" y="1510476"/>
                  </a:lnTo>
                  <a:lnTo>
                    <a:pt x="754603" y="1466143"/>
                  </a:lnTo>
                  <a:lnTo>
                    <a:pt x="746513" y="1421913"/>
                  </a:lnTo>
                  <a:lnTo>
                    <a:pt x="737687" y="1377796"/>
                  </a:lnTo>
                  <a:lnTo>
                    <a:pt x="728126" y="1333802"/>
                  </a:lnTo>
                  <a:lnTo>
                    <a:pt x="717829" y="1289941"/>
                  </a:lnTo>
                  <a:lnTo>
                    <a:pt x="706797" y="1246222"/>
                  </a:lnTo>
                  <a:lnTo>
                    <a:pt x="695029" y="1202656"/>
                  </a:lnTo>
                  <a:lnTo>
                    <a:pt x="682526" y="1159251"/>
                  </a:lnTo>
                  <a:lnTo>
                    <a:pt x="669287" y="1116019"/>
                  </a:lnTo>
                  <a:lnTo>
                    <a:pt x="655313" y="1072969"/>
                  </a:lnTo>
                  <a:lnTo>
                    <a:pt x="640604" y="1030110"/>
                  </a:lnTo>
                  <a:lnTo>
                    <a:pt x="625158" y="987452"/>
                  </a:lnTo>
                  <a:lnTo>
                    <a:pt x="608978" y="945006"/>
                  </a:lnTo>
                  <a:lnTo>
                    <a:pt x="592062" y="902781"/>
                  </a:lnTo>
                  <a:lnTo>
                    <a:pt x="574410" y="860787"/>
                  </a:lnTo>
                  <a:lnTo>
                    <a:pt x="556023" y="819034"/>
                  </a:lnTo>
                  <a:lnTo>
                    <a:pt x="536901" y="777531"/>
                  </a:lnTo>
                  <a:lnTo>
                    <a:pt x="517043" y="736289"/>
                  </a:lnTo>
                  <a:lnTo>
                    <a:pt x="496449" y="695317"/>
                  </a:lnTo>
                  <a:lnTo>
                    <a:pt x="475120" y="654625"/>
                  </a:lnTo>
                  <a:lnTo>
                    <a:pt x="453056" y="614223"/>
                  </a:lnTo>
                  <a:lnTo>
                    <a:pt x="430256" y="574121"/>
                  </a:lnTo>
                  <a:lnTo>
                    <a:pt x="406721" y="534328"/>
                  </a:lnTo>
                  <a:lnTo>
                    <a:pt x="382450" y="494855"/>
                  </a:lnTo>
                  <a:lnTo>
                    <a:pt x="357443" y="455711"/>
                  </a:lnTo>
                  <a:lnTo>
                    <a:pt x="331701" y="416906"/>
                  </a:lnTo>
                  <a:lnTo>
                    <a:pt x="305224" y="378450"/>
                  </a:lnTo>
                  <a:lnTo>
                    <a:pt x="278011" y="340352"/>
                  </a:lnTo>
                  <a:lnTo>
                    <a:pt x="250063" y="302623"/>
                  </a:lnTo>
                  <a:lnTo>
                    <a:pt x="221379" y="265273"/>
                  </a:lnTo>
                  <a:lnTo>
                    <a:pt x="191960" y="228311"/>
                  </a:lnTo>
                  <a:lnTo>
                    <a:pt x="161805" y="191746"/>
                  </a:lnTo>
                  <a:lnTo>
                    <a:pt x="130915" y="155590"/>
                  </a:lnTo>
                  <a:lnTo>
                    <a:pt x="99289" y="119851"/>
                  </a:lnTo>
                  <a:lnTo>
                    <a:pt x="66928" y="84540"/>
                  </a:lnTo>
                  <a:lnTo>
                    <a:pt x="33832" y="49666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5875">
              <a:solidFill>
                <a:srgbClr val="B8AB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4848986" y="1891156"/>
              <a:ext cx="4239895" cy="812800"/>
            </a:xfrm>
            <a:custGeom>
              <a:avLst/>
              <a:gdLst/>
              <a:ahLst/>
              <a:cxnLst/>
              <a:rect l="l" t="t" r="r" b="b"/>
              <a:pathLst>
                <a:path w="4239895" h="812800">
                  <a:moveTo>
                    <a:pt x="4239895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4239895" y="812800"/>
                  </a:lnTo>
                  <a:lnTo>
                    <a:pt x="4239895" y="0"/>
                  </a:lnTo>
                  <a:close/>
                </a:path>
              </a:pathLst>
            </a:custGeom>
            <a:solidFill>
              <a:srgbClr val="FFA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848986" y="1891156"/>
              <a:ext cx="4239895" cy="812800"/>
            </a:xfrm>
            <a:custGeom>
              <a:avLst/>
              <a:gdLst/>
              <a:ahLst/>
              <a:cxnLst/>
              <a:rect l="l" t="t" r="r" b="b"/>
              <a:pathLst>
                <a:path w="4239895" h="812800">
                  <a:moveTo>
                    <a:pt x="0" y="812800"/>
                  </a:moveTo>
                  <a:lnTo>
                    <a:pt x="4239895" y="812800"/>
                  </a:lnTo>
                  <a:lnTo>
                    <a:pt x="4239895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89939" rIns="0" bIns="0" rtlCol="0" vert="horz">
            <a:spAutoFit/>
          </a:bodyPr>
          <a:lstStyle/>
          <a:p>
            <a:pPr marL="4970145" marR="5080">
              <a:lnSpc>
                <a:spcPts val="2640"/>
              </a:lnSpc>
              <a:spcBef>
                <a:spcPts val="385"/>
              </a:spcBef>
            </a:pP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Послуги</a:t>
            </a:r>
            <a:r>
              <a:rPr dirty="0" sz="24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соціальної профілактики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3" name="object 103" descr=""/>
          <p:cNvGrpSpPr/>
          <p:nvPr/>
        </p:nvGrpSpPr>
        <p:grpSpPr>
          <a:xfrm>
            <a:off x="4333049" y="1781619"/>
            <a:ext cx="4763770" cy="2149475"/>
            <a:chOff x="4333049" y="1781619"/>
            <a:chExt cx="4763770" cy="2149475"/>
          </a:xfrm>
        </p:grpSpPr>
        <p:sp>
          <p:nvSpPr>
            <p:cNvPr id="104" name="object 104" descr=""/>
            <p:cNvSpPr/>
            <p:nvPr/>
          </p:nvSpPr>
          <p:spPr>
            <a:xfrm>
              <a:off x="4340986" y="178955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340986" y="178955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FFA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5144388" y="3110357"/>
              <a:ext cx="3944620" cy="812800"/>
            </a:xfrm>
            <a:custGeom>
              <a:avLst/>
              <a:gdLst/>
              <a:ahLst/>
              <a:cxnLst/>
              <a:rect l="l" t="t" r="r" b="b"/>
              <a:pathLst>
                <a:path w="3944620" h="812800">
                  <a:moveTo>
                    <a:pt x="3944366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3944366" y="812800"/>
                  </a:lnTo>
                  <a:lnTo>
                    <a:pt x="3944366" y="0"/>
                  </a:lnTo>
                  <a:close/>
                </a:path>
              </a:pathLst>
            </a:custGeom>
            <a:solidFill>
              <a:srgbClr val="DBB1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144388" y="3110357"/>
              <a:ext cx="3944620" cy="812800"/>
            </a:xfrm>
            <a:custGeom>
              <a:avLst/>
              <a:gdLst/>
              <a:ahLst/>
              <a:cxnLst/>
              <a:rect l="l" t="t" r="r" b="b"/>
              <a:pathLst>
                <a:path w="3944620" h="812800">
                  <a:moveTo>
                    <a:pt x="0" y="812800"/>
                  </a:moveTo>
                  <a:lnTo>
                    <a:pt x="3944366" y="812800"/>
                  </a:lnTo>
                  <a:lnTo>
                    <a:pt x="3944366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8" name="object 108" descr=""/>
          <p:cNvSpPr txBox="1"/>
          <p:nvPr/>
        </p:nvSpPr>
        <p:spPr>
          <a:xfrm>
            <a:off x="5777865" y="3118230"/>
            <a:ext cx="2496185" cy="7264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Послуги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соціальної підтримки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9" name="object 109" descr=""/>
          <p:cNvGrpSpPr/>
          <p:nvPr/>
        </p:nvGrpSpPr>
        <p:grpSpPr>
          <a:xfrm>
            <a:off x="4628451" y="3000819"/>
            <a:ext cx="4468495" cy="2149475"/>
            <a:chOff x="4628451" y="3000819"/>
            <a:chExt cx="4468495" cy="2149475"/>
          </a:xfrm>
        </p:grpSpPr>
        <p:sp>
          <p:nvSpPr>
            <p:cNvPr id="110" name="object 110" descr=""/>
            <p:cNvSpPr/>
            <p:nvPr/>
          </p:nvSpPr>
          <p:spPr>
            <a:xfrm>
              <a:off x="4636389" y="300875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5999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4636389" y="300875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5999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4">
              <a:solidFill>
                <a:srgbClr val="DBB1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4848987" y="4329557"/>
              <a:ext cx="4239895" cy="812800"/>
            </a:xfrm>
            <a:custGeom>
              <a:avLst/>
              <a:gdLst/>
              <a:ahLst/>
              <a:cxnLst/>
              <a:rect l="l" t="t" r="r" b="b"/>
              <a:pathLst>
                <a:path w="4239895" h="812800">
                  <a:moveTo>
                    <a:pt x="4239895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4239895" y="812800"/>
                  </a:lnTo>
                  <a:lnTo>
                    <a:pt x="4239895" y="0"/>
                  </a:lnTo>
                  <a:close/>
                </a:path>
              </a:pathLst>
            </a:custGeom>
            <a:solidFill>
              <a:srgbClr val="B8A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4848987" y="4329557"/>
              <a:ext cx="4239895" cy="812800"/>
            </a:xfrm>
            <a:custGeom>
              <a:avLst/>
              <a:gdLst/>
              <a:ahLst/>
              <a:cxnLst/>
              <a:rect l="l" t="t" r="r" b="b"/>
              <a:pathLst>
                <a:path w="4239895" h="812800">
                  <a:moveTo>
                    <a:pt x="0" y="812800"/>
                  </a:moveTo>
                  <a:lnTo>
                    <a:pt x="4239895" y="812800"/>
                  </a:lnTo>
                  <a:lnTo>
                    <a:pt x="4239895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4" name="object 114" descr=""/>
          <p:cNvSpPr txBox="1"/>
          <p:nvPr/>
        </p:nvSpPr>
        <p:spPr>
          <a:xfrm>
            <a:off x="5482209" y="4337684"/>
            <a:ext cx="2689225" cy="7264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2700" marR="5080">
              <a:lnSpc>
                <a:spcPts val="2640"/>
              </a:lnSpc>
              <a:spcBef>
                <a:spcPts val="385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Послуги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соціального обслуговування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5" name="object 115" descr=""/>
          <p:cNvGrpSpPr/>
          <p:nvPr/>
        </p:nvGrpSpPr>
        <p:grpSpPr>
          <a:xfrm>
            <a:off x="4333049" y="4220019"/>
            <a:ext cx="1031875" cy="1031875"/>
            <a:chOff x="4333049" y="4220019"/>
            <a:chExt cx="1031875" cy="1031875"/>
          </a:xfrm>
        </p:grpSpPr>
        <p:sp>
          <p:nvSpPr>
            <p:cNvPr id="116" name="object 116" descr=""/>
            <p:cNvSpPr/>
            <p:nvPr/>
          </p:nvSpPr>
          <p:spPr>
            <a:xfrm>
              <a:off x="4340986" y="422795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340986" y="4227957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B8AB6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323532" y="260604"/>
              <a:ext cx="5400675" cy="1368425"/>
            </a:xfrm>
            <a:custGeom>
              <a:avLst/>
              <a:gdLst/>
              <a:ahLst/>
              <a:cxnLst/>
              <a:rect l="l" t="t" r="r" b="b"/>
              <a:pathLst>
                <a:path w="5400675" h="1368425">
                  <a:moveTo>
                    <a:pt x="4716462" y="0"/>
                  </a:moveTo>
                  <a:lnTo>
                    <a:pt x="4716462" y="342138"/>
                  </a:lnTo>
                  <a:lnTo>
                    <a:pt x="0" y="342138"/>
                  </a:lnTo>
                  <a:lnTo>
                    <a:pt x="0" y="1026160"/>
                  </a:lnTo>
                  <a:lnTo>
                    <a:pt x="4716462" y="1026160"/>
                  </a:lnTo>
                  <a:lnTo>
                    <a:pt x="4716462" y="1368171"/>
                  </a:lnTo>
                  <a:lnTo>
                    <a:pt x="5400611" y="684149"/>
                  </a:lnTo>
                  <a:lnTo>
                    <a:pt x="4716462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23532" y="260604"/>
              <a:ext cx="5400675" cy="1368425"/>
            </a:xfrm>
            <a:custGeom>
              <a:avLst/>
              <a:gdLst/>
              <a:ahLst/>
              <a:cxnLst/>
              <a:rect l="l" t="t" r="r" b="b"/>
              <a:pathLst>
                <a:path w="5400675" h="1368425">
                  <a:moveTo>
                    <a:pt x="0" y="342138"/>
                  </a:moveTo>
                  <a:lnTo>
                    <a:pt x="4716462" y="342138"/>
                  </a:lnTo>
                  <a:lnTo>
                    <a:pt x="4716462" y="0"/>
                  </a:lnTo>
                  <a:lnTo>
                    <a:pt x="5400611" y="684149"/>
                  </a:lnTo>
                  <a:lnTo>
                    <a:pt x="4716462" y="1368171"/>
                  </a:lnTo>
                  <a:lnTo>
                    <a:pt x="4716462" y="1026160"/>
                  </a:lnTo>
                  <a:lnTo>
                    <a:pt x="0" y="1026160"/>
                  </a:lnTo>
                  <a:lnTo>
                    <a:pt x="0" y="342138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1977" y="729488"/>
            <a:ext cx="464248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C00000"/>
                </a:solidFill>
              </a:rPr>
              <a:t>Алгоритм</a:t>
            </a:r>
            <a:r>
              <a:rPr dirty="0" sz="2400" spc="-85">
                <a:solidFill>
                  <a:srgbClr val="C00000"/>
                </a:solidFill>
              </a:rPr>
              <a:t> </a:t>
            </a:r>
            <a:r>
              <a:rPr dirty="0" sz="2400">
                <a:solidFill>
                  <a:srgbClr val="C00000"/>
                </a:solidFill>
              </a:rPr>
              <a:t>дій</a:t>
            </a:r>
            <a:r>
              <a:rPr dirty="0" sz="2400" spc="-70">
                <a:solidFill>
                  <a:srgbClr val="C00000"/>
                </a:solidFill>
              </a:rPr>
              <a:t> </a:t>
            </a:r>
            <a:r>
              <a:rPr dirty="0" sz="2400">
                <a:solidFill>
                  <a:srgbClr val="C00000"/>
                </a:solidFill>
              </a:rPr>
              <a:t>при</a:t>
            </a:r>
            <a:r>
              <a:rPr dirty="0" sz="2400" spc="-75">
                <a:solidFill>
                  <a:srgbClr val="C00000"/>
                </a:solidFill>
              </a:rPr>
              <a:t> </a:t>
            </a:r>
            <a:r>
              <a:rPr dirty="0" sz="2400" spc="-10">
                <a:solidFill>
                  <a:srgbClr val="C00000"/>
                </a:solidFill>
              </a:rPr>
              <a:t>веденні</a:t>
            </a:r>
            <a:r>
              <a:rPr dirty="0" sz="2400" spc="-65">
                <a:solidFill>
                  <a:srgbClr val="C00000"/>
                </a:solidFill>
              </a:rPr>
              <a:t> </a:t>
            </a:r>
            <a:r>
              <a:rPr dirty="0" sz="2400" spc="-10">
                <a:solidFill>
                  <a:srgbClr val="C00000"/>
                </a:solidFill>
              </a:rPr>
              <a:t>випадку</a:t>
            </a:r>
            <a:endParaRPr sz="2400"/>
          </a:p>
        </p:txBody>
      </p:sp>
      <p:grpSp>
        <p:nvGrpSpPr>
          <p:cNvPr id="6" name="object 6" descr=""/>
          <p:cNvGrpSpPr/>
          <p:nvPr/>
        </p:nvGrpSpPr>
        <p:grpSpPr>
          <a:xfrm>
            <a:off x="747636" y="1836864"/>
            <a:ext cx="7649209" cy="4912995"/>
            <a:chOff x="747636" y="1836864"/>
            <a:chExt cx="7649209" cy="4912995"/>
          </a:xfrm>
        </p:grpSpPr>
        <p:sp>
          <p:nvSpPr>
            <p:cNvPr id="7" name="object 7" descr=""/>
            <p:cNvSpPr/>
            <p:nvPr/>
          </p:nvSpPr>
          <p:spPr>
            <a:xfrm>
              <a:off x="755573" y="1844801"/>
              <a:ext cx="7633334" cy="4897120"/>
            </a:xfrm>
            <a:custGeom>
              <a:avLst/>
              <a:gdLst/>
              <a:ahLst/>
              <a:cxnLst/>
              <a:rect l="l" t="t" r="r" b="b"/>
              <a:pathLst>
                <a:path w="7633334" h="4897120">
                  <a:moveTo>
                    <a:pt x="7632903" y="0"/>
                  </a:moveTo>
                  <a:lnTo>
                    <a:pt x="816051" y="0"/>
                  </a:lnTo>
                  <a:lnTo>
                    <a:pt x="768105" y="1385"/>
                  </a:lnTo>
                  <a:lnTo>
                    <a:pt x="720888" y="5490"/>
                  </a:lnTo>
                  <a:lnTo>
                    <a:pt x="674477" y="12238"/>
                  </a:lnTo>
                  <a:lnTo>
                    <a:pt x="628948" y="21553"/>
                  </a:lnTo>
                  <a:lnTo>
                    <a:pt x="584378" y="33358"/>
                  </a:lnTo>
                  <a:lnTo>
                    <a:pt x="540843" y="47577"/>
                  </a:lnTo>
                  <a:lnTo>
                    <a:pt x="498421" y="64133"/>
                  </a:lnTo>
                  <a:lnTo>
                    <a:pt x="457187" y="82949"/>
                  </a:lnTo>
                  <a:lnTo>
                    <a:pt x="417217" y="103949"/>
                  </a:lnTo>
                  <a:lnTo>
                    <a:pt x="378590" y="127056"/>
                  </a:lnTo>
                  <a:lnTo>
                    <a:pt x="341381" y="152195"/>
                  </a:lnTo>
                  <a:lnTo>
                    <a:pt x="305666" y="179287"/>
                  </a:lnTo>
                  <a:lnTo>
                    <a:pt x="271523" y="208258"/>
                  </a:lnTo>
                  <a:lnTo>
                    <a:pt x="239028" y="239029"/>
                  </a:lnTo>
                  <a:lnTo>
                    <a:pt x="208257" y="271526"/>
                  </a:lnTo>
                  <a:lnTo>
                    <a:pt x="179287" y="305670"/>
                  </a:lnTo>
                  <a:lnTo>
                    <a:pt x="152195" y="341387"/>
                  </a:lnTo>
                  <a:lnTo>
                    <a:pt x="127057" y="378598"/>
                  </a:lnTo>
                  <a:lnTo>
                    <a:pt x="103950" y="417228"/>
                  </a:lnTo>
                  <a:lnTo>
                    <a:pt x="82950" y="457200"/>
                  </a:lnTo>
                  <a:lnTo>
                    <a:pt x="64134" y="498437"/>
                  </a:lnTo>
                  <a:lnTo>
                    <a:pt x="47578" y="540863"/>
                  </a:lnTo>
                  <a:lnTo>
                    <a:pt x="33359" y="584402"/>
                  </a:lnTo>
                  <a:lnTo>
                    <a:pt x="21554" y="628976"/>
                  </a:lnTo>
                  <a:lnTo>
                    <a:pt x="12239" y="674510"/>
                  </a:lnTo>
                  <a:lnTo>
                    <a:pt x="5490" y="720926"/>
                  </a:lnTo>
                  <a:lnTo>
                    <a:pt x="1385" y="768149"/>
                  </a:lnTo>
                  <a:lnTo>
                    <a:pt x="0" y="816101"/>
                  </a:lnTo>
                  <a:lnTo>
                    <a:pt x="0" y="4896565"/>
                  </a:lnTo>
                  <a:lnTo>
                    <a:pt x="6816801" y="4896565"/>
                  </a:lnTo>
                  <a:lnTo>
                    <a:pt x="6864753" y="4895179"/>
                  </a:lnTo>
                  <a:lnTo>
                    <a:pt x="6911976" y="4891074"/>
                  </a:lnTo>
                  <a:lnTo>
                    <a:pt x="6958392" y="4884326"/>
                  </a:lnTo>
                  <a:lnTo>
                    <a:pt x="7003926" y="4875011"/>
                  </a:lnTo>
                  <a:lnTo>
                    <a:pt x="7048501" y="4863205"/>
                  </a:lnTo>
                  <a:lnTo>
                    <a:pt x="7092039" y="4848987"/>
                  </a:lnTo>
                  <a:lnTo>
                    <a:pt x="7134465" y="4832431"/>
                  </a:lnTo>
                  <a:lnTo>
                    <a:pt x="7175703" y="4813615"/>
                  </a:lnTo>
                  <a:lnTo>
                    <a:pt x="7215675" y="4792614"/>
                  </a:lnTo>
                  <a:lnTo>
                    <a:pt x="7254304" y="4769507"/>
                  </a:lnTo>
                  <a:lnTo>
                    <a:pt x="7291516" y="4744368"/>
                  </a:lnTo>
                  <a:lnTo>
                    <a:pt x="7327232" y="4717275"/>
                  </a:lnTo>
                  <a:lnTo>
                    <a:pt x="7361376" y="4688305"/>
                  </a:lnTo>
                  <a:lnTo>
                    <a:pt x="7393873" y="4657533"/>
                  </a:lnTo>
                  <a:lnTo>
                    <a:pt x="7424645" y="4625036"/>
                  </a:lnTo>
                  <a:lnTo>
                    <a:pt x="7453615" y="4590891"/>
                  </a:lnTo>
                  <a:lnTo>
                    <a:pt x="7480708" y="4555175"/>
                  </a:lnTo>
                  <a:lnTo>
                    <a:pt x="7505846" y="4517963"/>
                  </a:lnTo>
                  <a:lnTo>
                    <a:pt x="7528953" y="4479333"/>
                  </a:lnTo>
                  <a:lnTo>
                    <a:pt x="7549954" y="4439361"/>
                  </a:lnTo>
                  <a:lnTo>
                    <a:pt x="7568770" y="4398124"/>
                  </a:lnTo>
                  <a:lnTo>
                    <a:pt x="7585325" y="4355698"/>
                  </a:lnTo>
                  <a:lnTo>
                    <a:pt x="7599544" y="4312159"/>
                  </a:lnTo>
                  <a:lnTo>
                    <a:pt x="7611349" y="4267584"/>
                  </a:lnTo>
                  <a:lnTo>
                    <a:pt x="7620664" y="4222050"/>
                  </a:lnTo>
                  <a:lnTo>
                    <a:pt x="7627412" y="4175634"/>
                  </a:lnTo>
                  <a:lnTo>
                    <a:pt x="7631517" y="4128411"/>
                  </a:lnTo>
                  <a:lnTo>
                    <a:pt x="7632903" y="4080459"/>
                  </a:lnTo>
                  <a:lnTo>
                    <a:pt x="763290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55573" y="1844801"/>
              <a:ext cx="7633334" cy="4897120"/>
            </a:xfrm>
            <a:custGeom>
              <a:avLst/>
              <a:gdLst/>
              <a:ahLst/>
              <a:cxnLst/>
              <a:rect l="l" t="t" r="r" b="b"/>
              <a:pathLst>
                <a:path w="7633334" h="4897120">
                  <a:moveTo>
                    <a:pt x="816051" y="0"/>
                  </a:moveTo>
                  <a:lnTo>
                    <a:pt x="7632903" y="0"/>
                  </a:lnTo>
                  <a:lnTo>
                    <a:pt x="7632903" y="4080459"/>
                  </a:lnTo>
                  <a:lnTo>
                    <a:pt x="7631517" y="4128411"/>
                  </a:lnTo>
                  <a:lnTo>
                    <a:pt x="7627412" y="4175634"/>
                  </a:lnTo>
                  <a:lnTo>
                    <a:pt x="7620664" y="4222050"/>
                  </a:lnTo>
                  <a:lnTo>
                    <a:pt x="7611349" y="4267584"/>
                  </a:lnTo>
                  <a:lnTo>
                    <a:pt x="7599544" y="4312159"/>
                  </a:lnTo>
                  <a:lnTo>
                    <a:pt x="7585325" y="4355698"/>
                  </a:lnTo>
                  <a:lnTo>
                    <a:pt x="7568770" y="4398124"/>
                  </a:lnTo>
                  <a:lnTo>
                    <a:pt x="7549954" y="4439361"/>
                  </a:lnTo>
                  <a:lnTo>
                    <a:pt x="7528953" y="4479333"/>
                  </a:lnTo>
                  <a:lnTo>
                    <a:pt x="7505846" y="4517963"/>
                  </a:lnTo>
                  <a:lnTo>
                    <a:pt x="7480708" y="4555175"/>
                  </a:lnTo>
                  <a:lnTo>
                    <a:pt x="7453615" y="4590891"/>
                  </a:lnTo>
                  <a:lnTo>
                    <a:pt x="7424645" y="4625036"/>
                  </a:lnTo>
                  <a:lnTo>
                    <a:pt x="7393873" y="4657533"/>
                  </a:lnTo>
                  <a:lnTo>
                    <a:pt x="7361376" y="4688305"/>
                  </a:lnTo>
                  <a:lnTo>
                    <a:pt x="7327232" y="4717275"/>
                  </a:lnTo>
                  <a:lnTo>
                    <a:pt x="7291516" y="4744368"/>
                  </a:lnTo>
                  <a:lnTo>
                    <a:pt x="7254304" y="4769507"/>
                  </a:lnTo>
                  <a:lnTo>
                    <a:pt x="7215675" y="4792614"/>
                  </a:lnTo>
                  <a:lnTo>
                    <a:pt x="7175703" y="4813615"/>
                  </a:lnTo>
                  <a:lnTo>
                    <a:pt x="7134465" y="4832431"/>
                  </a:lnTo>
                  <a:lnTo>
                    <a:pt x="7092039" y="4848987"/>
                  </a:lnTo>
                  <a:lnTo>
                    <a:pt x="7048501" y="4863205"/>
                  </a:lnTo>
                  <a:lnTo>
                    <a:pt x="7003926" y="4875011"/>
                  </a:lnTo>
                  <a:lnTo>
                    <a:pt x="6958392" y="4884326"/>
                  </a:lnTo>
                  <a:lnTo>
                    <a:pt x="6911976" y="4891074"/>
                  </a:lnTo>
                  <a:lnTo>
                    <a:pt x="6864753" y="4895179"/>
                  </a:lnTo>
                  <a:lnTo>
                    <a:pt x="6816801" y="4896565"/>
                  </a:lnTo>
                  <a:lnTo>
                    <a:pt x="0" y="4896565"/>
                  </a:lnTo>
                  <a:lnTo>
                    <a:pt x="0" y="816101"/>
                  </a:lnTo>
                  <a:lnTo>
                    <a:pt x="1385" y="768149"/>
                  </a:lnTo>
                  <a:lnTo>
                    <a:pt x="5490" y="720926"/>
                  </a:lnTo>
                  <a:lnTo>
                    <a:pt x="12239" y="674510"/>
                  </a:lnTo>
                  <a:lnTo>
                    <a:pt x="21554" y="628976"/>
                  </a:lnTo>
                  <a:lnTo>
                    <a:pt x="33359" y="584402"/>
                  </a:lnTo>
                  <a:lnTo>
                    <a:pt x="47578" y="540863"/>
                  </a:lnTo>
                  <a:lnTo>
                    <a:pt x="64134" y="498437"/>
                  </a:lnTo>
                  <a:lnTo>
                    <a:pt x="82950" y="457200"/>
                  </a:lnTo>
                  <a:lnTo>
                    <a:pt x="103950" y="417228"/>
                  </a:lnTo>
                  <a:lnTo>
                    <a:pt x="127057" y="378598"/>
                  </a:lnTo>
                  <a:lnTo>
                    <a:pt x="152195" y="341387"/>
                  </a:lnTo>
                  <a:lnTo>
                    <a:pt x="179287" y="305670"/>
                  </a:lnTo>
                  <a:lnTo>
                    <a:pt x="208257" y="271526"/>
                  </a:lnTo>
                  <a:lnTo>
                    <a:pt x="239028" y="239029"/>
                  </a:lnTo>
                  <a:lnTo>
                    <a:pt x="271523" y="208258"/>
                  </a:lnTo>
                  <a:lnTo>
                    <a:pt x="305666" y="179287"/>
                  </a:lnTo>
                  <a:lnTo>
                    <a:pt x="341381" y="152195"/>
                  </a:lnTo>
                  <a:lnTo>
                    <a:pt x="378590" y="127056"/>
                  </a:lnTo>
                  <a:lnTo>
                    <a:pt x="417217" y="103949"/>
                  </a:lnTo>
                  <a:lnTo>
                    <a:pt x="457187" y="82949"/>
                  </a:lnTo>
                  <a:lnTo>
                    <a:pt x="498421" y="64133"/>
                  </a:lnTo>
                  <a:lnTo>
                    <a:pt x="540843" y="47577"/>
                  </a:lnTo>
                  <a:lnTo>
                    <a:pt x="584378" y="33358"/>
                  </a:lnTo>
                  <a:lnTo>
                    <a:pt x="628948" y="21553"/>
                  </a:lnTo>
                  <a:lnTo>
                    <a:pt x="674477" y="12238"/>
                  </a:lnTo>
                  <a:lnTo>
                    <a:pt x="720888" y="5490"/>
                  </a:lnTo>
                  <a:lnTo>
                    <a:pt x="768105" y="1385"/>
                  </a:lnTo>
                  <a:lnTo>
                    <a:pt x="816051" y="0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just" marL="12700" marR="8255" indent="913765">
              <a:lnSpc>
                <a:spcPct val="100000"/>
              </a:lnSpc>
              <a:spcBef>
                <a:spcPts val="105"/>
              </a:spcBef>
              <a:buAutoNum type="arabicParenR"/>
              <a:tabLst>
                <a:tab pos="926465" algn="l"/>
              </a:tabLst>
            </a:pPr>
            <a:r>
              <a:rPr dirty="0"/>
              <a:t>аналіз</a:t>
            </a:r>
            <a:r>
              <a:rPr dirty="0" spc="240"/>
              <a:t> </a:t>
            </a:r>
            <a:r>
              <a:rPr dirty="0"/>
              <a:t>повідомлення/інформації</a:t>
            </a:r>
            <a:r>
              <a:rPr dirty="0" spc="220"/>
              <a:t> </a:t>
            </a:r>
            <a:r>
              <a:rPr dirty="0"/>
              <a:t>про</a:t>
            </a:r>
            <a:r>
              <a:rPr dirty="0" spc="229"/>
              <a:t> </a:t>
            </a:r>
            <a:r>
              <a:rPr dirty="0"/>
              <a:t>потребу</a:t>
            </a:r>
            <a:r>
              <a:rPr dirty="0" spc="240"/>
              <a:t> </a:t>
            </a:r>
            <a:r>
              <a:rPr dirty="0" spc="-10"/>
              <a:t>надання </a:t>
            </a:r>
            <a:r>
              <a:rPr dirty="0"/>
              <a:t>соціальних</a:t>
            </a:r>
            <a:r>
              <a:rPr dirty="0" spc="-95"/>
              <a:t> </a:t>
            </a:r>
            <a:r>
              <a:rPr dirty="0" spc="-10"/>
              <a:t>послуг;</a:t>
            </a:r>
          </a:p>
          <a:p>
            <a:pPr algn="just" marL="12700" marR="5715" indent="913765">
              <a:lnSpc>
                <a:spcPct val="100000"/>
              </a:lnSpc>
              <a:buAutoNum type="arabicParenR"/>
              <a:tabLst>
                <a:tab pos="926465" algn="l"/>
              </a:tabLst>
            </a:pPr>
            <a:r>
              <a:rPr dirty="0"/>
              <a:t>оцінка</a:t>
            </a:r>
            <a:r>
              <a:rPr dirty="0" spc="120"/>
              <a:t> </a:t>
            </a:r>
            <a:r>
              <a:rPr dirty="0"/>
              <a:t>потреб</a:t>
            </a:r>
            <a:r>
              <a:rPr dirty="0" spc="114"/>
              <a:t> </a:t>
            </a:r>
            <a:r>
              <a:rPr dirty="0"/>
              <a:t>особи,</a:t>
            </a:r>
            <a:r>
              <a:rPr dirty="0" spc="125"/>
              <a:t> </a:t>
            </a:r>
            <a:r>
              <a:rPr dirty="0"/>
              <a:t>сім’ї,</a:t>
            </a:r>
            <a:r>
              <a:rPr dirty="0" spc="110"/>
              <a:t> </a:t>
            </a:r>
            <a:r>
              <a:rPr dirty="0"/>
              <a:t>які</a:t>
            </a:r>
            <a:r>
              <a:rPr dirty="0" spc="120"/>
              <a:t> </a:t>
            </a:r>
            <a:r>
              <a:rPr dirty="0"/>
              <a:t>перебувають</a:t>
            </a:r>
            <a:r>
              <a:rPr dirty="0" spc="110"/>
              <a:t> </a:t>
            </a:r>
            <a:r>
              <a:rPr dirty="0"/>
              <a:t>у</a:t>
            </a:r>
            <a:r>
              <a:rPr dirty="0" spc="120"/>
              <a:t> </a:t>
            </a:r>
            <a:r>
              <a:rPr dirty="0" spc="-10"/>
              <a:t>складних </a:t>
            </a:r>
            <a:r>
              <a:rPr dirty="0"/>
              <a:t>життєвих</a:t>
            </a:r>
            <a:r>
              <a:rPr dirty="0" spc="-90"/>
              <a:t> </a:t>
            </a:r>
            <a:r>
              <a:rPr dirty="0" spc="-10"/>
              <a:t>обставинах;</a:t>
            </a:r>
          </a:p>
          <a:p>
            <a:pPr algn="just" marL="12700" marR="7620" indent="972185">
              <a:lnSpc>
                <a:spcPct val="100000"/>
              </a:lnSpc>
              <a:buAutoNum type="arabicParenR"/>
              <a:tabLst>
                <a:tab pos="984885" algn="l"/>
              </a:tabLst>
            </a:pPr>
            <a:r>
              <a:rPr dirty="0"/>
              <a:t>прийняття</a:t>
            </a:r>
            <a:r>
              <a:rPr dirty="0" spc="370"/>
              <a:t> </a:t>
            </a:r>
            <a:r>
              <a:rPr dirty="0"/>
              <a:t>рішення</a:t>
            </a:r>
            <a:r>
              <a:rPr dirty="0" spc="385"/>
              <a:t> </a:t>
            </a:r>
            <a:r>
              <a:rPr dirty="0"/>
              <a:t>про</a:t>
            </a:r>
            <a:r>
              <a:rPr dirty="0" spc="365"/>
              <a:t> </a:t>
            </a:r>
            <a:r>
              <a:rPr dirty="0"/>
              <a:t>надання</a:t>
            </a:r>
            <a:r>
              <a:rPr dirty="0" spc="375"/>
              <a:t> </a:t>
            </a:r>
            <a:r>
              <a:rPr dirty="0"/>
              <a:t>соціальних</a:t>
            </a:r>
            <a:r>
              <a:rPr dirty="0" spc="375"/>
              <a:t> </a:t>
            </a:r>
            <a:r>
              <a:rPr dirty="0"/>
              <a:t>послуг</a:t>
            </a:r>
            <a:r>
              <a:rPr dirty="0" spc="360"/>
              <a:t> </a:t>
            </a:r>
            <a:r>
              <a:rPr dirty="0" spc="-50"/>
              <a:t>з </a:t>
            </a:r>
            <a:r>
              <a:rPr dirty="0"/>
              <a:t>урахуванням</a:t>
            </a:r>
            <a:r>
              <a:rPr dirty="0" spc="195"/>
              <a:t>  </a:t>
            </a:r>
            <a:r>
              <a:rPr dirty="0"/>
              <a:t>індивідуальних</a:t>
            </a:r>
            <a:r>
              <a:rPr dirty="0" spc="195"/>
              <a:t>  </a:t>
            </a:r>
            <a:r>
              <a:rPr dirty="0"/>
              <a:t>потреб</a:t>
            </a:r>
            <a:r>
              <a:rPr dirty="0" spc="185"/>
              <a:t>  </a:t>
            </a:r>
            <a:r>
              <a:rPr dirty="0"/>
              <a:t>отримувача</a:t>
            </a:r>
            <a:r>
              <a:rPr dirty="0" spc="195"/>
              <a:t>  </a:t>
            </a:r>
            <a:r>
              <a:rPr dirty="0" spc="-10"/>
              <a:t>соціальних послуг;</a:t>
            </a:r>
          </a:p>
          <a:p>
            <a:pPr algn="just" marL="12700" marR="5080" indent="913765">
              <a:lnSpc>
                <a:spcPct val="100000"/>
              </a:lnSpc>
              <a:buAutoNum type="arabicParenR"/>
              <a:tabLst>
                <a:tab pos="926465" algn="l"/>
              </a:tabLst>
            </a:pPr>
            <a:r>
              <a:rPr dirty="0"/>
              <a:t>підписання</a:t>
            </a:r>
            <a:r>
              <a:rPr dirty="0" spc="475"/>
              <a:t> </a:t>
            </a:r>
            <a:r>
              <a:rPr dirty="0"/>
              <a:t>договору</a:t>
            </a:r>
            <a:r>
              <a:rPr dirty="0" spc="475"/>
              <a:t> </a:t>
            </a:r>
            <a:r>
              <a:rPr dirty="0"/>
              <a:t>про</a:t>
            </a:r>
            <a:r>
              <a:rPr dirty="0" spc="465"/>
              <a:t> </a:t>
            </a:r>
            <a:r>
              <a:rPr dirty="0"/>
              <a:t>надання</a:t>
            </a:r>
            <a:r>
              <a:rPr dirty="0" spc="475"/>
              <a:t> </a:t>
            </a:r>
            <a:r>
              <a:rPr dirty="0"/>
              <a:t>соціальних</a:t>
            </a:r>
            <a:r>
              <a:rPr dirty="0" spc="465"/>
              <a:t> </a:t>
            </a:r>
            <a:r>
              <a:rPr dirty="0" spc="-10"/>
              <a:t>послуг </a:t>
            </a:r>
            <a:r>
              <a:rPr dirty="0"/>
              <a:t>між</a:t>
            </a:r>
            <a:r>
              <a:rPr dirty="0" spc="-45"/>
              <a:t> </a:t>
            </a:r>
            <a:r>
              <a:rPr dirty="0"/>
              <a:t>отримувачем</a:t>
            </a:r>
            <a:r>
              <a:rPr dirty="0" spc="-40"/>
              <a:t> </a:t>
            </a:r>
            <a:r>
              <a:rPr dirty="0"/>
              <a:t>та</a:t>
            </a:r>
            <a:r>
              <a:rPr dirty="0" spc="-35"/>
              <a:t> </a:t>
            </a:r>
            <a:r>
              <a:rPr dirty="0"/>
              <a:t>надавачем</a:t>
            </a:r>
            <a:r>
              <a:rPr dirty="0" spc="-40"/>
              <a:t> </a:t>
            </a:r>
            <a:r>
              <a:rPr dirty="0"/>
              <a:t>соціальних</a:t>
            </a:r>
            <a:r>
              <a:rPr dirty="0" spc="-50"/>
              <a:t> </a:t>
            </a:r>
            <a:r>
              <a:rPr dirty="0" spc="-10"/>
              <a:t>послуг,</a:t>
            </a:r>
            <a:r>
              <a:rPr dirty="0" spc="-30"/>
              <a:t> </a:t>
            </a:r>
            <a:r>
              <a:rPr dirty="0" spc="-10"/>
              <a:t>розроблення індивідуального</a:t>
            </a:r>
            <a:r>
              <a:rPr dirty="0" spc="-60"/>
              <a:t> </a:t>
            </a:r>
            <a:r>
              <a:rPr dirty="0"/>
              <a:t>плану</a:t>
            </a:r>
            <a:r>
              <a:rPr dirty="0" spc="-45"/>
              <a:t> </a:t>
            </a:r>
            <a:r>
              <a:rPr dirty="0"/>
              <a:t>надання</a:t>
            </a:r>
            <a:r>
              <a:rPr dirty="0" spc="-25"/>
              <a:t> </a:t>
            </a:r>
            <a:r>
              <a:rPr dirty="0"/>
              <a:t>соціальних</a:t>
            </a:r>
            <a:r>
              <a:rPr dirty="0" spc="-35"/>
              <a:t> </a:t>
            </a:r>
            <a:r>
              <a:rPr dirty="0" spc="-10"/>
              <a:t>послуг;</a:t>
            </a:r>
          </a:p>
          <a:p>
            <a:pPr algn="just" marL="12700" marR="5715" indent="9137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926465" algn="l"/>
              </a:tabLst>
            </a:pPr>
            <a:r>
              <a:rPr dirty="0"/>
              <a:t>надання</a:t>
            </a:r>
            <a:r>
              <a:rPr dirty="0" spc="340"/>
              <a:t>  </a:t>
            </a:r>
            <a:r>
              <a:rPr dirty="0"/>
              <a:t>соціальних</a:t>
            </a:r>
            <a:r>
              <a:rPr dirty="0" spc="340"/>
              <a:t>  </a:t>
            </a:r>
            <a:r>
              <a:rPr dirty="0"/>
              <a:t>послуг/здійснення</a:t>
            </a:r>
            <a:r>
              <a:rPr dirty="0" spc="350"/>
              <a:t>  </a:t>
            </a:r>
            <a:r>
              <a:rPr dirty="0" spc="-10"/>
              <a:t>соціального супроводу</a:t>
            </a:r>
            <a:r>
              <a:rPr dirty="0" spc="-65"/>
              <a:t> </a:t>
            </a:r>
            <a:r>
              <a:rPr dirty="0"/>
              <a:t>і</a:t>
            </a:r>
            <a:r>
              <a:rPr dirty="0" spc="-10"/>
              <a:t> </a:t>
            </a:r>
            <a:r>
              <a:rPr dirty="0"/>
              <a:t>їх</a:t>
            </a:r>
            <a:r>
              <a:rPr dirty="0" spc="-5"/>
              <a:t> </a:t>
            </a:r>
            <a:r>
              <a:rPr dirty="0" spc="-10"/>
              <a:t>перегляд;</a:t>
            </a:r>
          </a:p>
          <a:p>
            <a:pPr algn="just" marL="926465" indent="-913765">
              <a:lnSpc>
                <a:spcPct val="100000"/>
              </a:lnSpc>
              <a:buAutoNum type="arabicParenR"/>
              <a:tabLst>
                <a:tab pos="926465" algn="l"/>
              </a:tabLst>
            </a:pPr>
            <a:r>
              <a:rPr dirty="0"/>
              <a:t>проведення</a:t>
            </a:r>
            <a:r>
              <a:rPr dirty="0" spc="220"/>
              <a:t>   </a:t>
            </a:r>
            <a:r>
              <a:rPr dirty="0"/>
              <a:t>моніторингу</a:t>
            </a:r>
            <a:r>
              <a:rPr dirty="0" spc="215"/>
              <a:t>   </a:t>
            </a:r>
            <a:r>
              <a:rPr dirty="0"/>
              <a:t>та</a:t>
            </a:r>
            <a:r>
              <a:rPr dirty="0" spc="210"/>
              <a:t>   </a:t>
            </a:r>
            <a:r>
              <a:rPr dirty="0"/>
              <a:t>оцінки</a:t>
            </a:r>
            <a:r>
              <a:rPr dirty="0" spc="220"/>
              <a:t>   </a:t>
            </a:r>
            <a:r>
              <a:rPr dirty="0" spc="-10"/>
              <a:t>ефективності</a:t>
            </a:r>
          </a:p>
          <a:p>
            <a:pPr algn="just" marL="12700">
              <a:lnSpc>
                <a:spcPct val="100000"/>
              </a:lnSpc>
            </a:pPr>
            <a:r>
              <a:rPr dirty="0"/>
              <a:t>соціальних</a:t>
            </a:r>
            <a:r>
              <a:rPr dirty="0" spc="-20"/>
              <a:t> </a:t>
            </a:r>
            <a:r>
              <a:rPr dirty="0" spc="-10"/>
              <a:t>послуг/соціального</a:t>
            </a:r>
            <a:r>
              <a:rPr dirty="0" spc="-45"/>
              <a:t> </a:t>
            </a:r>
            <a:r>
              <a:rPr dirty="0" spc="-10"/>
              <a:t>супроводу</a:t>
            </a:r>
            <a:r>
              <a:rPr dirty="0" spc="-65"/>
              <a:t> </a:t>
            </a:r>
            <a:r>
              <a:rPr dirty="0"/>
              <a:t>та</a:t>
            </a:r>
            <a:r>
              <a:rPr dirty="0" spc="-20"/>
              <a:t> </a:t>
            </a:r>
            <a:r>
              <a:rPr dirty="0"/>
              <a:t>закриття</a:t>
            </a:r>
            <a:r>
              <a:rPr dirty="0" spc="-30"/>
              <a:t> </a:t>
            </a:r>
            <a:r>
              <a:rPr dirty="0" spc="-10"/>
              <a:t>випадку.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467865" y="980693"/>
              <a:ext cx="5461000" cy="5461635"/>
            </a:xfrm>
            <a:custGeom>
              <a:avLst/>
              <a:gdLst/>
              <a:ahLst/>
              <a:cxnLst/>
              <a:rect l="l" t="t" r="r" b="b"/>
              <a:pathLst>
                <a:path w="5461000" h="5461635">
                  <a:moveTo>
                    <a:pt x="2730500" y="0"/>
                  </a:moveTo>
                  <a:lnTo>
                    <a:pt x="0" y="5461038"/>
                  </a:lnTo>
                  <a:lnTo>
                    <a:pt x="5461000" y="5461038"/>
                  </a:lnTo>
                  <a:lnTo>
                    <a:pt x="27305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67865" y="980693"/>
              <a:ext cx="5461000" cy="5461635"/>
            </a:xfrm>
            <a:custGeom>
              <a:avLst/>
              <a:gdLst/>
              <a:ahLst/>
              <a:cxnLst/>
              <a:rect l="l" t="t" r="r" b="b"/>
              <a:pathLst>
                <a:path w="5461000" h="5461635">
                  <a:moveTo>
                    <a:pt x="0" y="5461038"/>
                  </a:moveTo>
                  <a:lnTo>
                    <a:pt x="2730500" y="0"/>
                  </a:lnTo>
                  <a:lnTo>
                    <a:pt x="5461000" y="5461038"/>
                  </a:lnTo>
                  <a:lnTo>
                    <a:pt x="0" y="5461038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98366" y="1529715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30">
                  <a:moveTo>
                    <a:pt x="3441954" y="0"/>
                  </a:moveTo>
                  <a:lnTo>
                    <a:pt x="107823" y="0"/>
                  </a:lnTo>
                  <a:lnTo>
                    <a:pt x="65847" y="8471"/>
                  </a:lnTo>
                  <a:lnTo>
                    <a:pt x="31575" y="31575"/>
                  </a:lnTo>
                  <a:lnTo>
                    <a:pt x="8471" y="65847"/>
                  </a:lnTo>
                  <a:lnTo>
                    <a:pt x="0" y="107823"/>
                  </a:lnTo>
                  <a:lnTo>
                    <a:pt x="0" y="538734"/>
                  </a:lnTo>
                  <a:lnTo>
                    <a:pt x="8471" y="580636"/>
                  </a:lnTo>
                  <a:lnTo>
                    <a:pt x="31575" y="614870"/>
                  </a:lnTo>
                  <a:lnTo>
                    <a:pt x="65847" y="637960"/>
                  </a:lnTo>
                  <a:lnTo>
                    <a:pt x="107823" y="646430"/>
                  </a:lnTo>
                  <a:lnTo>
                    <a:pt x="3441954" y="646430"/>
                  </a:lnTo>
                  <a:lnTo>
                    <a:pt x="3483909" y="637960"/>
                  </a:lnTo>
                  <a:lnTo>
                    <a:pt x="3518138" y="614870"/>
                  </a:lnTo>
                  <a:lnTo>
                    <a:pt x="3541198" y="580636"/>
                  </a:lnTo>
                  <a:lnTo>
                    <a:pt x="3549650" y="538734"/>
                  </a:lnTo>
                  <a:lnTo>
                    <a:pt x="3549650" y="107823"/>
                  </a:lnTo>
                  <a:lnTo>
                    <a:pt x="3541198" y="65847"/>
                  </a:lnTo>
                  <a:lnTo>
                    <a:pt x="3518138" y="31575"/>
                  </a:lnTo>
                  <a:lnTo>
                    <a:pt x="3483909" y="8471"/>
                  </a:lnTo>
                  <a:lnTo>
                    <a:pt x="34419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198366" y="1529715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30">
                  <a:moveTo>
                    <a:pt x="0" y="107823"/>
                  </a:moveTo>
                  <a:lnTo>
                    <a:pt x="8471" y="65847"/>
                  </a:lnTo>
                  <a:lnTo>
                    <a:pt x="31575" y="31575"/>
                  </a:lnTo>
                  <a:lnTo>
                    <a:pt x="65847" y="8471"/>
                  </a:lnTo>
                  <a:lnTo>
                    <a:pt x="107823" y="0"/>
                  </a:lnTo>
                  <a:lnTo>
                    <a:pt x="3441954" y="0"/>
                  </a:lnTo>
                  <a:lnTo>
                    <a:pt x="3483909" y="8471"/>
                  </a:lnTo>
                  <a:lnTo>
                    <a:pt x="3518138" y="31575"/>
                  </a:lnTo>
                  <a:lnTo>
                    <a:pt x="3541198" y="65847"/>
                  </a:lnTo>
                  <a:lnTo>
                    <a:pt x="3549650" y="107823"/>
                  </a:lnTo>
                  <a:lnTo>
                    <a:pt x="3549650" y="538734"/>
                  </a:lnTo>
                  <a:lnTo>
                    <a:pt x="3541198" y="580636"/>
                  </a:lnTo>
                  <a:lnTo>
                    <a:pt x="3518138" y="614870"/>
                  </a:lnTo>
                  <a:lnTo>
                    <a:pt x="3483909" y="637960"/>
                  </a:lnTo>
                  <a:lnTo>
                    <a:pt x="3441954" y="646430"/>
                  </a:lnTo>
                  <a:lnTo>
                    <a:pt x="107823" y="646430"/>
                  </a:lnTo>
                  <a:lnTo>
                    <a:pt x="65847" y="637960"/>
                  </a:lnTo>
                  <a:lnTo>
                    <a:pt x="31575" y="614870"/>
                  </a:lnTo>
                  <a:lnTo>
                    <a:pt x="8471" y="580636"/>
                  </a:lnTo>
                  <a:lnTo>
                    <a:pt x="0" y="538734"/>
                  </a:lnTo>
                  <a:lnTo>
                    <a:pt x="0" y="107823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198366" y="2256917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30">
                  <a:moveTo>
                    <a:pt x="3441954" y="0"/>
                  </a:moveTo>
                  <a:lnTo>
                    <a:pt x="107823" y="0"/>
                  </a:lnTo>
                  <a:lnTo>
                    <a:pt x="65847" y="8469"/>
                  </a:lnTo>
                  <a:lnTo>
                    <a:pt x="31575" y="31559"/>
                  </a:lnTo>
                  <a:lnTo>
                    <a:pt x="8471" y="65793"/>
                  </a:lnTo>
                  <a:lnTo>
                    <a:pt x="0" y="107696"/>
                  </a:lnTo>
                  <a:lnTo>
                    <a:pt x="0" y="538607"/>
                  </a:lnTo>
                  <a:lnTo>
                    <a:pt x="8471" y="580562"/>
                  </a:lnTo>
                  <a:lnTo>
                    <a:pt x="31575" y="614791"/>
                  </a:lnTo>
                  <a:lnTo>
                    <a:pt x="65847" y="637851"/>
                  </a:lnTo>
                  <a:lnTo>
                    <a:pt x="107823" y="646303"/>
                  </a:lnTo>
                  <a:lnTo>
                    <a:pt x="3441954" y="646303"/>
                  </a:lnTo>
                  <a:lnTo>
                    <a:pt x="3483909" y="637851"/>
                  </a:lnTo>
                  <a:lnTo>
                    <a:pt x="3518138" y="614791"/>
                  </a:lnTo>
                  <a:lnTo>
                    <a:pt x="3541198" y="580562"/>
                  </a:lnTo>
                  <a:lnTo>
                    <a:pt x="3549650" y="538607"/>
                  </a:lnTo>
                  <a:lnTo>
                    <a:pt x="3549650" y="107696"/>
                  </a:lnTo>
                  <a:lnTo>
                    <a:pt x="3541198" y="65793"/>
                  </a:lnTo>
                  <a:lnTo>
                    <a:pt x="3518138" y="31559"/>
                  </a:lnTo>
                  <a:lnTo>
                    <a:pt x="3483909" y="8469"/>
                  </a:lnTo>
                  <a:lnTo>
                    <a:pt x="34419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98366" y="2256917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30">
                  <a:moveTo>
                    <a:pt x="0" y="107696"/>
                  </a:moveTo>
                  <a:lnTo>
                    <a:pt x="8471" y="65793"/>
                  </a:lnTo>
                  <a:lnTo>
                    <a:pt x="31575" y="31559"/>
                  </a:lnTo>
                  <a:lnTo>
                    <a:pt x="65847" y="8469"/>
                  </a:lnTo>
                  <a:lnTo>
                    <a:pt x="107823" y="0"/>
                  </a:lnTo>
                  <a:lnTo>
                    <a:pt x="3441954" y="0"/>
                  </a:lnTo>
                  <a:lnTo>
                    <a:pt x="3483909" y="8469"/>
                  </a:lnTo>
                  <a:lnTo>
                    <a:pt x="3518138" y="31559"/>
                  </a:lnTo>
                  <a:lnTo>
                    <a:pt x="3541198" y="65793"/>
                  </a:lnTo>
                  <a:lnTo>
                    <a:pt x="3549650" y="107696"/>
                  </a:lnTo>
                  <a:lnTo>
                    <a:pt x="3549650" y="538607"/>
                  </a:lnTo>
                  <a:lnTo>
                    <a:pt x="3541198" y="580562"/>
                  </a:lnTo>
                  <a:lnTo>
                    <a:pt x="3518138" y="614791"/>
                  </a:lnTo>
                  <a:lnTo>
                    <a:pt x="3483909" y="637851"/>
                  </a:lnTo>
                  <a:lnTo>
                    <a:pt x="3441954" y="646303"/>
                  </a:lnTo>
                  <a:lnTo>
                    <a:pt x="107823" y="646303"/>
                  </a:lnTo>
                  <a:lnTo>
                    <a:pt x="65847" y="637851"/>
                  </a:lnTo>
                  <a:lnTo>
                    <a:pt x="31575" y="614791"/>
                  </a:lnTo>
                  <a:lnTo>
                    <a:pt x="8471" y="580562"/>
                  </a:lnTo>
                  <a:lnTo>
                    <a:pt x="0" y="538607"/>
                  </a:lnTo>
                  <a:lnTo>
                    <a:pt x="0" y="107696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98366" y="2984118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3441954" y="0"/>
                  </a:moveTo>
                  <a:lnTo>
                    <a:pt x="107823" y="0"/>
                  </a:lnTo>
                  <a:lnTo>
                    <a:pt x="65847" y="8451"/>
                  </a:lnTo>
                  <a:lnTo>
                    <a:pt x="31575" y="31511"/>
                  </a:lnTo>
                  <a:lnTo>
                    <a:pt x="8471" y="65740"/>
                  </a:lnTo>
                  <a:lnTo>
                    <a:pt x="0" y="107695"/>
                  </a:lnTo>
                  <a:lnTo>
                    <a:pt x="0" y="538606"/>
                  </a:lnTo>
                  <a:lnTo>
                    <a:pt x="8471" y="580509"/>
                  </a:lnTo>
                  <a:lnTo>
                    <a:pt x="31575" y="614743"/>
                  </a:lnTo>
                  <a:lnTo>
                    <a:pt x="65847" y="637833"/>
                  </a:lnTo>
                  <a:lnTo>
                    <a:pt x="107823" y="646302"/>
                  </a:lnTo>
                  <a:lnTo>
                    <a:pt x="3441954" y="646302"/>
                  </a:lnTo>
                  <a:lnTo>
                    <a:pt x="3483909" y="637833"/>
                  </a:lnTo>
                  <a:lnTo>
                    <a:pt x="3518138" y="614743"/>
                  </a:lnTo>
                  <a:lnTo>
                    <a:pt x="3541198" y="580509"/>
                  </a:lnTo>
                  <a:lnTo>
                    <a:pt x="3549650" y="538606"/>
                  </a:lnTo>
                  <a:lnTo>
                    <a:pt x="3549650" y="107695"/>
                  </a:lnTo>
                  <a:lnTo>
                    <a:pt x="3541198" y="65740"/>
                  </a:lnTo>
                  <a:lnTo>
                    <a:pt x="3518138" y="31511"/>
                  </a:lnTo>
                  <a:lnTo>
                    <a:pt x="3483909" y="8451"/>
                  </a:lnTo>
                  <a:lnTo>
                    <a:pt x="34419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198366" y="2984118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0" y="107695"/>
                  </a:moveTo>
                  <a:lnTo>
                    <a:pt x="8471" y="65740"/>
                  </a:lnTo>
                  <a:lnTo>
                    <a:pt x="31575" y="31511"/>
                  </a:lnTo>
                  <a:lnTo>
                    <a:pt x="65847" y="8451"/>
                  </a:lnTo>
                  <a:lnTo>
                    <a:pt x="107823" y="0"/>
                  </a:lnTo>
                  <a:lnTo>
                    <a:pt x="3441954" y="0"/>
                  </a:lnTo>
                  <a:lnTo>
                    <a:pt x="3483909" y="8451"/>
                  </a:lnTo>
                  <a:lnTo>
                    <a:pt x="3518138" y="31511"/>
                  </a:lnTo>
                  <a:lnTo>
                    <a:pt x="3541198" y="65740"/>
                  </a:lnTo>
                  <a:lnTo>
                    <a:pt x="3549650" y="107695"/>
                  </a:lnTo>
                  <a:lnTo>
                    <a:pt x="3549650" y="538606"/>
                  </a:lnTo>
                  <a:lnTo>
                    <a:pt x="3541198" y="580509"/>
                  </a:lnTo>
                  <a:lnTo>
                    <a:pt x="3518138" y="614743"/>
                  </a:lnTo>
                  <a:lnTo>
                    <a:pt x="3483909" y="637833"/>
                  </a:lnTo>
                  <a:lnTo>
                    <a:pt x="3441954" y="646302"/>
                  </a:lnTo>
                  <a:lnTo>
                    <a:pt x="107823" y="646302"/>
                  </a:lnTo>
                  <a:lnTo>
                    <a:pt x="65847" y="637833"/>
                  </a:lnTo>
                  <a:lnTo>
                    <a:pt x="31575" y="614743"/>
                  </a:lnTo>
                  <a:lnTo>
                    <a:pt x="8471" y="580509"/>
                  </a:lnTo>
                  <a:lnTo>
                    <a:pt x="0" y="538606"/>
                  </a:lnTo>
                  <a:lnTo>
                    <a:pt x="0" y="107695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98366" y="3711194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3441954" y="0"/>
                  </a:moveTo>
                  <a:lnTo>
                    <a:pt x="107823" y="0"/>
                  </a:lnTo>
                  <a:lnTo>
                    <a:pt x="65847" y="8471"/>
                  </a:lnTo>
                  <a:lnTo>
                    <a:pt x="31575" y="31575"/>
                  </a:lnTo>
                  <a:lnTo>
                    <a:pt x="8471" y="65847"/>
                  </a:lnTo>
                  <a:lnTo>
                    <a:pt x="0" y="107822"/>
                  </a:lnTo>
                  <a:lnTo>
                    <a:pt x="0" y="538606"/>
                  </a:lnTo>
                  <a:lnTo>
                    <a:pt x="8471" y="580582"/>
                  </a:lnTo>
                  <a:lnTo>
                    <a:pt x="31575" y="614854"/>
                  </a:lnTo>
                  <a:lnTo>
                    <a:pt x="65847" y="637958"/>
                  </a:lnTo>
                  <a:lnTo>
                    <a:pt x="107823" y="646429"/>
                  </a:lnTo>
                  <a:lnTo>
                    <a:pt x="3441954" y="646429"/>
                  </a:lnTo>
                  <a:lnTo>
                    <a:pt x="3483909" y="637958"/>
                  </a:lnTo>
                  <a:lnTo>
                    <a:pt x="3518138" y="614854"/>
                  </a:lnTo>
                  <a:lnTo>
                    <a:pt x="3541198" y="580582"/>
                  </a:lnTo>
                  <a:lnTo>
                    <a:pt x="3549650" y="538606"/>
                  </a:lnTo>
                  <a:lnTo>
                    <a:pt x="3549650" y="107822"/>
                  </a:lnTo>
                  <a:lnTo>
                    <a:pt x="3541198" y="65847"/>
                  </a:lnTo>
                  <a:lnTo>
                    <a:pt x="3518138" y="31575"/>
                  </a:lnTo>
                  <a:lnTo>
                    <a:pt x="3483909" y="8471"/>
                  </a:lnTo>
                  <a:lnTo>
                    <a:pt x="34419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98366" y="3711194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0" y="107822"/>
                  </a:moveTo>
                  <a:lnTo>
                    <a:pt x="8471" y="65847"/>
                  </a:lnTo>
                  <a:lnTo>
                    <a:pt x="31575" y="31575"/>
                  </a:lnTo>
                  <a:lnTo>
                    <a:pt x="65847" y="8471"/>
                  </a:lnTo>
                  <a:lnTo>
                    <a:pt x="107823" y="0"/>
                  </a:lnTo>
                  <a:lnTo>
                    <a:pt x="3441954" y="0"/>
                  </a:lnTo>
                  <a:lnTo>
                    <a:pt x="3483909" y="8471"/>
                  </a:lnTo>
                  <a:lnTo>
                    <a:pt x="3518138" y="31575"/>
                  </a:lnTo>
                  <a:lnTo>
                    <a:pt x="3541198" y="65847"/>
                  </a:lnTo>
                  <a:lnTo>
                    <a:pt x="3549650" y="107822"/>
                  </a:lnTo>
                  <a:lnTo>
                    <a:pt x="3549650" y="538606"/>
                  </a:lnTo>
                  <a:lnTo>
                    <a:pt x="3541198" y="580582"/>
                  </a:lnTo>
                  <a:lnTo>
                    <a:pt x="3518138" y="614854"/>
                  </a:lnTo>
                  <a:lnTo>
                    <a:pt x="3483909" y="637958"/>
                  </a:lnTo>
                  <a:lnTo>
                    <a:pt x="3441954" y="646429"/>
                  </a:lnTo>
                  <a:lnTo>
                    <a:pt x="107823" y="646429"/>
                  </a:lnTo>
                  <a:lnTo>
                    <a:pt x="65847" y="637958"/>
                  </a:lnTo>
                  <a:lnTo>
                    <a:pt x="31575" y="614854"/>
                  </a:lnTo>
                  <a:lnTo>
                    <a:pt x="8471" y="580582"/>
                  </a:lnTo>
                  <a:lnTo>
                    <a:pt x="0" y="538606"/>
                  </a:lnTo>
                  <a:lnTo>
                    <a:pt x="0" y="107822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198366" y="4438395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3441954" y="0"/>
                  </a:moveTo>
                  <a:lnTo>
                    <a:pt x="107823" y="0"/>
                  </a:lnTo>
                  <a:lnTo>
                    <a:pt x="65847" y="8469"/>
                  </a:lnTo>
                  <a:lnTo>
                    <a:pt x="31575" y="31559"/>
                  </a:lnTo>
                  <a:lnTo>
                    <a:pt x="8471" y="65793"/>
                  </a:lnTo>
                  <a:lnTo>
                    <a:pt x="0" y="107695"/>
                  </a:lnTo>
                  <a:lnTo>
                    <a:pt x="0" y="538606"/>
                  </a:lnTo>
                  <a:lnTo>
                    <a:pt x="8471" y="580562"/>
                  </a:lnTo>
                  <a:lnTo>
                    <a:pt x="31575" y="614791"/>
                  </a:lnTo>
                  <a:lnTo>
                    <a:pt x="65847" y="637851"/>
                  </a:lnTo>
                  <a:lnTo>
                    <a:pt x="107823" y="646302"/>
                  </a:lnTo>
                  <a:lnTo>
                    <a:pt x="3441954" y="646302"/>
                  </a:lnTo>
                  <a:lnTo>
                    <a:pt x="3483909" y="637851"/>
                  </a:lnTo>
                  <a:lnTo>
                    <a:pt x="3518138" y="614791"/>
                  </a:lnTo>
                  <a:lnTo>
                    <a:pt x="3541198" y="580562"/>
                  </a:lnTo>
                  <a:lnTo>
                    <a:pt x="3549650" y="538606"/>
                  </a:lnTo>
                  <a:lnTo>
                    <a:pt x="3549650" y="107695"/>
                  </a:lnTo>
                  <a:lnTo>
                    <a:pt x="3541198" y="65793"/>
                  </a:lnTo>
                  <a:lnTo>
                    <a:pt x="3518138" y="31559"/>
                  </a:lnTo>
                  <a:lnTo>
                    <a:pt x="3483909" y="8469"/>
                  </a:lnTo>
                  <a:lnTo>
                    <a:pt x="34419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198366" y="4438395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0" y="107695"/>
                  </a:moveTo>
                  <a:lnTo>
                    <a:pt x="8471" y="65793"/>
                  </a:lnTo>
                  <a:lnTo>
                    <a:pt x="31575" y="31559"/>
                  </a:lnTo>
                  <a:lnTo>
                    <a:pt x="65847" y="8469"/>
                  </a:lnTo>
                  <a:lnTo>
                    <a:pt x="107823" y="0"/>
                  </a:lnTo>
                  <a:lnTo>
                    <a:pt x="3441954" y="0"/>
                  </a:lnTo>
                  <a:lnTo>
                    <a:pt x="3483909" y="8469"/>
                  </a:lnTo>
                  <a:lnTo>
                    <a:pt x="3518138" y="31559"/>
                  </a:lnTo>
                  <a:lnTo>
                    <a:pt x="3541198" y="65793"/>
                  </a:lnTo>
                  <a:lnTo>
                    <a:pt x="3549650" y="107695"/>
                  </a:lnTo>
                  <a:lnTo>
                    <a:pt x="3549650" y="538606"/>
                  </a:lnTo>
                  <a:lnTo>
                    <a:pt x="3541198" y="580562"/>
                  </a:lnTo>
                  <a:lnTo>
                    <a:pt x="3518138" y="614791"/>
                  </a:lnTo>
                  <a:lnTo>
                    <a:pt x="3483909" y="637851"/>
                  </a:lnTo>
                  <a:lnTo>
                    <a:pt x="3441954" y="646302"/>
                  </a:lnTo>
                  <a:lnTo>
                    <a:pt x="107823" y="646302"/>
                  </a:lnTo>
                  <a:lnTo>
                    <a:pt x="65847" y="637851"/>
                  </a:lnTo>
                  <a:lnTo>
                    <a:pt x="31575" y="614791"/>
                  </a:lnTo>
                  <a:lnTo>
                    <a:pt x="8471" y="580562"/>
                  </a:lnTo>
                  <a:lnTo>
                    <a:pt x="0" y="538606"/>
                  </a:lnTo>
                  <a:lnTo>
                    <a:pt x="0" y="107695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198366" y="5165598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3441954" y="0"/>
                  </a:moveTo>
                  <a:lnTo>
                    <a:pt x="107823" y="0"/>
                  </a:lnTo>
                  <a:lnTo>
                    <a:pt x="65847" y="8451"/>
                  </a:lnTo>
                  <a:lnTo>
                    <a:pt x="31575" y="31511"/>
                  </a:lnTo>
                  <a:lnTo>
                    <a:pt x="8471" y="65740"/>
                  </a:lnTo>
                  <a:lnTo>
                    <a:pt x="0" y="107695"/>
                  </a:lnTo>
                  <a:lnTo>
                    <a:pt x="0" y="538568"/>
                  </a:lnTo>
                  <a:lnTo>
                    <a:pt x="8471" y="580503"/>
                  </a:lnTo>
                  <a:lnTo>
                    <a:pt x="31575" y="614748"/>
                  </a:lnTo>
                  <a:lnTo>
                    <a:pt x="65847" y="637836"/>
                  </a:lnTo>
                  <a:lnTo>
                    <a:pt x="107823" y="646302"/>
                  </a:lnTo>
                  <a:lnTo>
                    <a:pt x="3441954" y="646302"/>
                  </a:lnTo>
                  <a:lnTo>
                    <a:pt x="3483909" y="637836"/>
                  </a:lnTo>
                  <a:lnTo>
                    <a:pt x="3518138" y="614748"/>
                  </a:lnTo>
                  <a:lnTo>
                    <a:pt x="3541198" y="580503"/>
                  </a:lnTo>
                  <a:lnTo>
                    <a:pt x="3549650" y="538568"/>
                  </a:lnTo>
                  <a:lnTo>
                    <a:pt x="3549650" y="107695"/>
                  </a:lnTo>
                  <a:lnTo>
                    <a:pt x="3541198" y="65740"/>
                  </a:lnTo>
                  <a:lnTo>
                    <a:pt x="3518138" y="31511"/>
                  </a:lnTo>
                  <a:lnTo>
                    <a:pt x="3483909" y="8451"/>
                  </a:lnTo>
                  <a:lnTo>
                    <a:pt x="344195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98366" y="5165598"/>
              <a:ext cx="3549650" cy="646430"/>
            </a:xfrm>
            <a:custGeom>
              <a:avLst/>
              <a:gdLst/>
              <a:ahLst/>
              <a:cxnLst/>
              <a:rect l="l" t="t" r="r" b="b"/>
              <a:pathLst>
                <a:path w="3549650" h="646429">
                  <a:moveTo>
                    <a:pt x="0" y="107695"/>
                  </a:moveTo>
                  <a:lnTo>
                    <a:pt x="8471" y="65740"/>
                  </a:lnTo>
                  <a:lnTo>
                    <a:pt x="31575" y="31511"/>
                  </a:lnTo>
                  <a:lnTo>
                    <a:pt x="65847" y="8451"/>
                  </a:lnTo>
                  <a:lnTo>
                    <a:pt x="107823" y="0"/>
                  </a:lnTo>
                  <a:lnTo>
                    <a:pt x="3441954" y="0"/>
                  </a:lnTo>
                  <a:lnTo>
                    <a:pt x="3483909" y="8451"/>
                  </a:lnTo>
                  <a:lnTo>
                    <a:pt x="3518138" y="31511"/>
                  </a:lnTo>
                  <a:lnTo>
                    <a:pt x="3541198" y="65740"/>
                  </a:lnTo>
                  <a:lnTo>
                    <a:pt x="3549650" y="107695"/>
                  </a:lnTo>
                  <a:lnTo>
                    <a:pt x="3549650" y="538568"/>
                  </a:lnTo>
                  <a:lnTo>
                    <a:pt x="3541198" y="580503"/>
                  </a:lnTo>
                  <a:lnTo>
                    <a:pt x="3518138" y="614748"/>
                  </a:lnTo>
                  <a:lnTo>
                    <a:pt x="3483909" y="637836"/>
                  </a:lnTo>
                  <a:lnTo>
                    <a:pt x="3441954" y="646302"/>
                  </a:lnTo>
                  <a:lnTo>
                    <a:pt x="107823" y="646302"/>
                  </a:lnTo>
                  <a:lnTo>
                    <a:pt x="65847" y="637836"/>
                  </a:lnTo>
                  <a:lnTo>
                    <a:pt x="31575" y="614748"/>
                  </a:lnTo>
                  <a:lnTo>
                    <a:pt x="8471" y="580503"/>
                  </a:lnTo>
                  <a:lnTo>
                    <a:pt x="0" y="538568"/>
                  </a:lnTo>
                  <a:lnTo>
                    <a:pt x="0" y="107695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4304791" y="1712468"/>
            <a:ext cx="3336925" cy="38760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98145">
              <a:lnSpc>
                <a:spcPct val="100000"/>
              </a:lnSpc>
              <a:spcBef>
                <a:spcPts val="105"/>
              </a:spcBef>
            </a:pPr>
            <a:r>
              <a:rPr dirty="0" sz="1400" spc="-10" b="1" i="1">
                <a:latin typeface="Calibri"/>
                <a:cs typeface="Calibri"/>
              </a:rPr>
              <a:t>Завершення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роботи</a:t>
            </a:r>
            <a:r>
              <a:rPr dirty="0" sz="1400" spc="-2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з</a:t>
            </a:r>
            <a:r>
              <a:rPr dirty="0" sz="1400" spc="1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випадком</a:t>
            </a:r>
            <a:endParaRPr sz="1400">
              <a:latin typeface="Calibri"/>
              <a:cs typeface="Calibri"/>
            </a:endParaRPr>
          </a:p>
          <a:p>
            <a:pPr algn="ctr" marL="588645" marR="581025">
              <a:lnSpc>
                <a:spcPts val="5730"/>
              </a:lnSpc>
              <a:spcBef>
                <a:spcPts val="860"/>
              </a:spcBef>
            </a:pPr>
            <a:r>
              <a:rPr dirty="0" sz="1400" b="1" i="1">
                <a:latin typeface="Calibri"/>
                <a:cs typeface="Calibri"/>
              </a:rPr>
              <a:t>Перевірка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виконання</a:t>
            </a:r>
            <a:r>
              <a:rPr dirty="0" sz="1400" spc="-45" b="1" i="1">
                <a:latin typeface="Calibri"/>
                <a:cs typeface="Calibri"/>
              </a:rPr>
              <a:t> </a:t>
            </a:r>
            <a:r>
              <a:rPr dirty="0" sz="1400" spc="-20" b="1" i="1">
                <a:latin typeface="Calibri"/>
                <a:cs typeface="Calibri"/>
              </a:rPr>
              <a:t>плану </a:t>
            </a:r>
            <a:r>
              <a:rPr dirty="0" sz="1400" spc="-10" b="1" i="1">
                <a:latin typeface="Calibri"/>
                <a:cs typeface="Calibri"/>
              </a:rPr>
              <a:t>Реалізація</a:t>
            </a:r>
            <a:r>
              <a:rPr dirty="0" sz="1400" spc="-20" b="1" i="1">
                <a:latin typeface="Calibri"/>
                <a:cs typeface="Calibri"/>
              </a:rPr>
              <a:t> плану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0"/>
              </a:spcBef>
            </a:pPr>
            <a:endParaRPr sz="1400">
              <a:latin typeface="Calibri"/>
              <a:cs typeface="Calibri"/>
            </a:endParaRPr>
          </a:p>
          <a:p>
            <a:pPr marL="340360">
              <a:lnSpc>
                <a:spcPct val="100000"/>
              </a:lnSpc>
            </a:pPr>
            <a:r>
              <a:rPr dirty="0" sz="1400" b="1" i="1">
                <a:latin typeface="Calibri"/>
                <a:cs typeface="Calibri"/>
              </a:rPr>
              <a:t>Оцінювання</a:t>
            </a:r>
            <a:r>
              <a:rPr dirty="0" sz="1400" spc="-5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і</a:t>
            </a:r>
            <a:r>
              <a:rPr dirty="0" sz="1400" spc="-1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планування</a:t>
            </a:r>
            <a:r>
              <a:rPr dirty="0" sz="1400" spc="-55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роботи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Calibri"/>
              <a:cs typeface="Calibri"/>
            </a:endParaRPr>
          </a:p>
          <a:p>
            <a:pPr algn="ctr" marL="12065" marR="5080" indent="1905">
              <a:lnSpc>
                <a:spcPts val="1540"/>
              </a:lnSpc>
            </a:pPr>
            <a:r>
              <a:rPr dirty="0" sz="1400" b="1" i="1">
                <a:latin typeface="Calibri"/>
                <a:cs typeface="Calibri"/>
              </a:rPr>
              <a:t>З'ясування</a:t>
            </a:r>
            <a:r>
              <a:rPr dirty="0" sz="1400" spc="-6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проблеми.</a:t>
            </a:r>
            <a:r>
              <a:rPr dirty="0" sz="1400" spc="-4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З’ясування</a:t>
            </a:r>
            <a:r>
              <a:rPr dirty="0" sz="1400" spc="-4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того,</a:t>
            </a:r>
            <a:r>
              <a:rPr dirty="0" sz="1400" spc="-60" b="1" i="1">
                <a:latin typeface="Calibri"/>
                <a:cs typeface="Calibri"/>
              </a:rPr>
              <a:t> </a:t>
            </a:r>
            <a:r>
              <a:rPr dirty="0" sz="1400" spc="-25" b="1" i="1">
                <a:latin typeface="Calibri"/>
                <a:cs typeface="Calibri"/>
              </a:rPr>
              <a:t>як </a:t>
            </a:r>
            <a:r>
              <a:rPr dirty="0" sz="1400" b="1" i="1">
                <a:latin typeface="Calibri"/>
                <a:cs typeface="Calibri"/>
              </a:rPr>
              <a:t>клієнт</a:t>
            </a:r>
            <a:r>
              <a:rPr dirty="0" sz="1400" spc="-5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розуміє</a:t>
            </a:r>
            <a:r>
              <a:rPr dirty="0" sz="1400" spc="-3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свою</a:t>
            </a:r>
            <a:r>
              <a:rPr dirty="0" sz="1400" spc="-30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ситуацію</a:t>
            </a:r>
            <a:r>
              <a:rPr dirty="0" sz="1400" spc="-4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і</a:t>
            </a:r>
            <a:r>
              <a:rPr dirty="0" sz="1400" spc="-15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проблеми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35"/>
              </a:spcBef>
            </a:pPr>
            <a:endParaRPr sz="14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400" b="1" i="1">
                <a:latin typeface="Calibri"/>
                <a:cs typeface="Calibri"/>
              </a:rPr>
              <a:t>Клієнт</a:t>
            </a:r>
            <a:r>
              <a:rPr dirty="0" sz="1400" spc="-55" b="1" i="1">
                <a:latin typeface="Calibri"/>
                <a:cs typeface="Calibri"/>
              </a:rPr>
              <a:t> </a:t>
            </a:r>
            <a:r>
              <a:rPr dirty="0" sz="1400" b="1" i="1">
                <a:latin typeface="Calibri"/>
                <a:cs typeface="Calibri"/>
              </a:rPr>
              <a:t>із</a:t>
            </a:r>
            <a:r>
              <a:rPr dirty="0" sz="1400" spc="-15" b="1" i="1">
                <a:latin typeface="Calibri"/>
                <a:cs typeface="Calibri"/>
              </a:rPr>
              <a:t> </a:t>
            </a:r>
            <a:r>
              <a:rPr dirty="0" sz="1400" spc="-10" b="1" i="1">
                <a:latin typeface="Calibri"/>
                <a:cs typeface="Calibri"/>
              </a:rPr>
              <a:t>проблемою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762" y="-14287"/>
            <a:ext cx="323850" cy="6886575"/>
            <a:chOff x="-4762" y="-14287"/>
            <a:chExt cx="323850" cy="6886575"/>
          </a:xfrm>
        </p:grpSpPr>
        <p:sp>
          <p:nvSpPr>
            <p:cNvPr id="4" name="object 4" descr="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6237" y="-6350"/>
            <a:ext cx="544830" cy="6870700"/>
            <a:chOff x="376237" y="-6350"/>
            <a:chExt cx="544830" cy="6870700"/>
          </a:xfrm>
        </p:grpSpPr>
        <p:sp>
          <p:nvSpPr>
            <p:cNvPr id="8" name="object 8" descr="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28637" y="-25400"/>
            <a:ext cx="2143125" cy="6908800"/>
            <a:chOff x="528637" y="-25400"/>
            <a:chExt cx="2143125" cy="6908800"/>
          </a:xfrm>
        </p:grpSpPr>
        <p:sp>
          <p:nvSpPr>
            <p:cNvPr id="14" name="object 14" descr="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35505" y="0"/>
              <a:ext cx="531495" cy="6858000"/>
            </a:xfrm>
            <a:custGeom>
              <a:avLst/>
              <a:gdLst/>
              <a:ahLst/>
              <a:cxnLst/>
              <a:rect l="l" t="t" r="r" b="b"/>
              <a:pathLst>
                <a:path w="531494" h="6858000">
                  <a:moveTo>
                    <a:pt x="302894" y="0"/>
                  </a:moveTo>
                  <a:lnTo>
                    <a:pt x="0" y="6857999"/>
                  </a:lnTo>
                </a:path>
                <a:path w="531494" h="6858000">
                  <a:moveTo>
                    <a:pt x="531494" y="0"/>
                  </a:moveTo>
                  <a:lnTo>
                    <a:pt x="226694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037" y="-23812"/>
            <a:ext cx="561975" cy="6905625"/>
            <a:chOff x="4110037" y="-23812"/>
            <a:chExt cx="561975" cy="6905625"/>
          </a:xfrm>
        </p:grpSpPr>
        <p:sp>
          <p:nvSpPr>
            <p:cNvPr id="23" name="object 23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09837" y="-14287"/>
            <a:ext cx="323850" cy="6886575"/>
            <a:chOff x="2509837" y="-14287"/>
            <a:chExt cx="323850" cy="688657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1787" y="-25400"/>
            <a:ext cx="582930" cy="6908800"/>
            <a:chOff x="2871787" y="-25400"/>
            <a:chExt cx="582930" cy="6908800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262" y="-7937"/>
            <a:ext cx="1993900" cy="6873875"/>
            <a:chOff x="3116262" y="-7937"/>
            <a:chExt cx="1993900" cy="6873875"/>
          </a:xfrm>
        </p:grpSpPr>
        <p:sp>
          <p:nvSpPr>
            <p:cNvPr id="38" name="object 38" descr="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6858000"/>
            </a:xfrm>
            <a:custGeom>
              <a:avLst/>
              <a:gdLst/>
              <a:ahLst/>
              <a:cxnLst/>
              <a:rect l="l" t="t" r="r" b="b"/>
              <a:pathLst>
                <a:path w="455295" h="6858000">
                  <a:moveTo>
                    <a:pt x="302895" y="0"/>
                  </a:moveTo>
                  <a:lnTo>
                    <a:pt x="0" y="6857999"/>
                  </a:lnTo>
                </a:path>
                <a:path w="455295" h="6858000">
                  <a:moveTo>
                    <a:pt x="455295" y="0"/>
                  </a:moveTo>
                  <a:lnTo>
                    <a:pt x="302895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3035" cy="6870700"/>
            <a:chOff x="5363527" y="-6350"/>
            <a:chExt cx="1423035" cy="6870700"/>
          </a:xfrm>
        </p:grpSpPr>
        <p:sp>
          <p:nvSpPr>
            <p:cNvPr id="49" name="object 49" descr="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154304" y="6858000"/>
                  </a:lnTo>
                </a:path>
                <a:path w="4572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8000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6767512" y="-14287"/>
            <a:ext cx="257175" cy="6886575"/>
            <a:chOff x="6767512" y="-14287"/>
            <a:chExt cx="257175" cy="6886575"/>
          </a:xfrm>
        </p:grpSpPr>
        <p:sp>
          <p:nvSpPr>
            <p:cNvPr id="57" name="object 57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7081837" y="-13525"/>
            <a:ext cx="544830" cy="6887209"/>
            <a:chOff x="7081837" y="-13525"/>
            <a:chExt cx="544830" cy="6887209"/>
          </a:xfrm>
        </p:grpSpPr>
        <p:sp>
          <p:nvSpPr>
            <p:cNvPr id="60" name="object 60" descr=""/>
            <p:cNvSpPr/>
            <p:nvPr/>
          </p:nvSpPr>
          <p:spPr>
            <a:xfrm>
              <a:off x="7466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6926262" y="-7937"/>
            <a:ext cx="317500" cy="6873875"/>
            <a:chOff x="6926262" y="-7937"/>
            <a:chExt cx="317500" cy="6873875"/>
          </a:xfrm>
        </p:grpSpPr>
        <p:sp>
          <p:nvSpPr>
            <p:cNvPr id="65" name="object 65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8053387" y="-25400"/>
            <a:ext cx="1018540" cy="6908800"/>
            <a:chOff x="8053387" y="-25400"/>
            <a:chExt cx="1018540" cy="6908800"/>
          </a:xfrm>
        </p:grpSpPr>
        <p:sp>
          <p:nvSpPr>
            <p:cNvPr id="72" name="object 72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229600" y="0"/>
              <a:ext cx="837565" cy="6858000"/>
            </a:xfrm>
            <a:custGeom>
              <a:avLst/>
              <a:gdLst/>
              <a:ahLst/>
              <a:cxnLst/>
              <a:rect l="l" t="t" r="r" b="b"/>
              <a:pathLst>
                <a:path w="837565" h="6858000">
                  <a:moveTo>
                    <a:pt x="0" y="0"/>
                  </a:moveTo>
                  <a:lnTo>
                    <a:pt x="152400" y="6858000"/>
                  </a:lnTo>
                </a:path>
                <a:path w="837565" h="6858000">
                  <a:moveTo>
                    <a:pt x="837354" y="0"/>
                  </a:moveTo>
                  <a:lnTo>
                    <a:pt x="647065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990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3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6376987" y="-23812"/>
            <a:ext cx="490855" cy="6905625"/>
            <a:chOff x="6376987" y="-23812"/>
            <a:chExt cx="490855" cy="6905625"/>
          </a:xfrm>
        </p:grpSpPr>
        <p:sp>
          <p:nvSpPr>
            <p:cNvPr id="80" name="object 80" descr="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4" name="object 84" descr=""/>
          <p:cNvGrpSpPr/>
          <p:nvPr/>
        </p:nvGrpSpPr>
        <p:grpSpPr>
          <a:xfrm>
            <a:off x="7005637" y="-14287"/>
            <a:ext cx="1162050" cy="6886575"/>
            <a:chOff x="7005637" y="-14287"/>
            <a:chExt cx="1162050" cy="6886575"/>
          </a:xfrm>
        </p:grpSpPr>
        <p:sp>
          <p:nvSpPr>
            <p:cNvPr id="85" name="object 85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-9525" y="-19050"/>
            <a:ext cx="5057775" cy="6896100"/>
            <a:chOff x="-9525" y="-19050"/>
            <a:chExt cx="5057775" cy="6896100"/>
          </a:xfrm>
        </p:grpSpPr>
        <p:sp>
          <p:nvSpPr>
            <p:cNvPr id="88" name="object 88" descr="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9092"/>
              <a:ext cx="5033772" cy="3230879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0" y="2057400"/>
              <a:ext cx="4801870" cy="2821305"/>
            </a:xfrm>
            <a:custGeom>
              <a:avLst/>
              <a:gdLst/>
              <a:ahLst/>
              <a:cxnLst/>
              <a:rect l="l" t="t" r="r" b="b"/>
              <a:pathLst>
                <a:path w="4801870" h="2821304">
                  <a:moveTo>
                    <a:pt x="0" y="0"/>
                  </a:moveTo>
                  <a:lnTo>
                    <a:pt x="4800600" y="1650"/>
                  </a:lnTo>
                </a:path>
                <a:path w="4801870" h="2821304">
                  <a:moveTo>
                    <a:pt x="0" y="2819400"/>
                  </a:moveTo>
                  <a:lnTo>
                    <a:pt x="4800600" y="2820924"/>
                  </a:lnTo>
                </a:path>
                <a:path w="4801870" h="2821304">
                  <a:moveTo>
                    <a:pt x="4801362" y="762"/>
                  </a:moveTo>
                  <a:lnTo>
                    <a:pt x="4800600" y="2819400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80" y="2701417"/>
              <a:ext cx="4513000" cy="273431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744" y="3075304"/>
              <a:ext cx="4417454" cy="259969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353" y="3443604"/>
              <a:ext cx="1481035" cy="26276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296" y="3802126"/>
              <a:ext cx="970766" cy="269875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6302" y="3802126"/>
              <a:ext cx="1619377" cy="259333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334" y="4167885"/>
              <a:ext cx="1793664" cy="269874"/>
            </a:xfrm>
            <a:prstGeom prst="rect">
              <a:avLst/>
            </a:prstGeom>
          </p:spPr>
        </p:pic>
        <p:pic>
          <p:nvPicPr>
            <p:cNvPr id="98" name="object 9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214" y="4533646"/>
              <a:ext cx="690807" cy="219328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5555" y="4533646"/>
              <a:ext cx="3613099" cy="269874"/>
            </a:xfrm>
            <a:prstGeom prst="rect">
              <a:avLst/>
            </a:prstGeom>
          </p:spPr>
        </p:pic>
      </p:grpSp>
      <p:grpSp>
        <p:nvGrpSpPr>
          <p:cNvPr id="100" name="object 100" descr=""/>
          <p:cNvGrpSpPr/>
          <p:nvPr/>
        </p:nvGrpSpPr>
        <p:grpSpPr>
          <a:xfrm>
            <a:off x="5356161" y="540702"/>
            <a:ext cx="3328670" cy="3256279"/>
            <a:chOff x="5356161" y="540702"/>
            <a:chExt cx="3328670" cy="3256279"/>
          </a:xfrm>
        </p:grpSpPr>
        <p:sp>
          <p:nvSpPr>
            <p:cNvPr id="101" name="object 101" descr=""/>
            <p:cNvSpPr/>
            <p:nvPr/>
          </p:nvSpPr>
          <p:spPr>
            <a:xfrm>
              <a:off x="5364098" y="548640"/>
              <a:ext cx="3312795" cy="3240405"/>
            </a:xfrm>
            <a:custGeom>
              <a:avLst/>
              <a:gdLst/>
              <a:ahLst/>
              <a:cxnLst/>
              <a:rect l="l" t="t" r="r" b="b"/>
              <a:pathLst>
                <a:path w="3312795" h="3240404">
                  <a:moveTo>
                    <a:pt x="3312414" y="0"/>
                  </a:moveTo>
                  <a:lnTo>
                    <a:pt x="0" y="0"/>
                  </a:lnTo>
                  <a:lnTo>
                    <a:pt x="0" y="3240405"/>
                  </a:lnTo>
                  <a:lnTo>
                    <a:pt x="2772282" y="3240405"/>
                  </a:lnTo>
                  <a:lnTo>
                    <a:pt x="3312414" y="2700274"/>
                  </a:lnTo>
                  <a:lnTo>
                    <a:pt x="3312414" y="0"/>
                  </a:lnTo>
                  <a:close/>
                </a:path>
              </a:pathLst>
            </a:custGeom>
            <a:solidFill>
              <a:srgbClr val="798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8136381" y="324891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4" h="540385">
                  <a:moveTo>
                    <a:pt x="540131" y="0"/>
                  </a:moveTo>
                  <a:lnTo>
                    <a:pt x="108076" y="108076"/>
                  </a:lnTo>
                  <a:lnTo>
                    <a:pt x="0" y="540131"/>
                  </a:lnTo>
                  <a:lnTo>
                    <a:pt x="540131" y="0"/>
                  </a:lnTo>
                  <a:close/>
                </a:path>
              </a:pathLst>
            </a:custGeom>
            <a:solidFill>
              <a:srgbClr val="6173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5364098" y="548640"/>
              <a:ext cx="3312795" cy="3240405"/>
            </a:xfrm>
            <a:custGeom>
              <a:avLst/>
              <a:gdLst/>
              <a:ahLst/>
              <a:cxnLst/>
              <a:rect l="l" t="t" r="r" b="b"/>
              <a:pathLst>
                <a:path w="3312795" h="3240404">
                  <a:moveTo>
                    <a:pt x="2772282" y="3240405"/>
                  </a:moveTo>
                  <a:lnTo>
                    <a:pt x="2880359" y="2808351"/>
                  </a:lnTo>
                  <a:lnTo>
                    <a:pt x="3312414" y="2700274"/>
                  </a:lnTo>
                  <a:lnTo>
                    <a:pt x="2772282" y="3240405"/>
                  </a:lnTo>
                  <a:lnTo>
                    <a:pt x="0" y="3240405"/>
                  </a:lnTo>
                  <a:lnTo>
                    <a:pt x="0" y="0"/>
                  </a:lnTo>
                  <a:lnTo>
                    <a:pt x="3312414" y="0"/>
                  </a:lnTo>
                  <a:lnTo>
                    <a:pt x="3312414" y="2700274"/>
                  </a:lnTo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4" name="object 104" descr=""/>
          <p:cNvSpPr txBox="1"/>
          <p:nvPr/>
        </p:nvSpPr>
        <p:spPr>
          <a:xfrm>
            <a:off x="5443854" y="1221993"/>
            <a:ext cx="3155315" cy="1287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49580">
              <a:lnSpc>
                <a:spcPct val="114999"/>
              </a:lnSpc>
              <a:spcBef>
                <a:spcPts val="100"/>
              </a:spcBef>
              <a:tabLst>
                <a:tab pos="2060575" algn="l"/>
              </a:tabLst>
            </a:pP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dirty="0" sz="1800" spc="405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ступенем</a:t>
            </a:r>
            <a:r>
              <a:rPr dirty="0" sz="1800" spc="415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загальності виділяють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1800" spc="-10" i="1">
                <a:solidFill>
                  <a:srgbClr val="FFFFFF"/>
                </a:solidFill>
                <a:latin typeface="Times New Roman"/>
                <a:cs typeface="Times New Roman"/>
              </a:rPr>
              <a:t>всезагальні </a:t>
            </a:r>
            <a:r>
              <a:rPr dirty="0" sz="1800" i="1">
                <a:solidFill>
                  <a:srgbClr val="FFFFFF"/>
                </a:solidFill>
                <a:latin typeface="Times New Roman"/>
                <a:cs typeface="Times New Roman"/>
              </a:rPr>
              <a:t>(філософські),</a:t>
            </a:r>
            <a:r>
              <a:rPr dirty="0" sz="1800" spc="240" i="1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dirty="0" sz="1800" spc="-10" i="1">
                <a:solidFill>
                  <a:srgbClr val="FFFFFF"/>
                </a:solidFill>
                <a:latin typeface="Times New Roman"/>
                <a:cs typeface="Times New Roman"/>
              </a:rPr>
              <a:t>загальнонаукові </a:t>
            </a:r>
            <a:r>
              <a:rPr dirty="0" sz="1800" i="1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dirty="0" sz="1800" spc="-4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i="1">
                <a:solidFill>
                  <a:srgbClr val="FFFFFF"/>
                </a:solidFill>
                <a:latin typeface="Times New Roman"/>
                <a:cs typeface="Times New Roman"/>
              </a:rPr>
              <a:t>спеціальні</a:t>
            </a:r>
            <a:r>
              <a:rPr dirty="0" sz="1800" spc="-3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 i="1">
                <a:solidFill>
                  <a:srgbClr val="FFFFFF"/>
                </a:solidFill>
                <a:latin typeface="Times New Roman"/>
                <a:cs typeface="Times New Roman"/>
              </a:rPr>
              <a:t>методи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9525" y="1537716"/>
            <a:ext cx="2851785" cy="3420110"/>
            <a:chOff x="-9525" y="1537716"/>
            <a:chExt cx="2851785" cy="34201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37716"/>
              <a:ext cx="2842260" cy="341985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563624"/>
              <a:ext cx="2761615" cy="3313429"/>
            </a:xfrm>
            <a:custGeom>
              <a:avLst/>
              <a:gdLst/>
              <a:ahLst/>
              <a:cxnLst/>
              <a:rect l="l" t="t" r="r" b="b"/>
              <a:pathLst>
                <a:path w="2761615" h="3313429">
                  <a:moveTo>
                    <a:pt x="2761488" y="0"/>
                  </a:moveTo>
                  <a:lnTo>
                    <a:pt x="0" y="0"/>
                  </a:lnTo>
                  <a:lnTo>
                    <a:pt x="0" y="3313176"/>
                  </a:lnTo>
                  <a:lnTo>
                    <a:pt x="2761488" y="3313176"/>
                  </a:lnTo>
                  <a:lnTo>
                    <a:pt x="2761488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712976"/>
              <a:ext cx="2651760" cy="3022600"/>
            </a:xfrm>
            <a:custGeom>
              <a:avLst/>
              <a:gdLst/>
              <a:ahLst/>
              <a:cxnLst/>
              <a:rect l="l" t="t" r="r" b="b"/>
              <a:pathLst>
                <a:path w="2651760" h="3022600">
                  <a:moveTo>
                    <a:pt x="2637282" y="0"/>
                  </a:moveTo>
                  <a:lnTo>
                    <a:pt x="2636520" y="3017520"/>
                  </a:lnTo>
                </a:path>
                <a:path w="2651760" h="3022600">
                  <a:moveTo>
                    <a:pt x="0" y="0"/>
                  </a:moveTo>
                  <a:lnTo>
                    <a:pt x="2651760" y="1650"/>
                  </a:lnTo>
                </a:path>
                <a:path w="2651760" h="3022600">
                  <a:moveTo>
                    <a:pt x="0" y="3020568"/>
                  </a:moveTo>
                  <a:lnTo>
                    <a:pt x="2651760" y="3022092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2423160" y="417576"/>
            <a:ext cx="5364480" cy="962025"/>
            <a:chOff x="2423160" y="417576"/>
            <a:chExt cx="5364480" cy="96202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60" y="417576"/>
              <a:ext cx="5364480" cy="56540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160" y="813816"/>
              <a:ext cx="1475232" cy="56540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3223" y="628269"/>
              <a:ext cx="4793742" cy="29730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70810" y="1023366"/>
              <a:ext cx="909447" cy="29845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0" y="1724151"/>
            <a:ext cx="2626995" cy="3000375"/>
          </a:xfrm>
          <a:prstGeom prst="rect">
            <a:avLst/>
          </a:prstGeom>
          <a:solidFill>
            <a:srgbClr val="759AA4"/>
          </a:solidFill>
        </p:spPr>
        <p:txBody>
          <a:bodyPr wrap="square" lIns="0" tIns="17780" rIns="0" bIns="0" rtlCol="0" vert="horz">
            <a:spAutoFit/>
          </a:bodyPr>
          <a:lstStyle/>
          <a:p>
            <a:pPr marL="106680" marR="935990">
              <a:lnSpc>
                <a:spcPct val="120000"/>
              </a:lnSpc>
              <a:spcBef>
                <a:spcPts val="140"/>
              </a:spcBef>
            </a:pP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методи статистичного,</a:t>
            </a:r>
            <a:endParaRPr sz="20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</a:pP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структурного аналізу;</a:t>
            </a:r>
            <a:endParaRPr sz="20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методи</a:t>
            </a:r>
            <a:r>
              <a:rPr dirty="0" sz="2000" spc="-8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вимірювань;</a:t>
            </a:r>
            <a:endParaRPr sz="20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моделювання</a:t>
            </a:r>
            <a:endParaRPr sz="20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</a:pP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(конструювання);</a:t>
            </a:r>
            <a:endParaRPr sz="2000">
              <a:latin typeface="Calibri"/>
              <a:cs typeface="Calibri"/>
            </a:endParaRPr>
          </a:p>
          <a:p>
            <a:pPr marL="10668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FFFF00"/>
                </a:solidFill>
                <a:latin typeface="Calibri"/>
                <a:cs typeface="Calibri"/>
              </a:rPr>
              <a:t>прогнозування.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23919" y="1988845"/>
            <a:ext cx="4680458" cy="41132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534" y="491998"/>
              <a:ext cx="7366533" cy="36449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813" y="1063117"/>
              <a:ext cx="2592565" cy="28105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6007" y="1609343"/>
              <a:ext cx="7132320" cy="47472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585721" y="1494027"/>
              <a:ext cx="817244" cy="3870325"/>
            </a:xfrm>
            <a:custGeom>
              <a:avLst/>
              <a:gdLst/>
              <a:ahLst/>
              <a:cxnLst/>
              <a:rect l="l" t="t" r="r" b="b"/>
              <a:pathLst>
                <a:path w="817244" h="3870325">
                  <a:moveTo>
                    <a:pt x="15240" y="0"/>
                  </a:moveTo>
                  <a:lnTo>
                    <a:pt x="48984" y="34331"/>
                  </a:lnTo>
                  <a:lnTo>
                    <a:pt x="82003" y="69103"/>
                  </a:lnTo>
                  <a:lnTo>
                    <a:pt x="114297" y="104308"/>
                  </a:lnTo>
                  <a:lnTo>
                    <a:pt x="145864" y="139934"/>
                  </a:lnTo>
                  <a:lnTo>
                    <a:pt x="176706" y="175972"/>
                  </a:lnTo>
                  <a:lnTo>
                    <a:pt x="206823" y="212414"/>
                  </a:lnTo>
                  <a:lnTo>
                    <a:pt x="236213" y="249248"/>
                  </a:lnTo>
                  <a:lnTo>
                    <a:pt x="264878" y="286466"/>
                  </a:lnTo>
                  <a:lnTo>
                    <a:pt x="292817" y="324059"/>
                  </a:lnTo>
                  <a:lnTo>
                    <a:pt x="320031" y="362015"/>
                  </a:lnTo>
                  <a:lnTo>
                    <a:pt x="346519" y="400327"/>
                  </a:lnTo>
                  <a:lnTo>
                    <a:pt x="372281" y="438984"/>
                  </a:lnTo>
                  <a:lnTo>
                    <a:pt x="397317" y="477976"/>
                  </a:lnTo>
                  <a:lnTo>
                    <a:pt x="421628" y="517295"/>
                  </a:lnTo>
                  <a:lnTo>
                    <a:pt x="445213" y="556930"/>
                  </a:lnTo>
                  <a:lnTo>
                    <a:pt x="468072" y="596872"/>
                  </a:lnTo>
                  <a:lnTo>
                    <a:pt x="490206" y="637111"/>
                  </a:lnTo>
                  <a:lnTo>
                    <a:pt x="511614" y="677638"/>
                  </a:lnTo>
                  <a:lnTo>
                    <a:pt x="532296" y="718444"/>
                  </a:lnTo>
                  <a:lnTo>
                    <a:pt x="552253" y="759517"/>
                  </a:lnTo>
                  <a:lnTo>
                    <a:pt x="571484" y="800850"/>
                  </a:lnTo>
                  <a:lnTo>
                    <a:pt x="589989" y="842432"/>
                  </a:lnTo>
                  <a:lnTo>
                    <a:pt x="607768" y="884254"/>
                  </a:lnTo>
                  <a:lnTo>
                    <a:pt x="624822" y="926306"/>
                  </a:lnTo>
                  <a:lnTo>
                    <a:pt x="641150" y="968578"/>
                  </a:lnTo>
                  <a:lnTo>
                    <a:pt x="656753" y="1011062"/>
                  </a:lnTo>
                  <a:lnTo>
                    <a:pt x="671629" y="1053747"/>
                  </a:lnTo>
                  <a:lnTo>
                    <a:pt x="685781" y="1096624"/>
                  </a:lnTo>
                  <a:lnTo>
                    <a:pt x="699206" y="1139683"/>
                  </a:lnTo>
                  <a:lnTo>
                    <a:pt x="711906" y="1182914"/>
                  </a:lnTo>
                  <a:lnTo>
                    <a:pt x="723879" y="1226309"/>
                  </a:lnTo>
                  <a:lnTo>
                    <a:pt x="735128" y="1269857"/>
                  </a:lnTo>
                  <a:lnTo>
                    <a:pt x="745650" y="1313549"/>
                  </a:lnTo>
                  <a:lnTo>
                    <a:pt x="755447" y="1357375"/>
                  </a:lnTo>
                  <a:lnTo>
                    <a:pt x="764518" y="1401326"/>
                  </a:lnTo>
                  <a:lnTo>
                    <a:pt x="772864" y="1445392"/>
                  </a:lnTo>
                  <a:lnTo>
                    <a:pt x="780484" y="1489564"/>
                  </a:lnTo>
                  <a:lnTo>
                    <a:pt x="787378" y="1533831"/>
                  </a:lnTo>
                  <a:lnTo>
                    <a:pt x="793546" y="1578185"/>
                  </a:lnTo>
                  <a:lnTo>
                    <a:pt x="798989" y="1622615"/>
                  </a:lnTo>
                  <a:lnTo>
                    <a:pt x="803706" y="1667113"/>
                  </a:lnTo>
                  <a:lnTo>
                    <a:pt x="807697" y="1711668"/>
                  </a:lnTo>
                  <a:lnTo>
                    <a:pt x="810963" y="1756271"/>
                  </a:lnTo>
                  <a:lnTo>
                    <a:pt x="813503" y="1800913"/>
                  </a:lnTo>
                  <a:lnTo>
                    <a:pt x="815317" y="1845583"/>
                  </a:lnTo>
                  <a:lnTo>
                    <a:pt x="816405" y="1890272"/>
                  </a:lnTo>
                  <a:lnTo>
                    <a:pt x="816768" y="1934971"/>
                  </a:lnTo>
                  <a:lnTo>
                    <a:pt x="816405" y="1979671"/>
                  </a:lnTo>
                  <a:lnTo>
                    <a:pt x="815317" y="2024360"/>
                  </a:lnTo>
                  <a:lnTo>
                    <a:pt x="813503" y="2069030"/>
                  </a:lnTo>
                  <a:lnTo>
                    <a:pt x="810963" y="2113672"/>
                  </a:lnTo>
                  <a:lnTo>
                    <a:pt x="807697" y="2158275"/>
                  </a:lnTo>
                  <a:lnTo>
                    <a:pt x="803706" y="2202830"/>
                  </a:lnTo>
                  <a:lnTo>
                    <a:pt x="798989" y="2247328"/>
                  </a:lnTo>
                  <a:lnTo>
                    <a:pt x="793546" y="2291758"/>
                  </a:lnTo>
                  <a:lnTo>
                    <a:pt x="787378" y="2336112"/>
                  </a:lnTo>
                  <a:lnTo>
                    <a:pt x="780484" y="2380379"/>
                  </a:lnTo>
                  <a:lnTo>
                    <a:pt x="772864" y="2424551"/>
                  </a:lnTo>
                  <a:lnTo>
                    <a:pt x="764518" y="2468617"/>
                  </a:lnTo>
                  <a:lnTo>
                    <a:pt x="755447" y="2512568"/>
                  </a:lnTo>
                  <a:lnTo>
                    <a:pt x="745650" y="2556394"/>
                  </a:lnTo>
                  <a:lnTo>
                    <a:pt x="735128" y="2600086"/>
                  </a:lnTo>
                  <a:lnTo>
                    <a:pt x="723879" y="2643634"/>
                  </a:lnTo>
                  <a:lnTo>
                    <a:pt x="711906" y="2687029"/>
                  </a:lnTo>
                  <a:lnTo>
                    <a:pt x="699206" y="2730260"/>
                  </a:lnTo>
                  <a:lnTo>
                    <a:pt x="685781" y="2773319"/>
                  </a:lnTo>
                  <a:lnTo>
                    <a:pt x="671629" y="2816196"/>
                  </a:lnTo>
                  <a:lnTo>
                    <a:pt x="656753" y="2858881"/>
                  </a:lnTo>
                  <a:lnTo>
                    <a:pt x="641150" y="2901365"/>
                  </a:lnTo>
                  <a:lnTo>
                    <a:pt x="624822" y="2943637"/>
                  </a:lnTo>
                  <a:lnTo>
                    <a:pt x="607768" y="2985689"/>
                  </a:lnTo>
                  <a:lnTo>
                    <a:pt x="589989" y="3027511"/>
                  </a:lnTo>
                  <a:lnTo>
                    <a:pt x="571484" y="3069093"/>
                  </a:lnTo>
                  <a:lnTo>
                    <a:pt x="552253" y="3110426"/>
                  </a:lnTo>
                  <a:lnTo>
                    <a:pt x="532296" y="3151499"/>
                  </a:lnTo>
                  <a:lnTo>
                    <a:pt x="511614" y="3192305"/>
                  </a:lnTo>
                  <a:lnTo>
                    <a:pt x="490206" y="3232832"/>
                  </a:lnTo>
                  <a:lnTo>
                    <a:pt x="468072" y="3273071"/>
                  </a:lnTo>
                  <a:lnTo>
                    <a:pt x="445213" y="3313013"/>
                  </a:lnTo>
                  <a:lnTo>
                    <a:pt x="421628" y="3352648"/>
                  </a:lnTo>
                  <a:lnTo>
                    <a:pt x="397317" y="3391967"/>
                  </a:lnTo>
                  <a:lnTo>
                    <a:pt x="372281" y="3430959"/>
                  </a:lnTo>
                  <a:lnTo>
                    <a:pt x="346519" y="3469616"/>
                  </a:lnTo>
                  <a:lnTo>
                    <a:pt x="320031" y="3507928"/>
                  </a:lnTo>
                  <a:lnTo>
                    <a:pt x="292817" y="3545884"/>
                  </a:lnTo>
                  <a:lnTo>
                    <a:pt x="264878" y="3583477"/>
                  </a:lnTo>
                  <a:lnTo>
                    <a:pt x="236213" y="3620695"/>
                  </a:lnTo>
                  <a:lnTo>
                    <a:pt x="206823" y="3657529"/>
                  </a:lnTo>
                  <a:lnTo>
                    <a:pt x="176706" y="3693971"/>
                  </a:lnTo>
                  <a:lnTo>
                    <a:pt x="145864" y="3730009"/>
                  </a:lnTo>
                  <a:lnTo>
                    <a:pt x="114297" y="3765635"/>
                  </a:lnTo>
                  <a:lnTo>
                    <a:pt x="82003" y="3800840"/>
                  </a:lnTo>
                  <a:lnTo>
                    <a:pt x="48984" y="3835612"/>
                  </a:lnTo>
                  <a:lnTo>
                    <a:pt x="15240" y="3869944"/>
                  </a:lnTo>
                  <a:lnTo>
                    <a:pt x="0" y="3854577"/>
                  </a:lnTo>
                  <a:lnTo>
                    <a:pt x="33832" y="3820150"/>
                  </a:lnTo>
                  <a:lnTo>
                    <a:pt x="66928" y="3785276"/>
                  </a:lnTo>
                  <a:lnTo>
                    <a:pt x="99289" y="3749965"/>
                  </a:lnTo>
                  <a:lnTo>
                    <a:pt x="130915" y="3714227"/>
                  </a:lnTo>
                  <a:lnTo>
                    <a:pt x="161805" y="3678071"/>
                  </a:lnTo>
                  <a:lnTo>
                    <a:pt x="191960" y="3641507"/>
                  </a:lnTo>
                  <a:lnTo>
                    <a:pt x="221379" y="3604545"/>
                  </a:lnTo>
                  <a:lnTo>
                    <a:pt x="250063" y="3567195"/>
                  </a:lnTo>
                  <a:lnTo>
                    <a:pt x="278011" y="3529467"/>
                  </a:lnTo>
                  <a:lnTo>
                    <a:pt x="305224" y="3491370"/>
                  </a:lnTo>
                  <a:lnTo>
                    <a:pt x="331701" y="3452915"/>
                  </a:lnTo>
                  <a:lnTo>
                    <a:pt x="357443" y="3414111"/>
                  </a:lnTo>
                  <a:lnTo>
                    <a:pt x="382450" y="3374968"/>
                  </a:lnTo>
                  <a:lnTo>
                    <a:pt x="406721" y="3335496"/>
                  </a:lnTo>
                  <a:lnTo>
                    <a:pt x="430256" y="3295704"/>
                  </a:lnTo>
                  <a:lnTo>
                    <a:pt x="453056" y="3255603"/>
                  </a:lnTo>
                  <a:lnTo>
                    <a:pt x="475120" y="3215202"/>
                  </a:lnTo>
                  <a:lnTo>
                    <a:pt x="496449" y="3174512"/>
                  </a:lnTo>
                  <a:lnTo>
                    <a:pt x="517043" y="3133541"/>
                  </a:lnTo>
                  <a:lnTo>
                    <a:pt x="536901" y="3092300"/>
                  </a:lnTo>
                  <a:lnTo>
                    <a:pt x="556023" y="3050799"/>
                  </a:lnTo>
                  <a:lnTo>
                    <a:pt x="574410" y="3009047"/>
                  </a:lnTo>
                  <a:lnTo>
                    <a:pt x="592062" y="2967054"/>
                  </a:lnTo>
                  <a:lnTo>
                    <a:pt x="608978" y="2924831"/>
                  </a:lnTo>
                  <a:lnTo>
                    <a:pt x="625158" y="2882386"/>
                  </a:lnTo>
                  <a:lnTo>
                    <a:pt x="640604" y="2839731"/>
                  </a:lnTo>
                  <a:lnTo>
                    <a:pt x="655313" y="2796873"/>
                  </a:lnTo>
                  <a:lnTo>
                    <a:pt x="669287" y="2753825"/>
                  </a:lnTo>
                  <a:lnTo>
                    <a:pt x="682526" y="2710594"/>
                  </a:lnTo>
                  <a:lnTo>
                    <a:pt x="695029" y="2667191"/>
                  </a:lnTo>
                  <a:lnTo>
                    <a:pt x="706797" y="2623627"/>
                  </a:lnTo>
                  <a:lnTo>
                    <a:pt x="717829" y="2579910"/>
                  </a:lnTo>
                  <a:lnTo>
                    <a:pt x="728126" y="2536050"/>
                  </a:lnTo>
                  <a:lnTo>
                    <a:pt x="737687" y="2492058"/>
                  </a:lnTo>
                  <a:lnTo>
                    <a:pt x="746513" y="2447943"/>
                  </a:lnTo>
                  <a:lnTo>
                    <a:pt x="754603" y="2403715"/>
                  </a:lnTo>
                  <a:lnTo>
                    <a:pt x="761958" y="2359384"/>
                  </a:lnTo>
                  <a:lnTo>
                    <a:pt x="768577" y="2314960"/>
                  </a:lnTo>
                  <a:lnTo>
                    <a:pt x="774461" y="2270452"/>
                  </a:lnTo>
                  <a:lnTo>
                    <a:pt x="779609" y="2225870"/>
                  </a:lnTo>
                  <a:lnTo>
                    <a:pt x="784022" y="2181224"/>
                  </a:lnTo>
                  <a:lnTo>
                    <a:pt x="787700" y="2136525"/>
                  </a:lnTo>
                  <a:lnTo>
                    <a:pt x="790642" y="2091781"/>
                  </a:lnTo>
                  <a:lnTo>
                    <a:pt x="792848" y="2047003"/>
                  </a:lnTo>
                  <a:lnTo>
                    <a:pt x="794319" y="2002200"/>
                  </a:lnTo>
                  <a:lnTo>
                    <a:pt x="795055" y="1957383"/>
                  </a:lnTo>
                  <a:lnTo>
                    <a:pt x="795055" y="1912560"/>
                  </a:lnTo>
                  <a:lnTo>
                    <a:pt x="794319" y="1867743"/>
                  </a:lnTo>
                  <a:lnTo>
                    <a:pt x="792848" y="1822940"/>
                  </a:lnTo>
                  <a:lnTo>
                    <a:pt x="790642" y="1778162"/>
                  </a:lnTo>
                  <a:lnTo>
                    <a:pt x="787700" y="1733418"/>
                  </a:lnTo>
                  <a:lnTo>
                    <a:pt x="784022" y="1688719"/>
                  </a:lnTo>
                  <a:lnTo>
                    <a:pt x="779609" y="1644073"/>
                  </a:lnTo>
                  <a:lnTo>
                    <a:pt x="774461" y="1599491"/>
                  </a:lnTo>
                  <a:lnTo>
                    <a:pt x="768577" y="1554983"/>
                  </a:lnTo>
                  <a:lnTo>
                    <a:pt x="761958" y="1510559"/>
                  </a:lnTo>
                  <a:lnTo>
                    <a:pt x="754603" y="1466228"/>
                  </a:lnTo>
                  <a:lnTo>
                    <a:pt x="746513" y="1422000"/>
                  </a:lnTo>
                  <a:lnTo>
                    <a:pt x="737687" y="1377885"/>
                  </a:lnTo>
                  <a:lnTo>
                    <a:pt x="728126" y="1333893"/>
                  </a:lnTo>
                  <a:lnTo>
                    <a:pt x="717829" y="1290033"/>
                  </a:lnTo>
                  <a:lnTo>
                    <a:pt x="706797" y="1246316"/>
                  </a:lnTo>
                  <a:lnTo>
                    <a:pt x="695029" y="1202752"/>
                  </a:lnTo>
                  <a:lnTo>
                    <a:pt x="682526" y="1159349"/>
                  </a:lnTo>
                  <a:lnTo>
                    <a:pt x="669287" y="1116118"/>
                  </a:lnTo>
                  <a:lnTo>
                    <a:pt x="655313" y="1073070"/>
                  </a:lnTo>
                  <a:lnTo>
                    <a:pt x="640604" y="1030212"/>
                  </a:lnTo>
                  <a:lnTo>
                    <a:pt x="625158" y="987557"/>
                  </a:lnTo>
                  <a:lnTo>
                    <a:pt x="608978" y="945112"/>
                  </a:lnTo>
                  <a:lnTo>
                    <a:pt x="592062" y="902889"/>
                  </a:lnTo>
                  <a:lnTo>
                    <a:pt x="574410" y="860896"/>
                  </a:lnTo>
                  <a:lnTo>
                    <a:pt x="556023" y="819144"/>
                  </a:lnTo>
                  <a:lnTo>
                    <a:pt x="536901" y="777643"/>
                  </a:lnTo>
                  <a:lnTo>
                    <a:pt x="517043" y="736402"/>
                  </a:lnTo>
                  <a:lnTo>
                    <a:pt x="496449" y="695431"/>
                  </a:lnTo>
                  <a:lnTo>
                    <a:pt x="475120" y="654741"/>
                  </a:lnTo>
                  <a:lnTo>
                    <a:pt x="453056" y="614340"/>
                  </a:lnTo>
                  <a:lnTo>
                    <a:pt x="430256" y="574239"/>
                  </a:lnTo>
                  <a:lnTo>
                    <a:pt x="406721" y="534447"/>
                  </a:lnTo>
                  <a:lnTo>
                    <a:pt x="382450" y="494975"/>
                  </a:lnTo>
                  <a:lnTo>
                    <a:pt x="357443" y="455832"/>
                  </a:lnTo>
                  <a:lnTo>
                    <a:pt x="331701" y="417028"/>
                  </a:lnTo>
                  <a:lnTo>
                    <a:pt x="305224" y="378573"/>
                  </a:lnTo>
                  <a:lnTo>
                    <a:pt x="278011" y="340476"/>
                  </a:lnTo>
                  <a:lnTo>
                    <a:pt x="250063" y="302748"/>
                  </a:lnTo>
                  <a:lnTo>
                    <a:pt x="221379" y="265398"/>
                  </a:lnTo>
                  <a:lnTo>
                    <a:pt x="191960" y="228436"/>
                  </a:lnTo>
                  <a:lnTo>
                    <a:pt x="161805" y="191872"/>
                  </a:lnTo>
                  <a:lnTo>
                    <a:pt x="130915" y="155716"/>
                  </a:lnTo>
                  <a:lnTo>
                    <a:pt x="99289" y="119978"/>
                  </a:lnTo>
                  <a:lnTo>
                    <a:pt x="66928" y="84667"/>
                  </a:lnTo>
                  <a:lnTo>
                    <a:pt x="33832" y="49793"/>
                  </a:lnTo>
                  <a:lnTo>
                    <a:pt x="0" y="15367"/>
                  </a:lnTo>
                  <a:lnTo>
                    <a:pt x="15240" y="0"/>
                  </a:lnTo>
                  <a:close/>
                </a:path>
              </a:pathLst>
            </a:custGeom>
            <a:ln w="15875">
              <a:solidFill>
                <a:srgbClr val="5C79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089022" y="1803399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5475859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5475859" y="812800"/>
                  </a:lnTo>
                  <a:lnTo>
                    <a:pt x="5475859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089022" y="1803399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0" y="812800"/>
                  </a:moveTo>
                  <a:lnTo>
                    <a:pt x="5475859" y="812800"/>
                  </a:lnTo>
                  <a:lnTo>
                    <a:pt x="5475859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581023" y="17017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581023" y="17017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84425" y="3022599"/>
              <a:ext cx="5180330" cy="812800"/>
            </a:xfrm>
            <a:custGeom>
              <a:avLst/>
              <a:gdLst/>
              <a:ahLst/>
              <a:cxnLst/>
              <a:rect l="l" t="t" r="r" b="b"/>
              <a:pathLst>
                <a:path w="5180330" h="812800">
                  <a:moveTo>
                    <a:pt x="5180330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5180330" y="812800"/>
                  </a:lnTo>
                  <a:lnTo>
                    <a:pt x="518033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84425" y="3022599"/>
              <a:ext cx="5180330" cy="812800"/>
            </a:xfrm>
            <a:custGeom>
              <a:avLst/>
              <a:gdLst/>
              <a:ahLst/>
              <a:cxnLst/>
              <a:rect l="l" t="t" r="r" b="b"/>
              <a:pathLst>
                <a:path w="5180330" h="812800">
                  <a:moveTo>
                    <a:pt x="0" y="812800"/>
                  </a:moveTo>
                  <a:lnTo>
                    <a:pt x="5180330" y="812800"/>
                  </a:lnTo>
                  <a:lnTo>
                    <a:pt x="5180330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76425" y="29209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876425" y="2920999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089022" y="4241800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5475859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5475859" y="812800"/>
                  </a:lnTo>
                  <a:lnTo>
                    <a:pt x="5475859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089022" y="4241800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0" y="812800"/>
                  </a:moveTo>
                  <a:lnTo>
                    <a:pt x="5475859" y="812800"/>
                  </a:lnTo>
                  <a:lnTo>
                    <a:pt x="5475859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2721991" y="1814576"/>
            <a:ext cx="3550920" cy="3104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 spc="-10">
                <a:solidFill>
                  <a:srgbClr val="FFFFFF"/>
                </a:solidFill>
                <a:latin typeface="Calibri"/>
                <a:cs typeface="Calibri"/>
              </a:rPr>
              <a:t>Спостереження</a:t>
            </a:r>
            <a:endParaRPr sz="4200">
              <a:latin typeface="Calibri"/>
              <a:cs typeface="Calibri"/>
            </a:endParaRPr>
          </a:p>
          <a:p>
            <a:pPr marL="307975">
              <a:lnSpc>
                <a:spcPct val="100000"/>
              </a:lnSpc>
              <a:spcBef>
                <a:spcPts val="4560"/>
              </a:spcBef>
            </a:pPr>
            <a:r>
              <a:rPr dirty="0" sz="4200" spc="-10">
                <a:solidFill>
                  <a:srgbClr val="FFFFFF"/>
                </a:solidFill>
                <a:latin typeface="Calibri"/>
                <a:cs typeface="Calibri"/>
              </a:rPr>
              <a:t>Бесіда</a:t>
            </a:r>
            <a:endParaRPr sz="4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65"/>
              </a:spcBef>
            </a:pPr>
            <a:r>
              <a:rPr dirty="0" sz="4200" spc="-10">
                <a:solidFill>
                  <a:srgbClr val="FFFFFF"/>
                </a:solidFill>
                <a:latin typeface="Calibri"/>
                <a:cs typeface="Calibri"/>
              </a:rPr>
              <a:t>Анкетування</a:t>
            </a:r>
            <a:endParaRPr sz="42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73085" y="4132262"/>
            <a:ext cx="1031875" cy="1031875"/>
            <a:chOff x="1573085" y="4132262"/>
            <a:chExt cx="1031875" cy="1031875"/>
          </a:xfrm>
        </p:grpSpPr>
        <p:sp>
          <p:nvSpPr>
            <p:cNvPr id="17" name="object 17" descr=""/>
            <p:cNvSpPr/>
            <p:nvPr/>
          </p:nvSpPr>
          <p:spPr>
            <a:xfrm>
              <a:off x="1581022" y="41402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81022" y="41402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585721" y="1494027"/>
              <a:ext cx="817244" cy="3870325"/>
            </a:xfrm>
            <a:custGeom>
              <a:avLst/>
              <a:gdLst/>
              <a:ahLst/>
              <a:cxnLst/>
              <a:rect l="l" t="t" r="r" b="b"/>
              <a:pathLst>
                <a:path w="817244" h="3870325">
                  <a:moveTo>
                    <a:pt x="15240" y="0"/>
                  </a:moveTo>
                  <a:lnTo>
                    <a:pt x="48984" y="34331"/>
                  </a:lnTo>
                  <a:lnTo>
                    <a:pt x="82003" y="69103"/>
                  </a:lnTo>
                  <a:lnTo>
                    <a:pt x="114297" y="104308"/>
                  </a:lnTo>
                  <a:lnTo>
                    <a:pt x="145864" y="139934"/>
                  </a:lnTo>
                  <a:lnTo>
                    <a:pt x="176706" y="175972"/>
                  </a:lnTo>
                  <a:lnTo>
                    <a:pt x="206823" y="212414"/>
                  </a:lnTo>
                  <a:lnTo>
                    <a:pt x="236213" y="249248"/>
                  </a:lnTo>
                  <a:lnTo>
                    <a:pt x="264878" y="286466"/>
                  </a:lnTo>
                  <a:lnTo>
                    <a:pt x="292817" y="324059"/>
                  </a:lnTo>
                  <a:lnTo>
                    <a:pt x="320031" y="362015"/>
                  </a:lnTo>
                  <a:lnTo>
                    <a:pt x="346519" y="400327"/>
                  </a:lnTo>
                  <a:lnTo>
                    <a:pt x="372281" y="438984"/>
                  </a:lnTo>
                  <a:lnTo>
                    <a:pt x="397317" y="477976"/>
                  </a:lnTo>
                  <a:lnTo>
                    <a:pt x="421628" y="517295"/>
                  </a:lnTo>
                  <a:lnTo>
                    <a:pt x="445213" y="556930"/>
                  </a:lnTo>
                  <a:lnTo>
                    <a:pt x="468072" y="596872"/>
                  </a:lnTo>
                  <a:lnTo>
                    <a:pt x="490206" y="637111"/>
                  </a:lnTo>
                  <a:lnTo>
                    <a:pt x="511614" y="677638"/>
                  </a:lnTo>
                  <a:lnTo>
                    <a:pt x="532296" y="718444"/>
                  </a:lnTo>
                  <a:lnTo>
                    <a:pt x="552253" y="759517"/>
                  </a:lnTo>
                  <a:lnTo>
                    <a:pt x="571484" y="800850"/>
                  </a:lnTo>
                  <a:lnTo>
                    <a:pt x="589989" y="842432"/>
                  </a:lnTo>
                  <a:lnTo>
                    <a:pt x="607768" y="884254"/>
                  </a:lnTo>
                  <a:lnTo>
                    <a:pt x="624822" y="926306"/>
                  </a:lnTo>
                  <a:lnTo>
                    <a:pt x="641150" y="968578"/>
                  </a:lnTo>
                  <a:lnTo>
                    <a:pt x="656753" y="1011062"/>
                  </a:lnTo>
                  <a:lnTo>
                    <a:pt x="671629" y="1053747"/>
                  </a:lnTo>
                  <a:lnTo>
                    <a:pt x="685781" y="1096624"/>
                  </a:lnTo>
                  <a:lnTo>
                    <a:pt x="699206" y="1139683"/>
                  </a:lnTo>
                  <a:lnTo>
                    <a:pt x="711906" y="1182914"/>
                  </a:lnTo>
                  <a:lnTo>
                    <a:pt x="723879" y="1226309"/>
                  </a:lnTo>
                  <a:lnTo>
                    <a:pt x="735128" y="1269857"/>
                  </a:lnTo>
                  <a:lnTo>
                    <a:pt x="745650" y="1313549"/>
                  </a:lnTo>
                  <a:lnTo>
                    <a:pt x="755447" y="1357375"/>
                  </a:lnTo>
                  <a:lnTo>
                    <a:pt x="764518" y="1401326"/>
                  </a:lnTo>
                  <a:lnTo>
                    <a:pt x="772864" y="1445392"/>
                  </a:lnTo>
                  <a:lnTo>
                    <a:pt x="780484" y="1489564"/>
                  </a:lnTo>
                  <a:lnTo>
                    <a:pt x="787378" y="1533831"/>
                  </a:lnTo>
                  <a:lnTo>
                    <a:pt x="793546" y="1578185"/>
                  </a:lnTo>
                  <a:lnTo>
                    <a:pt x="798989" y="1622615"/>
                  </a:lnTo>
                  <a:lnTo>
                    <a:pt x="803706" y="1667113"/>
                  </a:lnTo>
                  <a:lnTo>
                    <a:pt x="807697" y="1711668"/>
                  </a:lnTo>
                  <a:lnTo>
                    <a:pt x="810963" y="1756271"/>
                  </a:lnTo>
                  <a:lnTo>
                    <a:pt x="813503" y="1800913"/>
                  </a:lnTo>
                  <a:lnTo>
                    <a:pt x="815317" y="1845583"/>
                  </a:lnTo>
                  <a:lnTo>
                    <a:pt x="816405" y="1890272"/>
                  </a:lnTo>
                  <a:lnTo>
                    <a:pt x="816768" y="1934971"/>
                  </a:lnTo>
                  <a:lnTo>
                    <a:pt x="816405" y="1979671"/>
                  </a:lnTo>
                  <a:lnTo>
                    <a:pt x="815317" y="2024360"/>
                  </a:lnTo>
                  <a:lnTo>
                    <a:pt x="813503" y="2069030"/>
                  </a:lnTo>
                  <a:lnTo>
                    <a:pt x="810963" y="2113672"/>
                  </a:lnTo>
                  <a:lnTo>
                    <a:pt x="807697" y="2158275"/>
                  </a:lnTo>
                  <a:lnTo>
                    <a:pt x="803706" y="2202830"/>
                  </a:lnTo>
                  <a:lnTo>
                    <a:pt x="798989" y="2247328"/>
                  </a:lnTo>
                  <a:lnTo>
                    <a:pt x="793546" y="2291758"/>
                  </a:lnTo>
                  <a:lnTo>
                    <a:pt x="787378" y="2336112"/>
                  </a:lnTo>
                  <a:lnTo>
                    <a:pt x="780484" y="2380379"/>
                  </a:lnTo>
                  <a:lnTo>
                    <a:pt x="772864" y="2424551"/>
                  </a:lnTo>
                  <a:lnTo>
                    <a:pt x="764518" y="2468617"/>
                  </a:lnTo>
                  <a:lnTo>
                    <a:pt x="755447" y="2512568"/>
                  </a:lnTo>
                  <a:lnTo>
                    <a:pt x="745650" y="2556394"/>
                  </a:lnTo>
                  <a:lnTo>
                    <a:pt x="735128" y="2600086"/>
                  </a:lnTo>
                  <a:lnTo>
                    <a:pt x="723879" y="2643634"/>
                  </a:lnTo>
                  <a:lnTo>
                    <a:pt x="711906" y="2687029"/>
                  </a:lnTo>
                  <a:lnTo>
                    <a:pt x="699206" y="2730260"/>
                  </a:lnTo>
                  <a:lnTo>
                    <a:pt x="685781" y="2773319"/>
                  </a:lnTo>
                  <a:lnTo>
                    <a:pt x="671629" y="2816196"/>
                  </a:lnTo>
                  <a:lnTo>
                    <a:pt x="656753" y="2858881"/>
                  </a:lnTo>
                  <a:lnTo>
                    <a:pt x="641150" y="2901365"/>
                  </a:lnTo>
                  <a:lnTo>
                    <a:pt x="624822" y="2943637"/>
                  </a:lnTo>
                  <a:lnTo>
                    <a:pt x="607768" y="2985689"/>
                  </a:lnTo>
                  <a:lnTo>
                    <a:pt x="589989" y="3027511"/>
                  </a:lnTo>
                  <a:lnTo>
                    <a:pt x="571484" y="3069093"/>
                  </a:lnTo>
                  <a:lnTo>
                    <a:pt x="552253" y="3110426"/>
                  </a:lnTo>
                  <a:lnTo>
                    <a:pt x="532296" y="3151499"/>
                  </a:lnTo>
                  <a:lnTo>
                    <a:pt x="511614" y="3192305"/>
                  </a:lnTo>
                  <a:lnTo>
                    <a:pt x="490206" y="3232832"/>
                  </a:lnTo>
                  <a:lnTo>
                    <a:pt x="468072" y="3273071"/>
                  </a:lnTo>
                  <a:lnTo>
                    <a:pt x="445213" y="3313013"/>
                  </a:lnTo>
                  <a:lnTo>
                    <a:pt x="421628" y="3352648"/>
                  </a:lnTo>
                  <a:lnTo>
                    <a:pt x="397317" y="3391967"/>
                  </a:lnTo>
                  <a:lnTo>
                    <a:pt x="372281" y="3430959"/>
                  </a:lnTo>
                  <a:lnTo>
                    <a:pt x="346519" y="3469616"/>
                  </a:lnTo>
                  <a:lnTo>
                    <a:pt x="320031" y="3507928"/>
                  </a:lnTo>
                  <a:lnTo>
                    <a:pt x="292817" y="3545884"/>
                  </a:lnTo>
                  <a:lnTo>
                    <a:pt x="264878" y="3583477"/>
                  </a:lnTo>
                  <a:lnTo>
                    <a:pt x="236213" y="3620695"/>
                  </a:lnTo>
                  <a:lnTo>
                    <a:pt x="206823" y="3657529"/>
                  </a:lnTo>
                  <a:lnTo>
                    <a:pt x="176706" y="3693971"/>
                  </a:lnTo>
                  <a:lnTo>
                    <a:pt x="145864" y="3730009"/>
                  </a:lnTo>
                  <a:lnTo>
                    <a:pt x="114297" y="3765635"/>
                  </a:lnTo>
                  <a:lnTo>
                    <a:pt x="82003" y="3800840"/>
                  </a:lnTo>
                  <a:lnTo>
                    <a:pt x="48984" y="3835612"/>
                  </a:lnTo>
                  <a:lnTo>
                    <a:pt x="15240" y="3869944"/>
                  </a:lnTo>
                  <a:lnTo>
                    <a:pt x="0" y="3854577"/>
                  </a:lnTo>
                  <a:lnTo>
                    <a:pt x="33832" y="3820150"/>
                  </a:lnTo>
                  <a:lnTo>
                    <a:pt x="66928" y="3785276"/>
                  </a:lnTo>
                  <a:lnTo>
                    <a:pt x="99289" y="3749965"/>
                  </a:lnTo>
                  <a:lnTo>
                    <a:pt x="130915" y="3714227"/>
                  </a:lnTo>
                  <a:lnTo>
                    <a:pt x="161805" y="3678071"/>
                  </a:lnTo>
                  <a:lnTo>
                    <a:pt x="191960" y="3641507"/>
                  </a:lnTo>
                  <a:lnTo>
                    <a:pt x="221379" y="3604545"/>
                  </a:lnTo>
                  <a:lnTo>
                    <a:pt x="250063" y="3567195"/>
                  </a:lnTo>
                  <a:lnTo>
                    <a:pt x="278011" y="3529467"/>
                  </a:lnTo>
                  <a:lnTo>
                    <a:pt x="305224" y="3491370"/>
                  </a:lnTo>
                  <a:lnTo>
                    <a:pt x="331701" y="3452915"/>
                  </a:lnTo>
                  <a:lnTo>
                    <a:pt x="357443" y="3414111"/>
                  </a:lnTo>
                  <a:lnTo>
                    <a:pt x="382450" y="3374968"/>
                  </a:lnTo>
                  <a:lnTo>
                    <a:pt x="406721" y="3335496"/>
                  </a:lnTo>
                  <a:lnTo>
                    <a:pt x="430256" y="3295704"/>
                  </a:lnTo>
                  <a:lnTo>
                    <a:pt x="453056" y="3255603"/>
                  </a:lnTo>
                  <a:lnTo>
                    <a:pt x="475120" y="3215202"/>
                  </a:lnTo>
                  <a:lnTo>
                    <a:pt x="496449" y="3174512"/>
                  </a:lnTo>
                  <a:lnTo>
                    <a:pt x="517043" y="3133541"/>
                  </a:lnTo>
                  <a:lnTo>
                    <a:pt x="536901" y="3092300"/>
                  </a:lnTo>
                  <a:lnTo>
                    <a:pt x="556023" y="3050799"/>
                  </a:lnTo>
                  <a:lnTo>
                    <a:pt x="574410" y="3009047"/>
                  </a:lnTo>
                  <a:lnTo>
                    <a:pt x="592062" y="2967054"/>
                  </a:lnTo>
                  <a:lnTo>
                    <a:pt x="608978" y="2924831"/>
                  </a:lnTo>
                  <a:lnTo>
                    <a:pt x="625158" y="2882386"/>
                  </a:lnTo>
                  <a:lnTo>
                    <a:pt x="640604" y="2839731"/>
                  </a:lnTo>
                  <a:lnTo>
                    <a:pt x="655313" y="2796873"/>
                  </a:lnTo>
                  <a:lnTo>
                    <a:pt x="669287" y="2753825"/>
                  </a:lnTo>
                  <a:lnTo>
                    <a:pt x="682526" y="2710594"/>
                  </a:lnTo>
                  <a:lnTo>
                    <a:pt x="695029" y="2667191"/>
                  </a:lnTo>
                  <a:lnTo>
                    <a:pt x="706797" y="2623627"/>
                  </a:lnTo>
                  <a:lnTo>
                    <a:pt x="717829" y="2579910"/>
                  </a:lnTo>
                  <a:lnTo>
                    <a:pt x="728126" y="2536050"/>
                  </a:lnTo>
                  <a:lnTo>
                    <a:pt x="737687" y="2492058"/>
                  </a:lnTo>
                  <a:lnTo>
                    <a:pt x="746513" y="2447943"/>
                  </a:lnTo>
                  <a:lnTo>
                    <a:pt x="754603" y="2403715"/>
                  </a:lnTo>
                  <a:lnTo>
                    <a:pt x="761958" y="2359384"/>
                  </a:lnTo>
                  <a:lnTo>
                    <a:pt x="768577" y="2314960"/>
                  </a:lnTo>
                  <a:lnTo>
                    <a:pt x="774461" y="2270452"/>
                  </a:lnTo>
                  <a:lnTo>
                    <a:pt x="779609" y="2225870"/>
                  </a:lnTo>
                  <a:lnTo>
                    <a:pt x="784022" y="2181224"/>
                  </a:lnTo>
                  <a:lnTo>
                    <a:pt x="787700" y="2136525"/>
                  </a:lnTo>
                  <a:lnTo>
                    <a:pt x="790642" y="2091781"/>
                  </a:lnTo>
                  <a:lnTo>
                    <a:pt x="792848" y="2047003"/>
                  </a:lnTo>
                  <a:lnTo>
                    <a:pt x="794319" y="2002200"/>
                  </a:lnTo>
                  <a:lnTo>
                    <a:pt x="795055" y="1957383"/>
                  </a:lnTo>
                  <a:lnTo>
                    <a:pt x="795055" y="1912560"/>
                  </a:lnTo>
                  <a:lnTo>
                    <a:pt x="794319" y="1867743"/>
                  </a:lnTo>
                  <a:lnTo>
                    <a:pt x="792848" y="1822940"/>
                  </a:lnTo>
                  <a:lnTo>
                    <a:pt x="790642" y="1778162"/>
                  </a:lnTo>
                  <a:lnTo>
                    <a:pt x="787700" y="1733418"/>
                  </a:lnTo>
                  <a:lnTo>
                    <a:pt x="784022" y="1688719"/>
                  </a:lnTo>
                  <a:lnTo>
                    <a:pt x="779609" y="1644073"/>
                  </a:lnTo>
                  <a:lnTo>
                    <a:pt x="774461" y="1599491"/>
                  </a:lnTo>
                  <a:lnTo>
                    <a:pt x="768577" y="1554983"/>
                  </a:lnTo>
                  <a:lnTo>
                    <a:pt x="761958" y="1510559"/>
                  </a:lnTo>
                  <a:lnTo>
                    <a:pt x="754603" y="1466228"/>
                  </a:lnTo>
                  <a:lnTo>
                    <a:pt x="746513" y="1422000"/>
                  </a:lnTo>
                  <a:lnTo>
                    <a:pt x="737687" y="1377885"/>
                  </a:lnTo>
                  <a:lnTo>
                    <a:pt x="728126" y="1333893"/>
                  </a:lnTo>
                  <a:lnTo>
                    <a:pt x="717829" y="1290033"/>
                  </a:lnTo>
                  <a:lnTo>
                    <a:pt x="706797" y="1246316"/>
                  </a:lnTo>
                  <a:lnTo>
                    <a:pt x="695029" y="1202752"/>
                  </a:lnTo>
                  <a:lnTo>
                    <a:pt x="682526" y="1159349"/>
                  </a:lnTo>
                  <a:lnTo>
                    <a:pt x="669287" y="1116118"/>
                  </a:lnTo>
                  <a:lnTo>
                    <a:pt x="655313" y="1073070"/>
                  </a:lnTo>
                  <a:lnTo>
                    <a:pt x="640604" y="1030212"/>
                  </a:lnTo>
                  <a:lnTo>
                    <a:pt x="625158" y="987557"/>
                  </a:lnTo>
                  <a:lnTo>
                    <a:pt x="608978" y="945112"/>
                  </a:lnTo>
                  <a:lnTo>
                    <a:pt x="592062" y="902889"/>
                  </a:lnTo>
                  <a:lnTo>
                    <a:pt x="574410" y="860896"/>
                  </a:lnTo>
                  <a:lnTo>
                    <a:pt x="556023" y="819144"/>
                  </a:lnTo>
                  <a:lnTo>
                    <a:pt x="536901" y="777643"/>
                  </a:lnTo>
                  <a:lnTo>
                    <a:pt x="517043" y="736402"/>
                  </a:lnTo>
                  <a:lnTo>
                    <a:pt x="496449" y="695431"/>
                  </a:lnTo>
                  <a:lnTo>
                    <a:pt x="475120" y="654741"/>
                  </a:lnTo>
                  <a:lnTo>
                    <a:pt x="453056" y="614340"/>
                  </a:lnTo>
                  <a:lnTo>
                    <a:pt x="430256" y="574239"/>
                  </a:lnTo>
                  <a:lnTo>
                    <a:pt x="406721" y="534447"/>
                  </a:lnTo>
                  <a:lnTo>
                    <a:pt x="382450" y="494975"/>
                  </a:lnTo>
                  <a:lnTo>
                    <a:pt x="357443" y="455832"/>
                  </a:lnTo>
                  <a:lnTo>
                    <a:pt x="331701" y="417028"/>
                  </a:lnTo>
                  <a:lnTo>
                    <a:pt x="305224" y="378573"/>
                  </a:lnTo>
                  <a:lnTo>
                    <a:pt x="278011" y="340476"/>
                  </a:lnTo>
                  <a:lnTo>
                    <a:pt x="250063" y="302748"/>
                  </a:lnTo>
                  <a:lnTo>
                    <a:pt x="221379" y="265398"/>
                  </a:lnTo>
                  <a:lnTo>
                    <a:pt x="191960" y="228436"/>
                  </a:lnTo>
                  <a:lnTo>
                    <a:pt x="161805" y="191872"/>
                  </a:lnTo>
                  <a:lnTo>
                    <a:pt x="130915" y="155716"/>
                  </a:lnTo>
                  <a:lnTo>
                    <a:pt x="99289" y="119978"/>
                  </a:lnTo>
                  <a:lnTo>
                    <a:pt x="66928" y="84667"/>
                  </a:lnTo>
                  <a:lnTo>
                    <a:pt x="33832" y="49793"/>
                  </a:lnTo>
                  <a:lnTo>
                    <a:pt x="0" y="15367"/>
                  </a:lnTo>
                  <a:lnTo>
                    <a:pt x="15240" y="0"/>
                  </a:lnTo>
                  <a:close/>
                </a:path>
              </a:pathLst>
            </a:custGeom>
            <a:ln w="15875">
              <a:solidFill>
                <a:srgbClr val="5C79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089022" y="1803399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5475859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5475859" y="812800"/>
                  </a:lnTo>
                  <a:lnTo>
                    <a:pt x="5475859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089022" y="1803399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0" y="812800"/>
                  </a:moveTo>
                  <a:lnTo>
                    <a:pt x="5475859" y="812800"/>
                  </a:lnTo>
                  <a:lnTo>
                    <a:pt x="5475859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69670" rIns="0" bIns="0" rtlCol="0" vert="horz">
            <a:spAutoFit/>
          </a:bodyPr>
          <a:lstStyle/>
          <a:p>
            <a:pPr marL="2209800">
              <a:lnSpc>
                <a:spcPct val="100000"/>
              </a:lnSpc>
              <a:spcBef>
                <a:spcPts val="100"/>
              </a:spcBef>
            </a:pPr>
            <a:r>
              <a:rPr dirty="0" sz="4200" spc="-10" b="0">
                <a:solidFill>
                  <a:srgbClr val="FFFFFF"/>
                </a:solidFill>
                <a:latin typeface="Calibri"/>
                <a:cs typeface="Calibri"/>
              </a:rPr>
              <a:t>Інтерв</a:t>
            </a:r>
            <a:r>
              <a:rPr dirty="0" sz="4200" spc="-10" b="0">
                <a:solidFill>
                  <a:srgbClr val="FFFFFF"/>
                </a:solidFill>
                <a:latin typeface="Arial MT"/>
                <a:cs typeface="Arial MT"/>
              </a:rPr>
              <a:t>’</a:t>
            </a:r>
            <a:r>
              <a:rPr dirty="0" sz="4200" spc="-10" b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endParaRPr sz="42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73085" y="1693862"/>
            <a:ext cx="6000115" cy="2149475"/>
            <a:chOff x="1573085" y="1693862"/>
            <a:chExt cx="6000115" cy="2149475"/>
          </a:xfrm>
        </p:grpSpPr>
        <p:sp>
          <p:nvSpPr>
            <p:cNvPr id="8" name="object 8" descr=""/>
            <p:cNvSpPr/>
            <p:nvPr/>
          </p:nvSpPr>
          <p:spPr>
            <a:xfrm>
              <a:off x="1581022" y="17018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81022" y="17018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84424" y="3022600"/>
              <a:ext cx="5180330" cy="812800"/>
            </a:xfrm>
            <a:custGeom>
              <a:avLst/>
              <a:gdLst/>
              <a:ahLst/>
              <a:cxnLst/>
              <a:rect l="l" t="t" r="r" b="b"/>
              <a:pathLst>
                <a:path w="5180330" h="812800">
                  <a:moveTo>
                    <a:pt x="5180330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5180330" y="812800"/>
                  </a:lnTo>
                  <a:lnTo>
                    <a:pt x="518033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84424" y="3022600"/>
              <a:ext cx="5180330" cy="812800"/>
            </a:xfrm>
            <a:custGeom>
              <a:avLst/>
              <a:gdLst/>
              <a:ahLst/>
              <a:cxnLst/>
              <a:rect l="l" t="t" r="r" b="b"/>
              <a:pathLst>
                <a:path w="5180330" h="812800">
                  <a:moveTo>
                    <a:pt x="0" y="812800"/>
                  </a:moveTo>
                  <a:lnTo>
                    <a:pt x="5180330" y="812800"/>
                  </a:lnTo>
                  <a:lnTo>
                    <a:pt x="5180330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017266" y="3162426"/>
            <a:ext cx="381762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0">
                <a:solidFill>
                  <a:srgbClr val="FFFFFF"/>
                </a:solidFill>
                <a:latin typeface="Calibri"/>
                <a:cs typeface="Calibri"/>
              </a:rPr>
              <a:t>Метод</a:t>
            </a:r>
            <a:r>
              <a:rPr dirty="0" sz="280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експертної</a:t>
            </a:r>
            <a:r>
              <a:rPr dirty="0" sz="28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оцінки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868487" y="2913062"/>
            <a:ext cx="5704840" cy="2149475"/>
            <a:chOff x="1868487" y="2913062"/>
            <a:chExt cx="5704840" cy="2149475"/>
          </a:xfrm>
        </p:grpSpPr>
        <p:sp>
          <p:nvSpPr>
            <p:cNvPr id="14" name="object 14" descr=""/>
            <p:cNvSpPr/>
            <p:nvPr/>
          </p:nvSpPr>
          <p:spPr>
            <a:xfrm>
              <a:off x="1876425" y="29210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876425" y="29210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089022" y="4241800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5475859" y="0"/>
                  </a:moveTo>
                  <a:lnTo>
                    <a:pt x="0" y="0"/>
                  </a:lnTo>
                  <a:lnTo>
                    <a:pt x="0" y="812800"/>
                  </a:lnTo>
                  <a:lnTo>
                    <a:pt x="5475859" y="812800"/>
                  </a:lnTo>
                  <a:lnTo>
                    <a:pt x="5475859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089022" y="4241800"/>
              <a:ext cx="5476240" cy="812800"/>
            </a:xfrm>
            <a:custGeom>
              <a:avLst/>
              <a:gdLst/>
              <a:ahLst/>
              <a:cxnLst/>
              <a:rect l="l" t="t" r="r" b="b"/>
              <a:pathLst>
                <a:path w="5476240" h="812800">
                  <a:moveTo>
                    <a:pt x="0" y="812800"/>
                  </a:moveTo>
                  <a:lnTo>
                    <a:pt x="5475859" y="812800"/>
                  </a:lnTo>
                  <a:lnTo>
                    <a:pt x="5475859" y="0"/>
                  </a:lnTo>
                  <a:lnTo>
                    <a:pt x="0" y="0"/>
                  </a:lnTo>
                  <a:lnTo>
                    <a:pt x="0" y="812800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721991" y="4253610"/>
            <a:ext cx="4169410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200">
                <a:solidFill>
                  <a:srgbClr val="FFFFFF"/>
                </a:solidFill>
                <a:latin typeface="Calibri"/>
                <a:cs typeface="Calibri"/>
              </a:rPr>
              <a:t>Аналіз</a:t>
            </a:r>
            <a:r>
              <a:rPr dirty="0" sz="42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200" spc="-10">
                <a:solidFill>
                  <a:srgbClr val="FFFFFF"/>
                </a:solidFill>
                <a:latin typeface="Calibri"/>
                <a:cs typeface="Calibri"/>
              </a:rPr>
              <a:t>документів</a:t>
            </a:r>
            <a:endParaRPr sz="420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573085" y="4132262"/>
            <a:ext cx="1031875" cy="1031875"/>
            <a:chOff x="1573085" y="4132262"/>
            <a:chExt cx="1031875" cy="1031875"/>
          </a:xfrm>
        </p:grpSpPr>
        <p:sp>
          <p:nvSpPr>
            <p:cNvPr id="20" name="object 20" descr=""/>
            <p:cNvSpPr/>
            <p:nvPr/>
          </p:nvSpPr>
          <p:spPr>
            <a:xfrm>
              <a:off x="1581022" y="41402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508000" y="0"/>
                  </a:moveTo>
                  <a:lnTo>
                    <a:pt x="459078" y="2325"/>
                  </a:lnTo>
                  <a:lnTo>
                    <a:pt x="411473" y="9160"/>
                  </a:lnTo>
                  <a:lnTo>
                    <a:pt x="365395" y="20292"/>
                  </a:lnTo>
                  <a:lnTo>
                    <a:pt x="321058" y="35506"/>
                  </a:lnTo>
                  <a:lnTo>
                    <a:pt x="278675" y="54592"/>
                  </a:lnTo>
                  <a:lnTo>
                    <a:pt x="238459" y="77335"/>
                  </a:lnTo>
                  <a:lnTo>
                    <a:pt x="200622" y="103522"/>
                  </a:lnTo>
                  <a:lnTo>
                    <a:pt x="165379" y="132941"/>
                  </a:lnTo>
                  <a:lnTo>
                    <a:pt x="132941" y="165379"/>
                  </a:lnTo>
                  <a:lnTo>
                    <a:pt x="103522" y="200622"/>
                  </a:lnTo>
                  <a:lnTo>
                    <a:pt x="77335" y="238459"/>
                  </a:lnTo>
                  <a:lnTo>
                    <a:pt x="54592" y="278675"/>
                  </a:lnTo>
                  <a:lnTo>
                    <a:pt x="35506" y="321058"/>
                  </a:lnTo>
                  <a:lnTo>
                    <a:pt x="20292" y="365395"/>
                  </a:lnTo>
                  <a:lnTo>
                    <a:pt x="9160" y="411473"/>
                  </a:lnTo>
                  <a:lnTo>
                    <a:pt x="2325" y="459078"/>
                  </a:lnTo>
                  <a:lnTo>
                    <a:pt x="0" y="508000"/>
                  </a:lnTo>
                  <a:lnTo>
                    <a:pt x="2325" y="556921"/>
                  </a:lnTo>
                  <a:lnTo>
                    <a:pt x="9160" y="604526"/>
                  </a:lnTo>
                  <a:lnTo>
                    <a:pt x="20292" y="650604"/>
                  </a:lnTo>
                  <a:lnTo>
                    <a:pt x="35506" y="694941"/>
                  </a:lnTo>
                  <a:lnTo>
                    <a:pt x="54592" y="737324"/>
                  </a:lnTo>
                  <a:lnTo>
                    <a:pt x="77335" y="777540"/>
                  </a:lnTo>
                  <a:lnTo>
                    <a:pt x="103522" y="815377"/>
                  </a:lnTo>
                  <a:lnTo>
                    <a:pt x="132941" y="850620"/>
                  </a:lnTo>
                  <a:lnTo>
                    <a:pt x="165379" y="883058"/>
                  </a:lnTo>
                  <a:lnTo>
                    <a:pt x="200622" y="912477"/>
                  </a:lnTo>
                  <a:lnTo>
                    <a:pt x="238459" y="938664"/>
                  </a:lnTo>
                  <a:lnTo>
                    <a:pt x="278675" y="961407"/>
                  </a:lnTo>
                  <a:lnTo>
                    <a:pt x="321058" y="980493"/>
                  </a:lnTo>
                  <a:lnTo>
                    <a:pt x="365395" y="995707"/>
                  </a:lnTo>
                  <a:lnTo>
                    <a:pt x="411473" y="1006839"/>
                  </a:lnTo>
                  <a:lnTo>
                    <a:pt x="459078" y="1013674"/>
                  </a:lnTo>
                  <a:lnTo>
                    <a:pt x="508000" y="1016000"/>
                  </a:lnTo>
                  <a:lnTo>
                    <a:pt x="556921" y="1013674"/>
                  </a:lnTo>
                  <a:lnTo>
                    <a:pt x="604526" y="1006839"/>
                  </a:lnTo>
                  <a:lnTo>
                    <a:pt x="650604" y="995707"/>
                  </a:lnTo>
                  <a:lnTo>
                    <a:pt x="694941" y="980493"/>
                  </a:lnTo>
                  <a:lnTo>
                    <a:pt x="737324" y="961407"/>
                  </a:lnTo>
                  <a:lnTo>
                    <a:pt x="777540" y="938664"/>
                  </a:lnTo>
                  <a:lnTo>
                    <a:pt x="815377" y="912477"/>
                  </a:lnTo>
                  <a:lnTo>
                    <a:pt x="850620" y="883058"/>
                  </a:lnTo>
                  <a:lnTo>
                    <a:pt x="883058" y="850620"/>
                  </a:lnTo>
                  <a:lnTo>
                    <a:pt x="912477" y="815377"/>
                  </a:lnTo>
                  <a:lnTo>
                    <a:pt x="938664" y="777540"/>
                  </a:lnTo>
                  <a:lnTo>
                    <a:pt x="961407" y="737324"/>
                  </a:lnTo>
                  <a:lnTo>
                    <a:pt x="980493" y="694941"/>
                  </a:lnTo>
                  <a:lnTo>
                    <a:pt x="995707" y="650604"/>
                  </a:lnTo>
                  <a:lnTo>
                    <a:pt x="1006839" y="604526"/>
                  </a:lnTo>
                  <a:lnTo>
                    <a:pt x="1013674" y="556921"/>
                  </a:lnTo>
                  <a:lnTo>
                    <a:pt x="1016000" y="508000"/>
                  </a:lnTo>
                  <a:lnTo>
                    <a:pt x="1013674" y="459078"/>
                  </a:lnTo>
                  <a:lnTo>
                    <a:pt x="1006839" y="411473"/>
                  </a:lnTo>
                  <a:lnTo>
                    <a:pt x="995707" y="365395"/>
                  </a:lnTo>
                  <a:lnTo>
                    <a:pt x="980493" y="321058"/>
                  </a:lnTo>
                  <a:lnTo>
                    <a:pt x="961407" y="278675"/>
                  </a:lnTo>
                  <a:lnTo>
                    <a:pt x="938664" y="238459"/>
                  </a:lnTo>
                  <a:lnTo>
                    <a:pt x="912477" y="200622"/>
                  </a:lnTo>
                  <a:lnTo>
                    <a:pt x="883058" y="165379"/>
                  </a:lnTo>
                  <a:lnTo>
                    <a:pt x="850620" y="132941"/>
                  </a:lnTo>
                  <a:lnTo>
                    <a:pt x="815377" y="103522"/>
                  </a:lnTo>
                  <a:lnTo>
                    <a:pt x="777540" y="77335"/>
                  </a:lnTo>
                  <a:lnTo>
                    <a:pt x="737324" y="54592"/>
                  </a:lnTo>
                  <a:lnTo>
                    <a:pt x="694941" y="35506"/>
                  </a:lnTo>
                  <a:lnTo>
                    <a:pt x="650604" y="20292"/>
                  </a:lnTo>
                  <a:lnTo>
                    <a:pt x="604526" y="9160"/>
                  </a:lnTo>
                  <a:lnTo>
                    <a:pt x="556921" y="2325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81022" y="4140200"/>
              <a:ext cx="1016000" cy="1016000"/>
            </a:xfrm>
            <a:custGeom>
              <a:avLst/>
              <a:gdLst/>
              <a:ahLst/>
              <a:cxnLst/>
              <a:rect l="l" t="t" r="r" b="b"/>
              <a:pathLst>
                <a:path w="1016000" h="1016000">
                  <a:moveTo>
                    <a:pt x="0" y="508000"/>
                  </a:moveTo>
                  <a:lnTo>
                    <a:pt x="2325" y="459078"/>
                  </a:lnTo>
                  <a:lnTo>
                    <a:pt x="9160" y="411473"/>
                  </a:lnTo>
                  <a:lnTo>
                    <a:pt x="20292" y="365395"/>
                  </a:lnTo>
                  <a:lnTo>
                    <a:pt x="35506" y="321058"/>
                  </a:lnTo>
                  <a:lnTo>
                    <a:pt x="54592" y="278675"/>
                  </a:lnTo>
                  <a:lnTo>
                    <a:pt x="77335" y="238459"/>
                  </a:lnTo>
                  <a:lnTo>
                    <a:pt x="103522" y="200622"/>
                  </a:lnTo>
                  <a:lnTo>
                    <a:pt x="132941" y="165379"/>
                  </a:lnTo>
                  <a:lnTo>
                    <a:pt x="165379" y="132941"/>
                  </a:lnTo>
                  <a:lnTo>
                    <a:pt x="200622" y="103522"/>
                  </a:lnTo>
                  <a:lnTo>
                    <a:pt x="238459" y="77335"/>
                  </a:lnTo>
                  <a:lnTo>
                    <a:pt x="278675" y="54592"/>
                  </a:lnTo>
                  <a:lnTo>
                    <a:pt x="321058" y="35506"/>
                  </a:lnTo>
                  <a:lnTo>
                    <a:pt x="365395" y="20292"/>
                  </a:lnTo>
                  <a:lnTo>
                    <a:pt x="411473" y="9160"/>
                  </a:lnTo>
                  <a:lnTo>
                    <a:pt x="459078" y="2325"/>
                  </a:lnTo>
                  <a:lnTo>
                    <a:pt x="508000" y="0"/>
                  </a:lnTo>
                  <a:lnTo>
                    <a:pt x="556921" y="2325"/>
                  </a:lnTo>
                  <a:lnTo>
                    <a:pt x="604526" y="9160"/>
                  </a:lnTo>
                  <a:lnTo>
                    <a:pt x="650604" y="20292"/>
                  </a:lnTo>
                  <a:lnTo>
                    <a:pt x="694941" y="35506"/>
                  </a:lnTo>
                  <a:lnTo>
                    <a:pt x="737324" y="54592"/>
                  </a:lnTo>
                  <a:lnTo>
                    <a:pt x="777540" y="77335"/>
                  </a:lnTo>
                  <a:lnTo>
                    <a:pt x="815377" y="103522"/>
                  </a:lnTo>
                  <a:lnTo>
                    <a:pt x="850620" y="132941"/>
                  </a:lnTo>
                  <a:lnTo>
                    <a:pt x="883058" y="165379"/>
                  </a:lnTo>
                  <a:lnTo>
                    <a:pt x="912477" y="200622"/>
                  </a:lnTo>
                  <a:lnTo>
                    <a:pt x="938664" y="238459"/>
                  </a:lnTo>
                  <a:lnTo>
                    <a:pt x="961407" y="278675"/>
                  </a:lnTo>
                  <a:lnTo>
                    <a:pt x="980493" y="321058"/>
                  </a:lnTo>
                  <a:lnTo>
                    <a:pt x="995707" y="365395"/>
                  </a:lnTo>
                  <a:lnTo>
                    <a:pt x="1006839" y="411473"/>
                  </a:lnTo>
                  <a:lnTo>
                    <a:pt x="1013674" y="459078"/>
                  </a:lnTo>
                  <a:lnTo>
                    <a:pt x="1016000" y="508000"/>
                  </a:lnTo>
                  <a:lnTo>
                    <a:pt x="1013674" y="556921"/>
                  </a:lnTo>
                  <a:lnTo>
                    <a:pt x="1006839" y="604526"/>
                  </a:lnTo>
                  <a:lnTo>
                    <a:pt x="995707" y="650604"/>
                  </a:lnTo>
                  <a:lnTo>
                    <a:pt x="980493" y="694941"/>
                  </a:lnTo>
                  <a:lnTo>
                    <a:pt x="961407" y="737324"/>
                  </a:lnTo>
                  <a:lnTo>
                    <a:pt x="938664" y="777540"/>
                  </a:lnTo>
                  <a:lnTo>
                    <a:pt x="912477" y="815377"/>
                  </a:lnTo>
                  <a:lnTo>
                    <a:pt x="883058" y="850620"/>
                  </a:lnTo>
                  <a:lnTo>
                    <a:pt x="850620" y="883058"/>
                  </a:lnTo>
                  <a:lnTo>
                    <a:pt x="815377" y="912477"/>
                  </a:lnTo>
                  <a:lnTo>
                    <a:pt x="777540" y="938664"/>
                  </a:lnTo>
                  <a:lnTo>
                    <a:pt x="737324" y="961407"/>
                  </a:lnTo>
                  <a:lnTo>
                    <a:pt x="694941" y="980493"/>
                  </a:lnTo>
                  <a:lnTo>
                    <a:pt x="650604" y="995707"/>
                  </a:lnTo>
                  <a:lnTo>
                    <a:pt x="604526" y="1006839"/>
                  </a:lnTo>
                  <a:lnTo>
                    <a:pt x="556921" y="1013674"/>
                  </a:lnTo>
                  <a:lnTo>
                    <a:pt x="508000" y="1016000"/>
                  </a:lnTo>
                  <a:lnTo>
                    <a:pt x="459078" y="1013674"/>
                  </a:lnTo>
                  <a:lnTo>
                    <a:pt x="411473" y="1006839"/>
                  </a:lnTo>
                  <a:lnTo>
                    <a:pt x="365395" y="995707"/>
                  </a:lnTo>
                  <a:lnTo>
                    <a:pt x="321058" y="980493"/>
                  </a:lnTo>
                  <a:lnTo>
                    <a:pt x="278675" y="961407"/>
                  </a:lnTo>
                  <a:lnTo>
                    <a:pt x="238459" y="938664"/>
                  </a:lnTo>
                  <a:lnTo>
                    <a:pt x="200622" y="912477"/>
                  </a:lnTo>
                  <a:lnTo>
                    <a:pt x="165379" y="883058"/>
                  </a:lnTo>
                  <a:lnTo>
                    <a:pt x="132941" y="850620"/>
                  </a:lnTo>
                  <a:lnTo>
                    <a:pt x="103522" y="815377"/>
                  </a:lnTo>
                  <a:lnTo>
                    <a:pt x="77335" y="777540"/>
                  </a:lnTo>
                  <a:lnTo>
                    <a:pt x="54592" y="737324"/>
                  </a:lnTo>
                  <a:lnTo>
                    <a:pt x="35506" y="694941"/>
                  </a:lnTo>
                  <a:lnTo>
                    <a:pt x="20292" y="650604"/>
                  </a:lnTo>
                  <a:lnTo>
                    <a:pt x="9160" y="604526"/>
                  </a:lnTo>
                  <a:lnTo>
                    <a:pt x="2325" y="556921"/>
                  </a:lnTo>
                  <a:lnTo>
                    <a:pt x="0" y="508000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619504" y="1494027"/>
              <a:ext cx="817244" cy="3870325"/>
            </a:xfrm>
            <a:custGeom>
              <a:avLst/>
              <a:gdLst/>
              <a:ahLst/>
              <a:cxnLst/>
              <a:rect l="l" t="t" r="r" b="b"/>
              <a:pathLst>
                <a:path w="817244" h="3870325">
                  <a:moveTo>
                    <a:pt x="15240" y="0"/>
                  </a:moveTo>
                  <a:lnTo>
                    <a:pt x="48984" y="34331"/>
                  </a:lnTo>
                  <a:lnTo>
                    <a:pt x="82003" y="69103"/>
                  </a:lnTo>
                  <a:lnTo>
                    <a:pt x="114297" y="104308"/>
                  </a:lnTo>
                  <a:lnTo>
                    <a:pt x="145864" y="139934"/>
                  </a:lnTo>
                  <a:lnTo>
                    <a:pt x="176706" y="175972"/>
                  </a:lnTo>
                  <a:lnTo>
                    <a:pt x="206823" y="212414"/>
                  </a:lnTo>
                  <a:lnTo>
                    <a:pt x="236213" y="249248"/>
                  </a:lnTo>
                  <a:lnTo>
                    <a:pt x="264878" y="286466"/>
                  </a:lnTo>
                  <a:lnTo>
                    <a:pt x="292817" y="324059"/>
                  </a:lnTo>
                  <a:lnTo>
                    <a:pt x="320031" y="362015"/>
                  </a:lnTo>
                  <a:lnTo>
                    <a:pt x="346519" y="400327"/>
                  </a:lnTo>
                  <a:lnTo>
                    <a:pt x="372281" y="438984"/>
                  </a:lnTo>
                  <a:lnTo>
                    <a:pt x="397317" y="477976"/>
                  </a:lnTo>
                  <a:lnTo>
                    <a:pt x="421628" y="517295"/>
                  </a:lnTo>
                  <a:lnTo>
                    <a:pt x="445213" y="556930"/>
                  </a:lnTo>
                  <a:lnTo>
                    <a:pt x="468072" y="596872"/>
                  </a:lnTo>
                  <a:lnTo>
                    <a:pt x="490206" y="637111"/>
                  </a:lnTo>
                  <a:lnTo>
                    <a:pt x="511614" y="677638"/>
                  </a:lnTo>
                  <a:lnTo>
                    <a:pt x="532296" y="718444"/>
                  </a:lnTo>
                  <a:lnTo>
                    <a:pt x="552253" y="759517"/>
                  </a:lnTo>
                  <a:lnTo>
                    <a:pt x="571484" y="800850"/>
                  </a:lnTo>
                  <a:lnTo>
                    <a:pt x="589989" y="842432"/>
                  </a:lnTo>
                  <a:lnTo>
                    <a:pt x="607768" y="884254"/>
                  </a:lnTo>
                  <a:lnTo>
                    <a:pt x="624822" y="926306"/>
                  </a:lnTo>
                  <a:lnTo>
                    <a:pt x="641150" y="968578"/>
                  </a:lnTo>
                  <a:lnTo>
                    <a:pt x="656753" y="1011062"/>
                  </a:lnTo>
                  <a:lnTo>
                    <a:pt x="671629" y="1053747"/>
                  </a:lnTo>
                  <a:lnTo>
                    <a:pt x="685781" y="1096624"/>
                  </a:lnTo>
                  <a:lnTo>
                    <a:pt x="699206" y="1139683"/>
                  </a:lnTo>
                  <a:lnTo>
                    <a:pt x="711906" y="1182914"/>
                  </a:lnTo>
                  <a:lnTo>
                    <a:pt x="723879" y="1226309"/>
                  </a:lnTo>
                  <a:lnTo>
                    <a:pt x="735128" y="1269857"/>
                  </a:lnTo>
                  <a:lnTo>
                    <a:pt x="745650" y="1313549"/>
                  </a:lnTo>
                  <a:lnTo>
                    <a:pt x="755447" y="1357375"/>
                  </a:lnTo>
                  <a:lnTo>
                    <a:pt x="764518" y="1401326"/>
                  </a:lnTo>
                  <a:lnTo>
                    <a:pt x="772864" y="1445392"/>
                  </a:lnTo>
                  <a:lnTo>
                    <a:pt x="780484" y="1489564"/>
                  </a:lnTo>
                  <a:lnTo>
                    <a:pt x="787378" y="1533831"/>
                  </a:lnTo>
                  <a:lnTo>
                    <a:pt x="793546" y="1578185"/>
                  </a:lnTo>
                  <a:lnTo>
                    <a:pt x="798989" y="1622615"/>
                  </a:lnTo>
                  <a:lnTo>
                    <a:pt x="803706" y="1667113"/>
                  </a:lnTo>
                  <a:lnTo>
                    <a:pt x="807697" y="1711668"/>
                  </a:lnTo>
                  <a:lnTo>
                    <a:pt x="810963" y="1756271"/>
                  </a:lnTo>
                  <a:lnTo>
                    <a:pt x="813503" y="1800913"/>
                  </a:lnTo>
                  <a:lnTo>
                    <a:pt x="815317" y="1845583"/>
                  </a:lnTo>
                  <a:lnTo>
                    <a:pt x="816405" y="1890272"/>
                  </a:lnTo>
                  <a:lnTo>
                    <a:pt x="816768" y="1934971"/>
                  </a:lnTo>
                  <a:lnTo>
                    <a:pt x="816405" y="1979671"/>
                  </a:lnTo>
                  <a:lnTo>
                    <a:pt x="815317" y="2024360"/>
                  </a:lnTo>
                  <a:lnTo>
                    <a:pt x="813503" y="2069030"/>
                  </a:lnTo>
                  <a:lnTo>
                    <a:pt x="810963" y="2113672"/>
                  </a:lnTo>
                  <a:lnTo>
                    <a:pt x="807697" y="2158275"/>
                  </a:lnTo>
                  <a:lnTo>
                    <a:pt x="803706" y="2202830"/>
                  </a:lnTo>
                  <a:lnTo>
                    <a:pt x="798989" y="2247328"/>
                  </a:lnTo>
                  <a:lnTo>
                    <a:pt x="793546" y="2291758"/>
                  </a:lnTo>
                  <a:lnTo>
                    <a:pt x="787378" y="2336112"/>
                  </a:lnTo>
                  <a:lnTo>
                    <a:pt x="780484" y="2380379"/>
                  </a:lnTo>
                  <a:lnTo>
                    <a:pt x="772864" y="2424551"/>
                  </a:lnTo>
                  <a:lnTo>
                    <a:pt x="764518" y="2468617"/>
                  </a:lnTo>
                  <a:lnTo>
                    <a:pt x="755447" y="2512568"/>
                  </a:lnTo>
                  <a:lnTo>
                    <a:pt x="745650" y="2556394"/>
                  </a:lnTo>
                  <a:lnTo>
                    <a:pt x="735128" y="2600086"/>
                  </a:lnTo>
                  <a:lnTo>
                    <a:pt x="723879" y="2643634"/>
                  </a:lnTo>
                  <a:lnTo>
                    <a:pt x="711906" y="2687029"/>
                  </a:lnTo>
                  <a:lnTo>
                    <a:pt x="699206" y="2730260"/>
                  </a:lnTo>
                  <a:lnTo>
                    <a:pt x="685781" y="2773319"/>
                  </a:lnTo>
                  <a:lnTo>
                    <a:pt x="671629" y="2816196"/>
                  </a:lnTo>
                  <a:lnTo>
                    <a:pt x="656753" y="2858881"/>
                  </a:lnTo>
                  <a:lnTo>
                    <a:pt x="641150" y="2901365"/>
                  </a:lnTo>
                  <a:lnTo>
                    <a:pt x="624822" y="2943637"/>
                  </a:lnTo>
                  <a:lnTo>
                    <a:pt x="607768" y="2985689"/>
                  </a:lnTo>
                  <a:lnTo>
                    <a:pt x="589989" y="3027511"/>
                  </a:lnTo>
                  <a:lnTo>
                    <a:pt x="571484" y="3069093"/>
                  </a:lnTo>
                  <a:lnTo>
                    <a:pt x="552253" y="3110426"/>
                  </a:lnTo>
                  <a:lnTo>
                    <a:pt x="532296" y="3151499"/>
                  </a:lnTo>
                  <a:lnTo>
                    <a:pt x="511614" y="3192305"/>
                  </a:lnTo>
                  <a:lnTo>
                    <a:pt x="490206" y="3232832"/>
                  </a:lnTo>
                  <a:lnTo>
                    <a:pt x="468072" y="3273071"/>
                  </a:lnTo>
                  <a:lnTo>
                    <a:pt x="445213" y="3313013"/>
                  </a:lnTo>
                  <a:lnTo>
                    <a:pt x="421628" y="3352648"/>
                  </a:lnTo>
                  <a:lnTo>
                    <a:pt x="397317" y="3391967"/>
                  </a:lnTo>
                  <a:lnTo>
                    <a:pt x="372281" y="3430959"/>
                  </a:lnTo>
                  <a:lnTo>
                    <a:pt x="346519" y="3469616"/>
                  </a:lnTo>
                  <a:lnTo>
                    <a:pt x="320031" y="3507928"/>
                  </a:lnTo>
                  <a:lnTo>
                    <a:pt x="292817" y="3545884"/>
                  </a:lnTo>
                  <a:lnTo>
                    <a:pt x="264878" y="3583477"/>
                  </a:lnTo>
                  <a:lnTo>
                    <a:pt x="236213" y="3620695"/>
                  </a:lnTo>
                  <a:lnTo>
                    <a:pt x="206823" y="3657529"/>
                  </a:lnTo>
                  <a:lnTo>
                    <a:pt x="176706" y="3693971"/>
                  </a:lnTo>
                  <a:lnTo>
                    <a:pt x="145864" y="3730009"/>
                  </a:lnTo>
                  <a:lnTo>
                    <a:pt x="114297" y="3765635"/>
                  </a:lnTo>
                  <a:lnTo>
                    <a:pt x="82003" y="3800840"/>
                  </a:lnTo>
                  <a:lnTo>
                    <a:pt x="48984" y="3835612"/>
                  </a:lnTo>
                  <a:lnTo>
                    <a:pt x="15240" y="3869944"/>
                  </a:lnTo>
                  <a:lnTo>
                    <a:pt x="0" y="3854577"/>
                  </a:lnTo>
                  <a:lnTo>
                    <a:pt x="33832" y="3820150"/>
                  </a:lnTo>
                  <a:lnTo>
                    <a:pt x="66928" y="3785276"/>
                  </a:lnTo>
                  <a:lnTo>
                    <a:pt x="99289" y="3749965"/>
                  </a:lnTo>
                  <a:lnTo>
                    <a:pt x="130915" y="3714227"/>
                  </a:lnTo>
                  <a:lnTo>
                    <a:pt x="161805" y="3678071"/>
                  </a:lnTo>
                  <a:lnTo>
                    <a:pt x="191960" y="3641507"/>
                  </a:lnTo>
                  <a:lnTo>
                    <a:pt x="221379" y="3604545"/>
                  </a:lnTo>
                  <a:lnTo>
                    <a:pt x="250063" y="3567195"/>
                  </a:lnTo>
                  <a:lnTo>
                    <a:pt x="278011" y="3529467"/>
                  </a:lnTo>
                  <a:lnTo>
                    <a:pt x="305224" y="3491370"/>
                  </a:lnTo>
                  <a:lnTo>
                    <a:pt x="331701" y="3452915"/>
                  </a:lnTo>
                  <a:lnTo>
                    <a:pt x="357443" y="3414111"/>
                  </a:lnTo>
                  <a:lnTo>
                    <a:pt x="382450" y="3374968"/>
                  </a:lnTo>
                  <a:lnTo>
                    <a:pt x="406721" y="3335496"/>
                  </a:lnTo>
                  <a:lnTo>
                    <a:pt x="430256" y="3295704"/>
                  </a:lnTo>
                  <a:lnTo>
                    <a:pt x="453056" y="3255603"/>
                  </a:lnTo>
                  <a:lnTo>
                    <a:pt x="475120" y="3215202"/>
                  </a:lnTo>
                  <a:lnTo>
                    <a:pt x="496449" y="3174512"/>
                  </a:lnTo>
                  <a:lnTo>
                    <a:pt x="517043" y="3133541"/>
                  </a:lnTo>
                  <a:lnTo>
                    <a:pt x="536901" y="3092300"/>
                  </a:lnTo>
                  <a:lnTo>
                    <a:pt x="556023" y="3050799"/>
                  </a:lnTo>
                  <a:lnTo>
                    <a:pt x="574410" y="3009047"/>
                  </a:lnTo>
                  <a:lnTo>
                    <a:pt x="592062" y="2967054"/>
                  </a:lnTo>
                  <a:lnTo>
                    <a:pt x="608978" y="2924831"/>
                  </a:lnTo>
                  <a:lnTo>
                    <a:pt x="625158" y="2882386"/>
                  </a:lnTo>
                  <a:lnTo>
                    <a:pt x="640604" y="2839731"/>
                  </a:lnTo>
                  <a:lnTo>
                    <a:pt x="655313" y="2796873"/>
                  </a:lnTo>
                  <a:lnTo>
                    <a:pt x="669287" y="2753825"/>
                  </a:lnTo>
                  <a:lnTo>
                    <a:pt x="682526" y="2710594"/>
                  </a:lnTo>
                  <a:lnTo>
                    <a:pt x="695029" y="2667191"/>
                  </a:lnTo>
                  <a:lnTo>
                    <a:pt x="706797" y="2623627"/>
                  </a:lnTo>
                  <a:lnTo>
                    <a:pt x="717829" y="2579910"/>
                  </a:lnTo>
                  <a:lnTo>
                    <a:pt x="728126" y="2536050"/>
                  </a:lnTo>
                  <a:lnTo>
                    <a:pt x="737687" y="2492058"/>
                  </a:lnTo>
                  <a:lnTo>
                    <a:pt x="746513" y="2447943"/>
                  </a:lnTo>
                  <a:lnTo>
                    <a:pt x="754603" y="2403715"/>
                  </a:lnTo>
                  <a:lnTo>
                    <a:pt x="761958" y="2359384"/>
                  </a:lnTo>
                  <a:lnTo>
                    <a:pt x="768577" y="2314960"/>
                  </a:lnTo>
                  <a:lnTo>
                    <a:pt x="774461" y="2270452"/>
                  </a:lnTo>
                  <a:lnTo>
                    <a:pt x="779609" y="2225870"/>
                  </a:lnTo>
                  <a:lnTo>
                    <a:pt x="784022" y="2181224"/>
                  </a:lnTo>
                  <a:lnTo>
                    <a:pt x="787700" y="2136525"/>
                  </a:lnTo>
                  <a:lnTo>
                    <a:pt x="790642" y="2091781"/>
                  </a:lnTo>
                  <a:lnTo>
                    <a:pt x="792848" y="2047003"/>
                  </a:lnTo>
                  <a:lnTo>
                    <a:pt x="794319" y="2002200"/>
                  </a:lnTo>
                  <a:lnTo>
                    <a:pt x="795055" y="1957383"/>
                  </a:lnTo>
                  <a:lnTo>
                    <a:pt x="795055" y="1912560"/>
                  </a:lnTo>
                  <a:lnTo>
                    <a:pt x="794319" y="1867743"/>
                  </a:lnTo>
                  <a:lnTo>
                    <a:pt x="792848" y="1822940"/>
                  </a:lnTo>
                  <a:lnTo>
                    <a:pt x="790642" y="1778162"/>
                  </a:lnTo>
                  <a:lnTo>
                    <a:pt x="787700" y="1733418"/>
                  </a:lnTo>
                  <a:lnTo>
                    <a:pt x="784022" y="1688719"/>
                  </a:lnTo>
                  <a:lnTo>
                    <a:pt x="779609" y="1644073"/>
                  </a:lnTo>
                  <a:lnTo>
                    <a:pt x="774461" y="1599491"/>
                  </a:lnTo>
                  <a:lnTo>
                    <a:pt x="768577" y="1554983"/>
                  </a:lnTo>
                  <a:lnTo>
                    <a:pt x="761958" y="1510559"/>
                  </a:lnTo>
                  <a:lnTo>
                    <a:pt x="754603" y="1466228"/>
                  </a:lnTo>
                  <a:lnTo>
                    <a:pt x="746513" y="1422000"/>
                  </a:lnTo>
                  <a:lnTo>
                    <a:pt x="737687" y="1377885"/>
                  </a:lnTo>
                  <a:lnTo>
                    <a:pt x="728126" y="1333893"/>
                  </a:lnTo>
                  <a:lnTo>
                    <a:pt x="717829" y="1290033"/>
                  </a:lnTo>
                  <a:lnTo>
                    <a:pt x="706797" y="1246316"/>
                  </a:lnTo>
                  <a:lnTo>
                    <a:pt x="695029" y="1202752"/>
                  </a:lnTo>
                  <a:lnTo>
                    <a:pt x="682526" y="1159349"/>
                  </a:lnTo>
                  <a:lnTo>
                    <a:pt x="669287" y="1116118"/>
                  </a:lnTo>
                  <a:lnTo>
                    <a:pt x="655313" y="1073070"/>
                  </a:lnTo>
                  <a:lnTo>
                    <a:pt x="640604" y="1030212"/>
                  </a:lnTo>
                  <a:lnTo>
                    <a:pt x="625158" y="987557"/>
                  </a:lnTo>
                  <a:lnTo>
                    <a:pt x="608978" y="945112"/>
                  </a:lnTo>
                  <a:lnTo>
                    <a:pt x="592062" y="902889"/>
                  </a:lnTo>
                  <a:lnTo>
                    <a:pt x="574410" y="860896"/>
                  </a:lnTo>
                  <a:lnTo>
                    <a:pt x="556023" y="819144"/>
                  </a:lnTo>
                  <a:lnTo>
                    <a:pt x="536901" y="777643"/>
                  </a:lnTo>
                  <a:lnTo>
                    <a:pt x="517043" y="736402"/>
                  </a:lnTo>
                  <a:lnTo>
                    <a:pt x="496449" y="695431"/>
                  </a:lnTo>
                  <a:lnTo>
                    <a:pt x="475120" y="654741"/>
                  </a:lnTo>
                  <a:lnTo>
                    <a:pt x="453056" y="614340"/>
                  </a:lnTo>
                  <a:lnTo>
                    <a:pt x="430256" y="574239"/>
                  </a:lnTo>
                  <a:lnTo>
                    <a:pt x="406721" y="534447"/>
                  </a:lnTo>
                  <a:lnTo>
                    <a:pt x="382450" y="494975"/>
                  </a:lnTo>
                  <a:lnTo>
                    <a:pt x="357443" y="455832"/>
                  </a:lnTo>
                  <a:lnTo>
                    <a:pt x="331701" y="417028"/>
                  </a:lnTo>
                  <a:lnTo>
                    <a:pt x="305224" y="378573"/>
                  </a:lnTo>
                  <a:lnTo>
                    <a:pt x="278011" y="340476"/>
                  </a:lnTo>
                  <a:lnTo>
                    <a:pt x="250063" y="302748"/>
                  </a:lnTo>
                  <a:lnTo>
                    <a:pt x="221379" y="265398"/>
                  </a:lnTo>
                  <a:lnTo>
                    <a:pt x="191960" y="228436"/>
                  </a:lnTo>
                  <a:lnTo>
                    <a:pt x="161805" y="191872"/>
                  </a:lnTo>
                  <a:lnTo>
                    <a:pt x="130915" y="155716"/>
                  </a:lnTo>
                  <a:lnTo>
                    <a:pt x="99289" y="119978"/>
                  </a:lnTo>
                  <a:lnTo>
                    <a:pt x="66928" y="84667"/>
                  </a:lnTo>
                  <a:lnTo>
                    <a:pt x="33832" y="49793"/>
                  </a:lnTo>
                  <a:lnTo>
                    <a:pt x="0" y="15367"/>
                  </a:lnTo>
                  <a:lnTo>
                    <a:pt x="15240" y="0"/>
                  </a:lnTo>
                  <a:close/>
                </a:path>
              </a:pathLst>
            </a:custGeom>
            <a:ln w="15875">
              <a:solidFill>
                <a:srgbClr val="5C798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271013" y="1977542"/>
              <a:ext cx="5327650" cy="1161415"/>
            </a:xfrm>
            <a:custGeom>
              <a:avLst/>
              <a:gdLst/>
              <a:ahLst/>
              <a:cxnLst/>
              <a:rect l="l" t="t" r="r" b="b"/>
              <a:pathLst>
                <a:path w="5327650" h="1161414">
                  <a:moveTo>
                    <a:pt x="5327522" y="0"/>
                  </a:moveTo>
                  <a:lnTo>
                    <a:pt x="0" y="0"/>
                  </a:lnTo>
                  <a:lnTo>
                    <a:pt x="0" y="1161008"/>
                  </a:lnTo>
                  <a:lnTo>
                    <a:pt x="5327522" y="1161008"/>
                  </a:lnTo>
                  <a:lnTo>
                    <a:pt x="5327522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71013" y="1977542"/>
              <a:ext cx="5327650" cy="1161415"/>
            </a:xfrm>
            <a:custGeom>
              <a:avLst/>
              <a:gdLst/>
              <a:ahLst/>
              <a:cxnLst/>
              <a:rect l="l" t="t" r="r" b="b"/>
              <a:pathLst>
                <a:path w="5327650" h="1161414">
                  <a:moveTo>
                    <a:pt x="0" y="1161008"/>
                  </a:moveTo>
                  <a:lnTo>
                    <a:pt x="5327522" y="1161008"/>
                  </a:lnTo>
                  <a:lnTo>
                    <a:pt x="5327522" y="0"/>
                  </a:lnTo>
                  <a:lnTo>
                    <a:pt x="0" y="0"/>
                  </a:lnTo>
                  <a:lnTo>
                    <a:pt x="0" y="1161008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80333" y="2181605"/>
            <a:ext cx="239014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40" b="0">
                <a:solidFill>
                  <a:srgbClr val="FFFFFF"/>
                </a:solidFill>
                <a:latin typeface="Calibri"/>
                <a:cs typeface="Calibri"/>
              </a:rPr>
              <a:t>Тестування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37525" y="1824545"/>
            <a:ext cx="6069330" cy="3063875"/>
            <a:chOff x="1537525" y="1824545"/>
            <a:chExt cx="6069330" cy="3063875"/>
          </a:xfrm>
        </p:grpSpPr>
        <p:sp>
          <p:nvSpPr>
            <p:cNvPr id="8" name="object 8" descr=""/>
            <p:cNvSpPr/>
            <p:nvPr/>
          </p:nvSpPr>
          <p:spPr>
            <a:xfrm>
              <a:off x="1545463" y="1832482"/>
              <a:ext cx="1451610" cy="1451610"/>
            </a:xfrm>
            <a:custGeom>
              <a:avLst/>
              <a:gdLst/>
              <a:ahLst/>
              <a:cxnLst/>
              <a:rect l="l" t="t" r="r" b="b"/>
              <a:pathLst>
                <a:path w="1451610" h="1451610">
                  <a:moveTo>
                    <a:pt x="725551" y="0"/>
                  </a:moveTo>
                  <a:lnTo>
                    <a:pt x="677848" y="1543"/>
                  </a:lnTo>
                  <a:lnTo>
                    <a:pt x="630969" y="6109"/>
                  </a:lnTo>
                  <a:lnTo>
                    <a:pt x="585010" y="13603"/>
                  </a:lnTo>
                  <a:lnTo>
                    <a:pt x="540065" y="23929"/>
                  </a:lnTo>
                  <a:lnTo>
                    <a:pt x="496230" y="36991"/>
                  </a:lnTo>
                  <a:lnTo>
                    <a:pt x="453602" y="52694"/>
                  </a:lnTo>
                  <a:lnTo>
                    <a:pt x="412275" y="70941"/>
                  </a:lnTo>
                  <a:lnTo>
                    <a:pt x="372345" y="91638"/>
                  </a:lnTo>
                  <a:lnTo>
                    <a:pt x="333909" y="114688"/>
                  </a:lnTo>
                  <a:lnTo>
                    <a:pt x="297061" y="139996"/>
                  </a:lnTo>
                  <a:lnTo>
                    <a:pt x="261897" y="167467"/>
                  </a:lnTo>
                  <a:lnTo>
                    <a:pt x="228513" y="197004"/>
                  </a:lnTo>
                  <a:lnTo>
                    <a:pt x="197004" y="228513"/>
                  </a:lnTo>
                  <a:lnTo>
                    <a:pt x="167467" y="261897"/>
                  </a:lnTo>
                  <a:lnTo>
                    <a:pt x="139996" y="297061"/>
                  </a:lnTo>
                  <a:lnTo>
                    <a:pt x="114688" y="333909"/>
                  </a:lnTo>
                  <a:lnTo>
                    <a:pt x="91638" y="372345"/>
                  </a:lnTo>
                  <a:lnTo>
                    <a:pt x="70941" y="412275"/>
                  </a:lnTo>
                  <a:lnTo>
                    <a:pt x="52694" y="453602"/>
                  </a:lnTo>
                  <a:lnTo>
                    <a:pt x="36991" y="496230"/>
                  </a:lnTo>
                  <a:lnTo>
                    <a:pt x="23929" y="540065"/>
                  </a:lnTo>
                  <a:lnTo>
                    <a:pt x="13603" y="585010"/>
                  </a:lnTo>
                  <a:lnTo>
                    <a:pt x="6109" y="630969"/>
                  </a:lnTo>
                  <a:lnTo>
                    <a:pt x="1543" y="677848"/>
                  </a:lnTo>
                  <a:lnTo>
                    <a:pt x="0" y="725551"/>
                  </a:lnTo>
                  <a:lnTo>
                    <a:pt x="1543" y="773267"/>
                  </a:lnTo>
                  <a:lnTo>
                    <a:pt x="6109" y="820160"/>
                  </a:lnTo>
                  <a:lnTo>
                    <a:pt x="13603" y="866132"/>
                  </a:lnTo>
                  <a:lnTo>
                    <a:pt x="23929" y="911088"/>
                  </a:lnTo>
                  <a:lnTo>
                    <a:pt x="36991" y="954933"/>
                  </a:lnTo>
                  <a:lnTo>
                    <a:pt x="52694" y="997571"/>
                  </a:lnTo>
                  <a:lnTo>
                    <a:pt x="70941" y="1038906"/>
                  </a:lnTo>
                  <a:lnTo>
                    <a:pt x="91638" y="1078843"/>
                  </a:lnTo>
                  <a:lnTo>
                    <a:pt x="114688" y="1117286"/>
                  </a:lnTo>
                  <a:lnTo>
                    <a:pt x="139996" y="1154140"/>
                  </a:lnTo>
                  <a:lnTo>
                    <a:pt x="167467" y="1189309"/>
                  </a:lnTo>
                  <a:lnTo>
                    <a:pt x="197004" y="1222697"/>
                  </a:lnTo>
                  <a:lnTo>
                    <a:pt x="228513" y="1254210"/>
                  </a:lnTo>
                  <a:lnTo>
                    <a:pt x="261897" y="1283750"/>
                  </a:lnTo>
                  <a:lnTo>
                    <a:pt x="297061" y="1311224"/>
                  </a:lnTo>
                  <a:lnTo>
                    <a:pt x="333909" y="1336534"/>
                  </a:lnTo>
                  <a:lnTo>
                    <a:pt x="372345" y="1359586"/>
                  </a:lnTo>
                  <a:lnTo>
                    <a:pt x="412275" y="1380284"/>
                  </a:lnTo>
                  <a:lnTo>
                    <a:pt x="453602" y="1398533"/>
                  </a:lnTo>
                  <a:lnTo>
                    <a:pt x="496230" y="1414236"/>
                  </a:lnTo>
                  <a:lnTo>
                    <a:pt x="540065" y="1427298"/>
                  </a:lnTo>
                  <a:lnTo>
                    <a:pt x="585010" y="1437624"/>
                  </a:lnTo>
                  <a:lnTo>
                    <a:pt x="630969" y="1445119"/>
                  </a:lnTo>
                  <a:lnTo>
                    <a:pt x="677848" y="1449685"/>
                  </a:lnTo>
                  <a:lnTo>
                    <a:pt x="725551" y="1451228"/>
                  </a:lnTo>
                  <a:lnTo>
                    <a:pt x="773267" y="1449685"/>
                  </a:lnTo>
                  <a:lnTo>
                    <a:pt x="820160" y="1445119"/>
                  </a:lnTo>
                  <a:lnTo>
                    <a:pt x="866132" y="1437624"/>
                  </a:lnTo>
                  <a:lnTo>
                    <a:pt x="911088" y="1427298"/>
                  </a:lnTo>
                  <a:lnTo>
                    <a:pt x="954933" y="1414236"/>
                  </a:lnTo>
                  <a:lnTo>
                    <a:pt x="997571" y="1398533"/>
                  </a:lnTo>
                  <a:lnTo>
                    <a:pt x="1038906" y="1380284"/>
                  </a:lnTo>
                  <a:lnTo>
                    <a:pt x="1078843" y="1359586"/>
                  </a:lnTo>
                  <a:lnTo>
                    <a:pt x="1117286" y="1336534"/>
                  </a:lnTo>
                  <a:lnTo>
                    <a:pt x="1154140" y="1311224"/>
                  </a:lnTo>
                  <a:lnTo>
                    <a:pt x="1189309" y="1283750"/>
                  </a:lnTo>
                  <a:lnTo>
                    <a:pt x="1222697" y="1254210"/>
                  </a:lnTo>
                  <a:lnTo>
                    <a:pt x="1254210" y="1222697"/>
                  </a:lnTo>
                  <a:lnTo>
                    <a:pt x="1283750" y="1189309"/>
                  </a:lnTo>
                  <a:lnTo>
                    <a:pt x="1311224" y="1154140"/>
                  </a:lnTo>
                  <a:lnTo>
                    <a:pt x="1336534" y="1117286"/>
                  </a:lnTo>
                  <a:lnTo>
                    <a:pt x="1359586" y="1078843"/>
                  </a:lnTo>
                  <a:lnTo>
                    <a:pt x="1380284" y="1038906"/>
                  </a:lnTo>
                  <a:lnTo>
                    <a:pt x="1398533" y="997571"/>
                  </a:lnTo>
                  <a:lnTo>
                    <a:pt x="1414236" y="954933"/>
                  </a:lnTo>
                  <a:lnTo>
                    <a:pt x="1427298" y="911088"/>
                  </a:lnTo>
                  <a:lnTo>
                    <a:pt x="1437624" y="866132"/>
                  </a:lnTo>
                  <a:lnTo>
                    <a:pt x="1445119" y="820160"/>
                  </a:lnTo>
                  <a:lnTo>
                    <a:pt x="1449685" y="773267"/>
                  </a:lnTo>
                  <a:lnTo>
                    <a:pt x="1451229" y="725551"/>
                  </a:lnTo>
                  <a:lnTo>
                    <a:pt x="1449685" y="677848"/>
                  </a:lnTo>
                  <a:lnTo>
                    <a:pt x="1445119" y="630969"/>
                  </a:lnTo>
                  <a:lnTo>
                    <a:pt x="1437624" y="585010"/>
                  </a:lnTo>
                  <a:lnTo>
                    <a:pt x="1427298" y="540065"/>
                  </a:lnTo>
                  <a:lnTo>
                    <a:pt x="1414236" y="496230"/>
                  </a:lnTo>
                  <a:lnTo>
                    <a:pt x="1398533" y="453602"/>
                  </a:lnTo>
                  <a:lnTo>
                    <a:pt x="1380284" y="412275"/>
                  </a:lnTo>
                  <a:lnTo>
                    <a:pt x="1359586" y="372345"/>
                  </a:lnTo>
                  <a:lnTo>
                    <a:pt x="1336534" y="333909"/>
                  </a:lnTo>
                  <a:lnTo>
                    <a:pt x="1311224" y="297061"/>
                  </a:lnTo>
                  <a:lnTo>
                    <a:pt x="1283750" y="261897"/>
                  </a:lnTo>
                  <a:lnTo>
                    <a:pt x="1254210" y="228513"/>
                  </a:lnTo>
                  <a:lnTo>
                    <a:pt x="1222697" y="197004"/>
                  </a:lnTo>
                  <a:lnTo>
                    <a:pt x="1189309" y="167467"/>
                  </a:lnTo>
                  <a:lnTo>
                    <a:pt x="1154140" y="139996"/>
                  </a:lnTo>
                  <a:lnTo>
                    <a:pt x="1117286" y="114688"/>
                  </a:lnTo>
                  <a:lnTo>
                    <a:pt x="1078843" y="91638"/>
                  </a:lnTo>
                  <a:lnTo>
                    <a:pt x="1038906" y="70941"/>
                  </a:lnTo>
                  <a:lnTo>
                    <a:pt x="997571" y="52694"/>
                  </a:lnTo>
                  <a:lnTo>
                    <a:pt x="954933" y="36991"/>
                  </a:lnTo>
                  <a:lnTo>
                    <a:pt x="911088" y="23929"/>
                  </a:lnTo>
                  <a:lnTo>
                    <a:pt x="866132" y="13603"/>
                  </a:lnTo>
                  <a:lnTo>
                    <a:pt x="820160" y="6109"/>
                  </a:lnTo>
                  <a:lnTo>
                    <a:pt x="773267" y="1543"/>
                  </a:lnTo>
                  <a:lnTo>
                    <a:pt x="725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45463" y="1832482"/>
              <a:ext cx="1451610" cy="1451610"/>
            </a:xfrm>
            <a:custGeom>
              <a:avLst/>
              <a:gdLst/>
              <a:ahLst/>
              <a:cxnLst/>
              <a:rect l="l" t="t" r="r" b="b"/>
              <a:pathLst>
                <a:path w="1451610" h="1451610">
                  <a:moveTo>
                    <a:pt x="0" y="725551"/>
                  </a:moveTo>
                  <a:lnTo>
                    <a:pt x="1543" y="677848"/>
                  </a:lnTo>
                  <a:lnTo>
                    <a:pt x="6109" y="630969"/>
                  </a:lnTo>
                  <a:lnTo>
                    <a:pt x="13603" y="585010"/>
                  </a:lnTo>
                  <a:lnTo>
                    <a:pt x="23929" y="540065"/>
                  </a:lnTo>
                  <a:lnTo>
                    <a:pt x="36991" y="496230"/>
                  </a:lnTo>
                  <a:lnTo>
                    <a:pt x="52694" y="453602"/>
                  </a:lnTo>
                  <a:lnTo>
                    <a:pt x="70941" y="412275"/>
                  </a:lnTo>
                  <a:lnTo>
                    <a:pt x="91638" y="372345"/>
                  </a:lnTo>
                  <a:lnTo>
                    <a:pt x="114688" y="333909"/>
                  </a:lnTo>
                  <a:lnTo>
                    <a:pt x="139996" y="297061"/>
                  </a:lnTo>
                  <a:lnTo>
                    <a:pt x="167467" y="261897"/>
                  </a:lnTo>
                  <a:lnTo>
                    <a:pt x="197004" y="228513"/>
                  </a:lnTo>
                  <a:lnTo>
                    <a:pt x="228513" y="197004"/>
                  </a:lnTo>
                  <a:lnTo>
                    <a:pt x="261897" y="167467"/>
                  </a:lnTo>
                  <a:lnTo>
                    <a:pt x="297061" y="139996"/>
                  </a:lnTo>
                  <a:lnTo>
                    <a:pt x="333909" y="114688"/>
                  </a:lnTo>
                  <a:lnTo>
                    <a:pt x="372345" y="91638"/>
                  </a:lnTo>
                  <a:lnTo>
                    <a:pt x="412275" y="70941"/>
                  </a:lnTo>
                  <a:lnTo>
                    <a:pt x="453602" y="52694"/>
                  </a:lnTo>
                  <a:lnTo>
                    <a:pt x="496230" y="36991"/>
                  </a:lnTo>
                  <a:lnTo>
                    <a:pt x="540065" y="23929"/>
                  </a:lnTo>
                  <a:lnTo>
                    <a:pt x="585010" y="13603"/>
                  </a:lnTo>
                  <a:lnTo>
                    <a:pt x="630969" y="6109"/>
                  </a:lnTo>
                  <a:lnTo>
                    <a:pt x="677848" y="1543"/>
                  </a:lnTo>
                  <a:lnTo>
                    <a:pt x="725551" y="0"/>
                  </a:lnTo>
                  <a:lnTo>
                    <a:pt x="773267" y="1543"/>
                  </a:lnTo>
                  <a:lnTo>
                    <a:pt x="820160" y="6109"/>
                  </a:lnTo>
                  <a:lnTo>
                    <a:pt x="866132" y="13603"/>
                  </a:lnTo>
                  <a:lnTo>
                    <a:pt x="911088" y="23929"/>
                  </a:lnTo>
                  <a:lnTo>
                    <a:pt x="954933" y="36991"/>
                  </a:lnTo>
                  <a:lnTo>
                    <a:pt x="997571" y="52694"/>
                  </a:lnTo>
                  <a:lnTo>
                    <a:pt x="1038906" y="70941"/>
                  </a:lnTo>
                  <a:lnTo>
                    <a:pt x="1078843" y="91638"/>
                  </a:lnTo>
                  <a:lnTo>
                    <a:pt x="1117286" y="114688"/>
                  </a:lnTo>
                  <a:lnTo>
                    <a:pt x="1154140" y="139996"/>
                  </a:lnTo>
                  <a:lnTo>
                    <a:pt x="1189309" y="167467"/>
                  </a:lnTo>
                  <a:lnTo>
                    <a:pt x="1222697" y="197004"/>
                  </a:lnTo>
                  <a:lnTo>
                    <a:pt x="1254210" y="228513"/>
                  </a:lnTo>
                  <a:lnTo>
                    <a:pt x="1283750" y="261897"/>
                  </a:lnTo>
                  <a:lnTo>
                    <a:pt x="1311224" y="297061"/>
                  </a:lnTo>
                  <a:lnTo>
                    <a:pt x="1336534" y="333909"/>
                  </a:lnTo>
                  <a:lnTo>
                    <a:pt x="1359586" y="372345"/>
                  </a:lnTo>
                  <a:lnTo>
                    <a:pt x="1380284" y="412275"/>
                  </a:lnTo>
                  <a:lnTo>
                    <a:pt x="1398533" y="453602"/>
                  </a:lnTo>
                  <a:lnTo>
                    <a:pt x="1414236" y="496230"/>
                  </a:lnTo>
                  <a:lnTo>
                    <a:pt x="1427298" y="540065"/>
                  </a:lnTo>
                  <a:lnTo>
                    <a:pt x="1437624" y="585010"/>
                  </a:lnTo>
                  <a:lnTo>
                    <a:pt x="1445119" y="630969"/>
                  </a:lnTo>
                  <a:lnTo>
                    <a:pt x="1449685" y="677848"/>
                  </a:lnTo>
                  <a:lnTo>
                    <a:pt x="1451229" y="725551"/>
                  </a:lnTo>
                  <a:lnTo>
                    <a:pt x="1449685" y="773267"/>
                  </a:lnTo>
                  <a:lnTo>
                    <a:pt x="1445119" y="820160"/>
                  </a:lnTo>
                  <a:lnTo>
                    <a:pt x="1437624" y="866132"/>
                  </a:lnTo>
                  <a:lnTo>
                    <a:pt x="1427298" y="911088"/>
                  </a:lnTo>
                  <a:lnTo>
                    <a:pt x="1414236" y="954933"/>
                  </a:lnTo>
                  <a:lnTo>
                    <a:pt x="1398533" y="997571"/>
                  </a:lnTo>
                  <a:lnTo>
                    <a:pt x="1380284" y="1038906"/>
                  </a:lnTo>
                  <a:lnTo>
                    <a:pt x="1359586" y="1078843"/>
                  </a:lnTo>
                  <a:lnTo>
                    <a:pt x="1336534" y="1117286"/>
                  </a:lnTo>
                  <a:lnTo>
                    <a:pt x="1311224" y="1154140"/>
                  </a:lnTo>
                  <a:lnTo>
                    <a:pt x="1283750" y="1189309"/>
                  </a:lnTo>
                  <a:lnTo>
                    <a:pt x="1254210" y="1222697"/>
                  </a:lnTo>
                  <a:lnTo>
                    <a:pt x="1222697" y="1254210"/>
                  </a:lnTo>
                  <a:lnTo>
                    <a:pt x="1189309" y="1283750"/>
                  </a:lnTo>
                  <a:lnTo>
                    <a:pt x="1154140" y="1311224"/>
                  </a:lnTo>
                  <a:lnTo>
                    <a:pt x="1117286" y="1336534"/>
                  </a:lnTo>
                  <a:lnTo>
                    <a:pt x="1078843" y="1359586"/>
                  </a:lnTo>
                  <a:lnTo>
                    <a:pt x="1038906" y="1380284"/>
                  </a:lnTo>
                  <a:lnTo>
                    <a:pt x="997571" y="1398533"/>
                  </a:lnTo>
                  <a:lnTo>
                    <a:pt x="954933" y="1414236"/>
                  </a:lnTo>
                  <a:lnTo>
                    <a:pt x="911088" y="1427298"/>
                  </a:lnTo>
                  <a:lnTo>
                    <a:pt x="866132" y="1437624"/>
                  </a:lnTo>
                  <a:lnTo>
                    <a:pt x="820160" y="1445119"/>
                  </a:lnTo>
                  <a:lnTo>
                    <a:pt x="773267" y="1449685"/>
                  </a:lnTo>
                  <a:lnTo>
                    <a:pt x="725551" y="1451228"/>
                  </a:lnTo>
                  <a:lnTo>
                    <a:pt x="677848" y="1449685"/>
                  </a:lnTo>
                  <a:lnTo>
                    <a:pt x="630969" y="1445119"/>
                  </a:lnTo>
                  <a:lnTo>
                    <a:pt x="585010" y="1437624"/>
                  </a:lnTo>
                  <a:lnTo>
                    <a:pt x="540065" y="1427298"/>
                  </a:lnTo>
                  <a:lnTo>
                    <a:pt x="496230" y="1414236"/>
                  </a:lnTo>
                  <a:lnTo>
                    <a:pt x="453602" y="1398533"/>
                  </a:lnTo>
                  <a:lnTo>
                    <a:pt x="412275" y="1380284"/>
                  </a:lnTo>
                  <a:lnTo>
                    <a:pt x="372345" y="1359586"/>
                  </a:lnTo>
                  <a:lnTo>
                    <a:pt x="333909" y="1336534"/>
                  </a:lnTo>
                  <a:lnTo>
                    <a:pt x="297061" y="1311224"/>
                  </a:lnTo>
                  <a:lnTo>
                    <a:pt x="261897" y="1283750"/>
                  </a:lnTo>
                  <a:lnTo>
                    <a:pt x="228513" y="1254210"/>
                  </a:lnTo>
                  <a:lnTo>
                    <a:pt x="197004" y="1222697"/>
                  </a:lnTo>
                  <a:lnTo>
                    <a:pt x="167467" y="1189309"/>
                  </a:lnTo>
                  <a:lnTo>
                    <a:pt x="139996" y="1154140"/>
                  </a:lnTo>
                  <a:lnTo>
                    <a:pt x="114688" y="1117286"/>
                  </a:lnTo>
                  <a:lnTo>
                    <a:pt x="91638" y="1078843"/>
                  </a:lnTo>
                  <a:lnTo>
                    <a:pt x="70941" y="1038906"/>
                  </a:lnTo>
                  <a:lnTo>
                    <a:pt x="52694" y="997571"/>
                  </a:lnTo>
                  <a:lnTo>
                    <a:pt x="36991" y="954933"/>
                  </a:lnTo>
                  <a:lnTo>
                    <a:pt x="23929" y="911088"/>
                  </a:lnTo>
                  <a:lnTo>
                    <a:pt x="13603" y="866132"/>
                  </a:lnTo>
                  <a:lnTo>
                    <a:pt x="6109" y="820160"/>
                  </a:lnTo>
                  <a:lnTo>
                    <a:pt x="1543" y="773267"/>
                  </a:lnTo>
                  <a:lnTo>
                    <a:pt x="0" y="725551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271014" y="3719347"/>
              <a:ext cx="5327650" cy="1161415"/>
            </a:xfrm>
            <a:custGeom>
              <a:avLst/>
              <a:gdLst/>
              <a:ahLst/>
              <a:cxnLst/>
              <a:rect l="l" t="t" r="r" b="b"/>
              <a:pathLst>
                <a:path w="5327650" h="1161414">
                  <a:moveTo>
                    <a:pt x="5327522" y="0"/>
                  </a:moveTo>
                  <a:lnTo>
                    <a:pt x="0" y="0"/>
                  </a:lnTo>
                  <a:lnTo>
                    <a:pt x="0" y="1161008"/>
                  </a:lnTo>
                  <a:lnTo>
                    <a:pt x="5327522" y="1161008"/>
                  </a:lnTo>
                  <a:lnTo>
                    <a:pt x="5327522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271014" y="3719347"/>
              <a:ext cx="5327650" cy="1161415"/>
            </a:xfrm>
            <a:custGeom>
              <a:avLst/>
              <a:gdLst/>
              <a:ahLst/>
              <a:cxnLst/>
              <a:rect l="l" t="t" r="r" b="b"/>
              <a:pathLst>
                <a:path w="5327650" h="1161414">
                  <a:moveTo>
                    <a:pt x="0" y="1161008"/>
                  </a:moveTo>
                  <a:lnTo>
                    <a:pt x="5327522" y="1161008"/>
                  </a:lnTo>
                  <a:lnTo>
                    <a:pt x="5327522" y="0"/>
                  </a:lnTo>
                  <a:lnTo>
                    <a:pt x="0" y="0"/>
                  </a:lnTo>
                  <a:lnTo>
                    <a:pt x="0" y="1161008"/>
                  </a:lnTo>
                  <a:close/>
                </a:path>
              </a:pathLst>
            </a:custGeom>
            <a:ln w="1587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180333" y="3923791"/>
            <a:ext cx="42995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Біографічний</a:t>
            </a:r>
            <a:r>
              <a:rPr dirty="0" sz="4000" spc="-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метод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537525" y="3566350"/>
            <a:ext cx="1467485" cy="1467485"/>
            <a:chOff x="1537525" y="3566350"/>
            <a:chExt cx="1467485" cy="1467485"/>
          </a:xfrm>
        </p:grpSpPr>
        <p:sp>
          <p:nvSpPr>
            <p:cNvPr id="14" name="object 14" descr=""/>
            <p:cNvSpPr/>
            <p:nvPr/>
          </p:nvSpPr>
          <p:spPr>
            <a:xfrm>
              <a:off x="1545463" y="3574288"/>
              <a:ext cx="1451610" cy="1451610"/>
            </a:xfrm>
            <a:custGeom>
              <a:avLst/>
              <a:gdLst/>
              <a:ahLst/>
              <a:cxnLst/>
              <a:rect l="l" t="t" r="r" b="b"/>
              <a:pathLst>
                <a:path w="1451610" h="1451610">
                  <a:moveTo>
                    <a:pt x="725551" y="0"/>
                  </a:moveTo>
                  <a:lnTo>
                    <a:pt x="677848" y="1543"/>
                  </a:lnTo>
                  <a:lnTo>
                    <a:pt x="630969" y="6109"/>
                  </a:lnTo>
                  <a:lnTo>
                    <a:pt x="585010" y="13604"/>
                  </a:lnTo>
                  <a:lnTo>
                    <a:pt x="540065" y="23930"/>
                  </a:lnTo>
                  <a:lnTo>
                    <a:pt x="496230" y="36992"/>
                  </a:lnTo>
                  <a:lnTo>
                    <a:pt x="453602" y="52695"/>
                  </a:lnTo>
                  <a:lnTo>
                    <a:pt x="412275" y="70944"/>
                  </a:lnTo>
                  <a:lnTo>
                    <a:pt x="372345" y="91642"/>
                  </a:lnTo>
                  <a:lnTo>
                    <a:pt x="333909" y="114694"/>
                  </a:lnTo>
                  <a:lnTo>
                    <a:pt x="297061" y="140004"/>
                  </a:lnTo>
                  <a:lnTo>
                    <a:pt x="261897" y="167478"/>
                  </a:lnTo>
                  <a:lnTo>
                    <a:pt x="228513" y="197018"/>
                  </a:lnTo>
                  <a:lnTo>
                    <a:pt x="197004" y="228531"/>
                  </a:lnTo>
                  <a:lnTo>
                    <a:pt x="167467" y="261919"/>
                  </a:lnTo>
                  <a:lnTo>
                    <a:pt x="139996" y="297088"/>
                  </a:lnTo>
                  <a:lnTo>
                    <a:pt x="114688" y="333942"/>
                  </a:lnTo>
                  <a:lnTo>
                    <a:pt x="91638" y="372385"/>
                  </a:lnTo>
                  <a:lnTo>
                    <a:pt x="70941" y="412322"/>
                  </a:lnTo>
                  <a:lnTo>
                    <a:pt x="52694" y="453657"/>
                  </a:lnTo>
                  <a:lnTo>
                    <a:pt x="36991" y="496295"/>
                  </a:lnTo>
                  <a:lnTo>
                    <a:pt x="23929" y="540140"/>
                  </a:lnTo>
                  <a:lnTo>
                    <a:pt x="13603" y="585096"/>
                  </a:lnTo>
                  <a:lnTo>
                    <a:pt x="6109" y="631068"/>
                  </a:lnTo>
                  <a:lnTo>
                    <a:pt x="1543" y="677961"/>
                  </a:lnTo>
                  <a:lnTo>
                    <a:pt x="0" y="725678"/>
                  </a:lnTo>
                  <a:lnTo>
                    <a:pt x="1543" y="773380"/>
                  </a:lnTo>
                  <a:lnTo>
                    <a:pt x="6109" y="820259"/>
                  </a:lnTo>
                  <a:lnTo>
                    <a:pt x="13603" y="866218"/>
                  </a:lnTo>
                  <a:lnTo>
                    <a:pt x="23929" y="911163"/>
                  </a:lnTo>
                  <a:lnTo>
                    <a:pt x="36991" y="954998"/>
                  </a:lnTo>
                  <a:lnTo>
                    <a:pt x="52694" y="997626"/>
                  </a:lnTo>
                  <a:lnTo>
                    <a:pt x="70941" y="1038953"/>
                  </a:lnTo>
                  <a:lnTo>
                    <a:pt x="91638" y="1078883"/>
                  </a:lnTo>
                  <a:lnTo>
                    <a:pt x="114688" y="1117319"/>
                  </a:lnTo>
                  <a:lnTo>
                    <a:pt x="139996" y="1154167"/>
                  </a:lnTo>
                  <a:lnTo>
                    <a:pt x="167467" y="1189331"/>
                  </a:lnTo>
                  <a:lnTo>
                    <a:pt x="197004" y="1222715"/>
                  </a:lnTo>
                  <a:lnTo>
                    <a:pt x="228513" y="1254224"/>
                  </a:lnTo>
                  <a:lnTo>
                    <a:pt x="261897" y="1283761"/>
                  </a:lnTo>
                  <a:lnTo>
                    <a:pt x="297061" y="1311232"/>
                  </a:lnTo>
                  <a:lnTo>
                    <a:pt x="333909" y="1336540"/>
                  </a:lnTo>
                  <a:lnTo>
                    <a:pt x="372345" y="1359590"/>
                  </a:lnTo>
                  <a:lnTo>
                    <a:pt x="412275" y="1380287"/>
                  </a:lnTo>
                  <a:lnTo>
                    <a:pt x="453602" y="1398534"/>
                  </a:lnTo>
                  <a:lnTo>
                    <a:pt x="496230" y="1414237"/>
                  </a:lnTo>
                  <a:lnTo>
                    <a:pt x="540065" y="1427299"/>
                  </a:lnTo>
                  <a:lnTo>
                    <a:pt x="585010" y="1437625"/>
                  </a:lnTo>
                  <a:lnTo>
                    <a:pt x="630969" y="1445119"/>
                  </a:lnTo>
                  <a:lnTo>
                    <a:pt x="677848" y="1449685"/>
                  </a:lnTo>
                  <a:lnTo>
                    <a:pt x="725551" y="1451229"/>
                  </a:lnTo>
                  <a:lnTo>
                    <a:pt x="773267" y="1449685"/>
                  </a:lnTo>
                  <a:lnTo>
                    <a:pt x="820160" y="1445119"/>
                  </a:lnTo>
                  <a:lnTo>
                    <a:pt x="866132" y="1437625"/>
                  </a:lnTo>
                  <a:lnTo>
                    <a:pt x="911088" y="1427299"/>
                  </a:lnTo>
                  <a:lnTo>
                    <a:pt x="954933" y="1414237"/>
                  </a:lnTo>
                  <a:lnTo>
                    <a:pt x="997571" y="1398534"/>
                  </a:lnTo>
                  <a:lnTo>
                    <a:pt x="1038906" y="1380287"/>
                  </a:lnTo>
                  <a:lnTo>
                    <a:pt x="1078843" y="1359590"/>
                  </a:lnTo>
                  <a:lnTo>
                    <a:pt x="1117286" y="1336540"/>
                  </a:lnTo>
                  <a:lnTo>
                    <a:pt x="1154140" y="1311232"/>
                  </a:lnTo>
                  <a:lnTo>
                    <a:pt x="1189309" y="1283761"/>
                  </a:lnTo>
                  <a:lnTo>
                    <a:pt x="1222697" y="1254224"/>
                  </a:lnTo>
                  <a:lnTo>
                    <a:pt x="1254210" y="1222715"/>
                  </a:lnTo>
                  <a:lnTo>
                    <a:pt x="1283750" y="1189331"/>
                  </a:lnTo>
                  <a:lnTo>
                    <a:pt x="1311224" y="1154167"/>
                  </a:lnTo>
                  <a:lnTo>
                    <a:pt x="1336534" y="1117319"/>
                  </a:lnTo>
                  <a:lnTo>
                    <a:pt x="1359586" y="1078883"/>
                  </a:lnTo>
                  <a:lnTo>
                    <a:pt x="1380284" y="1038953"/>
                  </a:lnTo>
                  <a:lnTo>
                    <a:pt x="1398533" y="997626"/>
                  </a:lnTo>
                  <a:lnTo>
                    <a:pt x="1414236" y="954998"/>
                  </a:lnTo>
                  <a:lnTo>
                    <a:pt x="1427298" y="911163"/>
                  </a:lnTo>
                  <a:lnTo>
                    <a:pt x="1437624" y="866218"/>
                  </a:lnTo>
                  <a:lnTo>
                    <a:pt x="1445119" y="820259"/>
                  </a:lnTo>
                  <a:lnTo>
                    <a:pt x="1449685" y="773380"/>
                  </a:lnTo>
                  <a:lnTo>
                    <a:pt x="1451229" y="725678"/>
                  </a:lnTo>
                  <a:lnTo>
                    <a:pt x="1449685" y="677961"/>
                  </a:lnTo>
                  <a:lnTo>
                    <a:pt x="1445119" y="631068"/>
                  </a:lnTo>
                  <a:lnTo>
                    <a:pt x="1437624" y="585096"/>
                  </a:lnTo>
                  <a:lnTo>
                    <a:pt x="1427298" y="540140"/>
                  </a:lnTo>
                  <a:lnTo>
                    <a:pt x="1414236" y="496295"/>
                  </a:lnTo>
                  <a:lnTo>
                    <a:pt x="1398533" y="453657"/>
                  </a:lnTo>
                  <a:lnTo>
                    <a:pt x="1380284" y="412322"/>
                  </a:lnTo>
                  <a:lnTo>
                    <a:pt x="1359586" y="372385"/>
                  </a:lnTo>
                  <a:lnTo>
                    <a:pt x="1336534" y="333942"/>
                  </a:lnTo>
                  <a:lnTo>
                    <a:pt x="1311224" y="297088"/>
                  </a:lnTo>
                  <a:lnTo>
                    <a:pt x="1283750" y="261919"/>
                  </a:lnTo>
                  <a:lnTo>
                    <a:pt x="1254210" y="228531"/>
                  </a:lnTo>
                  <a:lnTo>
                    <a:pt x="1222697" y="197018"/>
                  </a:lnTo>
                  <a:lnTo>
                    <a:pt x="1189309" y="167478"/>
                  </a:lnTo>
                  <a:lnTo>
                    <a:pt x="1154140" y="140004"/>
                  </a:lnTo>
                  <a:lnTo>
                    <a:pt x="1117286" y="114694"/>
                  </a:lnTo>
                  <a:lnTo>
                    <a:pt x="1078843" y="91642"/>
                  </a:lnTo>
                  <a:lnTo>
                    <a:pt x="1038906" y="70944"/>
                  </a:lnTo>
                  <a:lnTo>
                    <a:pt x="997571" y="52695"/>
                  </a:lnTo>
                  <a:lnTo>
                    <a:pt x="954933" y="36992"/>
                  </a:lnTo>
                  <a:lnTo>
                    <a:pt x="911088" y="23930"/>
                  </a:lnTo>
                  <a:lnTo>
                    <a:pt x="866132" y="13604"/>
                  </a:lnTo>
                  <a:lnTo>
                    <a:pt x="820160" y="6109"/>
                  </a:lnTo>
                  <a:lnTo>
                    <a:pt x="773267" y="1543"/>
                  </a:lnTo>
                  <a:lnTo>
                    <a:pt x="7255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545463" y="3574288"/>
              <a:ext cx="1451610" cy="1451610"/>
            </a:xfrm>
            <a:custGeom>
              <a:avLst/>
              <a:gdLst/>
              <a:ahLst/>
              <a:cxnLst/>
              <a:rect l="l" t="t" r="r" b="b"/>
              <a:pathLst>
                <a:path w="1451610" h="1451610">
                  <a:moveTo>
                    <a:pt x="0" y="725678"/>
                  </a:moveTo>
                  <a:lnTo>
                    <a:pt x="1543" y="677961"/>
                  </a:lnTo>
                  <a:lnTo>
                    <a:pt x="6109" y="631068"/>
                  </a:lnTo>
                  <a:lnTo>
                    <a:pt x="13603" y="585096"/>
                  </a:lnTo>
                  <a:lnTo>
                    <a:pt x="23929" y="540140"/>
                  </a:lnTo>
                  <a:lnTo>
                    <a:pt x="36991" y="496295"/>
                  </a:lnTo>
                  <a:lnTo>
                    <a:pt x="52694" y="453657"/>
                  </a:lnTo>
                  <a:lnTo>
                    <a:pt x="70941" y="412322"/>
                  </a:lnTo>
                  <a:lnTo>
                    <a:pt x="91638" y="372385"/>
                  </a:lnTo>
                  <a:lnTo>
                    <a:pt x="114688" y="333942"/>
                  </a:lnTo>
                  <a:lnTo>
                    <a:pt x="139996" y="297088"/>
                  </a:lnTo>
                  <a:lnTo>
                    <a:pt x="167467" y="261919"/>
                  </a:lnTo>
                  <a:lnTo>
                    <a:pt x="197004" y="228531"/>
                  </a:lnTo>
                  <a:lnTo>
                    <a:pt x="228513" y="197018"/>
                  </a:lnTo>
                  <a:lnTo>
                    <a:pt x="261897" y="167478"/>
                  </a:lnTo>
                  <a:lnTo>
                    <a:pt x="297061" y="140004"/>
                  </a:lnTo>
                  <a:lnTo>
                    <a:pt x="333909" y="114694"/>
                  </a:lnTo>
                  <a:lnTo>
                    <a:pt x="372345" y="91642"/>
                  </a:lnTo>
                  <a:lnTo>
                    <a:pt x="412275" y="70944"/>
                  </a:lnTo>
                  <a:lnTo>
                    <a:pt x="453602" y="52695"/>
                  </a:lnTo>
                  <a:lnTo>
                    <a:pt x="496230" y="36992"/>
                  </a:lnTo>
                  <a:lnTo>
                    <a:pt x="540065" y="23930"/>
                  </a:lnTo>
                  <a:lnTo>
                    <a:pt x="585010" y="13604"/>
                  </a:lnTo>
                  <a:lnTo>
                    <a:pt x="630969" y="6109"/>
                  </a:lnTo>
                  <a:lnTo>
                    <a:pt x="677848" y="1543"/>
                  </a:lnTo>
                  <a:lnTo>
                    <a:pt x="725551" y="0"/>
                  </a:lnTo>
                  <a:lnTo>
                    <a:pt x="773267" y="1543"/>
                  </a:lnTo>
                  <a:lnTo>
                    <a:pt x="820160" y="6109"/>
                  </a:lnTo>
                  <a:lnTo>
                    <a:pt x="866132" y="13604"/>
                  </a:lnTo>
                  <a:lnTo>
                    <a:pt x="911088" y="23930"/>
                  </a:lnTo>
                  <a:lnTo>
                    <a:pt x="954933" y="36992"/>
                  </a:lnTo>
                  <a:lnTo>
                    <a:pt x="997571" y="52695"/>
                  </a:lnTo>
                  <a:lnTo>
                    <a:pt x="1038906" y="70944"/>
                  </a:lnTo>
                  <a:lnTo>
                    <a:pt x="1078843" y="91642"/>
                  </a:lnTo>
                  <a:lnTo>
                    <a:pt x="1117286" y="114694"/>
                  </a:lnTo>
                  <a:lnTo>
                    <a:pt x="1154140" y="140004"/>
                  </a:lnTo>
                  <a:lnTo>
                    <a:pt x="1189309" y="167478"/>
                  </a:lnTo>
                  <a:lnTo>
                    <a:pt x="1222697" y="197018"/>
                  </a:lnTo>
                  <a:lnTo>
                    <a:pt x="1254210" y="228531"/>
                  </a:lnTo>
                  <a:lnTo>
                    <a:pt x="1283750" y="261919"/>
                  </a:lnTo>
                  <a:lnTo>
                    <a:pt x="1311224" y="297088"/>
                  </a:lnTo>
                  <a:lnTo>
                    <a:pt x="1336534" y="333942"/>
                  </a:lnTo>
                  <a:lnTo>
                    <a:pt x="1359586" y="372385"/>
                  </a:lnTo>
                  <a:lnTo>
                    <a:pt x="1380284" y="412322"/>
                  </a:lnTo>
                  <a:lnTo>
                    <a:pt x="1398533" y="453657"/>
                  </a:lnTo>
                  <a:lnTo>
                    <a:pt x="1414236" y="496295"/>
                  </a:lnTo>
                  <a:lnTo>
                    <a:pt x="1427298" y="540140"/>
                  </a:lnTo>
                  <a:lnTo>
                    <a:pt x="1437624" y="585096"/>
                  </a:lnTo>
                  <a:lnTo>
                    <a:pt x="1445119" y="631068"/>
                  </a:lnTo>
                  <a:lnTo>
                    <a:pt x="1449685" y="677961"/>
                  </a:lnTo>
                  <a:lnTo>
                    <a:pt x="1451229" y="725678"/>
                  </a:lnTo>
                  <a:lnTo>
                    <a:pt x="1449685" y="773380"/>
                  </a:lnTo>
                  <a:lnTo>
                    <a:pt x="1445119" y="820259"/>
                  </a:lnTo>
                  <a:lnTo>
                    <a:pt x="1437624" y="866218"/>
                  </a:lnTo>
                  <a:lnTo>
                    <a:pt x="1427298" y="911163"/>
                  </a:lnTo>
                  <a:lnTo>
                    <a:pt x="1414236" y="954998"/>
                  </a:lnTo>
                  <a:lnTo>
                    <a:pt x="1398533" y="997626"/>
                  </a:lnTo>
                  <a:lnTo>
                    <a:pt x="1380284" y="1038953"/>
                  </a:lnTo>
                  <a:lnTo>
                    <a:pt x="1359586" y="1078883"/>
                  </a:lnTo>
                  <a:lnTo>
                    <a:pt x="1336534" y="1117319"/>
                  </a:lnTo>
                  <a:lnTo>
                    <a:pt x="1311224" y="1154167"/>
                  </a:lnTo>
                  <a:lnTo>
                    <a:pt x="1283750" y="1189331"/>
                  </a:lnTo>
                  <a:lnTo>
                    <a:pt x="1254210" y="1222715"/>
                  </a:lnTo>
                  <a:lnTo>
                    <a:pt x="1222697" y="1254224"/>
                  </a:lnTo>
                  <a:lnTo>
                    <a:pt x="1189309" y="1283761"/>
                  </a:lnTo>
                  <a:lnTo>
                    <a:pt x="1154140" y="1311232"/>
                  </a:lnTo>
                  <a:lnTo>
                    <a:pt x="1117286" y="1336540"/>
                  </a:lnTo>
                  <a:lnTo>
                    <a:pt x="1078843" y="1359590"/>
                  </a:lnTo>
                  <a:lnTo>
                    <a:pt x="1038906" y="1380287"/>
                  </a:lnTo>
                  <a:lnTo>
                    <a:pt x="997571" y="1398534"/>
                  </a:lnTo>
                  <a:lnTo>
                    <a:pt x="954933" y="1414237"/>
                  </a:lnTo>
                  <a:lnTo>
                    <a:pt x="911088" y="1427299"/>
                  </a:lnTo>
                  <a:lnTo>
                    <a:pt x="866132" y="1437625"/>
                  </a:lnTo>
                  <a:lnTo>
                    <a:pt x="820160" y="1445119"/>
                  </a:lnTo>
                  <a:lnTo>
                    <a:pt x="773267" y="1449685"/>
                  </a:lnTo>
                  <a:lnTo>
                    <a:pt x="725551" y="1451229"/>
                  </a:lnTo>
                  <a:lnTo>
                    <a:pt x="677848" y="1449685"/>
                  </a:lnTo>
                  <a:lnTo>
                    <a:pt x="630969" y="1445119"/>
                  </a:lnTo>
                  <a:lnTo>
                    <a:pt x="585010" y="1437625"/>
                  </a:lnTo>
                  <a:lnTo>
                    <a:pt x="540065" y="1427299"/>
                  </a:lnTo>
                  <a:lnTo>
                    <a:pt x="496230" y="1414237"/>
                  </a:lnTo>
                  <a:lnTo>
                    <a:pt x="453602" y="1398534"/>
                  </a:lnTo>
                  <a:lnTo>
                    <a:pt x="412275" y="1380287"/>
                  </a:lnTo>
                  <a:lnTo>
                    <a:pt x="372345" y="1359590"/>
                  </a:lnTo>
                  <a:lnTo>
                    <a:pt x="333909" y="1336540"/>
                  </a:lnTo>
                  <a:lnTo>
                    <a:pt x="297061" y="1311232"/>
                  </a:lnTo>
                  <a:lnTo>
                    <a:pt x="261897" y="1283761"/>
                  </a:lnTo>
                  <a:lnTo>
                    <a:pt x="228513" y="1254224"/>
                  </a:lnTo>
                  <a:lnTo>
                    <a:pt x="197004" y="1222715"/>
                  </a:lnTo>
                  <a:lnTo>
                    <a:pt x="167467" y="1189331"/>
                  </a:lnTo>
                  <a:lnTo>
                    <a:pt x="139996" y="1154167"/>
                  </a:lnTo>
                  <a:lnTo>
                    <a:pt x="114688" y="1117319"/>
                  </a:lnTo>
                  <a:lnTo>
                    <a:pt x="91638" y="1078883"/>
                  </a:lnTo>
                  <a:lnTo>
                    <a:pt x="70941" y="1038953"/>
                  </a:lnTo>
                  <a:lnTo>
                    <a:pt x="52694" y="997626"/>
                  </a:lnTo>
                  <a:lnTo>
                    <a:pt x="36991" y="954998"/>
                  </a:lnTo>
                  <a:lnTo>
                    <a:pt x="23929" y="911163"/>
                  </a:lnTo>
                  <a:lnTo>
                    <a:pt x="13603" y="866218"/>
                  </a:lnTo>
                  <a:lnTo>
                    <a:pt x="6109" y="820259"/>
                  </a:lnTo>
                  <a:lnTo>
                    <a:pt x="1543" y="773380"/>
                  </a:lnTo>
                  <a:lnTo>
                    <a:pt x="0" y="725678"/>
                  </a:lnTo>
                  <a:close/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6089" y="580897"/>
              <a:ext cx="7402118" cy="401574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67537" y="1124712"/>
              <a:ext cx="8353425" cy="5400675"/>
            </a:xfrm>
            <a:custGeom>
              <a:avLst/>
              <a:gdLst/>
              <a:ahLst/>
              <a:cxnLst/>
              <a:rect l="l" t="t" r="r" b="b"/>
              <a:pathLst>
                <a:path w="8353425" h="5400675">
                  <a:moveTo>
                    <a:pt x="7452817" y="0"/>
                  </a:moveTo>
                  <a:lnTo>
                    <a:pt x="900125" y="0"/>
                  </a:lnTo>
                  <a:lnTo>
                    <a:pt x="852321" y="1247"/>
                  </a:lnTo>
                  <a:lnTo>
                    <a:pt x="805167" y="4948"/>
                  </a:lnTo>
                  <a:lnTo>
                    <a:pt x="758725" y="11041"/>
                  </a:lnTo>
                  <a:lnTo>
                    <a:pt x="713057" y="19464"/>
                  </a:lnTo>
                  <a:lnTo>
                    <a:pt x="668225" y="30153"/>
                  </a:lnTo>
                  <a:lnTo>
                    <a:pt x="624292" y="43048"/>
                  </a:lnTo>
                  <a:lnTo>
                    <a:pt x="581320" y="58086"/>
                  </a:lnTo>
                  <a:lnTo>
                    <a:pt x="539371" y="75204"/>
                  </a:lnTo>
                  <a:lnTo>
                    <a:pt x="498508" y="94340"/>
                  </a:lnTo>
                  <a:lnTo>
                    <a:pt x="458791" y="115433"/>
                  </a:lnTo>
                  <a:lnTo>
                    <a:pt x="420285" y="138421"/>
                  </a:lnTo>
                  <a:lnTo>
                    <a:pt x="383050" y="163240"/>
                  </a:lnTo>
                  <a:lnTo>
                    <a:pt x="347150" y="189829"/>
                  </a:lnTo>
                  <a:lnTo>
                    <a:pt x="312646" y="218125"/>
                  </a:lnTo>
                  <a:lnTo>
                    <a:pt x="279600" y="248067"/>
                  </a:lnTo>
                  <a:lnTo>
                    <a:pt x="248075" y="279592"/>
                  </a:lnTo>
                  <a:lnTo>
                    <a:pt x="218133" y="312638"/>
                  </a:lnTo>
                  <a:lnTo>
                    <a:pt x="189837" y="347144"/>
                  </a:lnTo>
                  <a:lnTo>
                    <a:pt x="163247" y="383045"/>
                  </a:lnTo>
                  <a:lnTo>
                    <a:pt x="138428" y="420282"/>
                  </a:lnTo>
                  <a:lnTo>
                    <a:pt x="115440" y="458790"/>
                  </a:lnTo>
                  <a:lnTo>
                    <a:pt x="94346" y="498509"/>
                  </a:lnTo>
                  <a:lnTo>
                    <a:pt x="75209" y="539376"/>
                  </a:lnTo>
                  <a:lnTo>
                    <a:pt x="58089" y="581328"/>
                  </a:lnTo>
                  <a:lnTo>
                    <a:pt x="43051" y="624305"/>
                  </a:lnTo>
                  <a:lnTo>
                    <a:pt x="30156" y="668242"/>
                  </a:lnTo>
                  <a:lnTo>
                    <a:pt x="19465" y="713079"/>
                  </a:lnTo>
                  <a:lnTo>
                    <a:pt x="11042" y="758753"/>
                  </a:lnTo>
                  <a:lnTo>
                    <a:pt x="4949" y="805202"/>
                  </a:lnTo>
                  <a:lnTo>
                    <a:pt x="1247" y="852363"/>
                  </a:lnTo>
                  <a:lnTo>
                    <a:pt x="0" y="900176"/>
                  </a:lnTo>
                  <a:lnTo>
                    <a:pt x="12" y="4500511"/>
                  </a:lnTo>
                  <a:lnTo>
                    <a:pt x="1260" y="4548316"/>
                  </a:lnTo>
                  <a:lnTo>
                    <a:pt x="4961" y="4595471"/>
                  </a:lnTo>
                  <a:lnTo>
                    <a:pt x="11055" y="4641914"/>
                  </a:lnTo>
                  <a:lnTo>
                    <a:pt x="19477" y="4687583"/>
                  </a:lnTo>
                  <a:lnTo>
                    <a:pt x="30168" y="4732415"/>
                  </a:lnTo>
                  <a:lnTo>
                    <a:pt x="43063" y="4776348"/>
                  </a:lnTo>
                  <a:lnTo>
                    <a:pt x="58101" y="4819321"/>
                  </a:lnTo>
                  <a:lnTo>
                    <a:pt x="75219" y="4861270"/>
                  </a:lnTo>
                  <a:lnTo>
                    <a:pt x="94356" y="4902134"/>
                  </a:lnTo>
                  <a:lnTo>
                    <a:pt x="115449" y="4941850"/>
                  </a:lnTo>
                  <a:lnTo>
                    <a:pt x="138437" y="4980357"/>
                  </a:lnTo>
                  <a:lnTo>
                    <a:pt x="163256" y="5017591"/>
                  </a:lnTo>
                  <a:lnTo>
                    <a:pt x="189844" y="5053492"/>
                  </a:lnTo>
                  <a:lnTo>
                    <a:pt x="218141" y="5087995"/>
                  </a:lnTo>
                  <a:lnTo>
                    <a:pt x="248082" y="5121041"/>
                  </a:lnTo>
                  <a:lnTo>
                    <a:pt x="279606" y="5152565"/>
                  </a:lnTo>
                  <a:lnTo>
                    <a:pt x="312651" y="5182507"/>
                  </a:lnTo>
                  <a:lnTo>
                    <a:pt x="347155" y="5210803"/>
                  </a:lnTo>
                  <a:lnTo>
                    <a:pt x="383054" y="5237392"/>
                  </a:lnTo>
                  <a:lnTo>
                    <a:pt x="420289" y="5262211"/>
                  </a:lnTo>
                  <a:lnTo>
                    <a:pt x="458795" y="5285199"/>
                  </a:lnTo>
                  <a:lnTo>
                    <a:pt x="498510" y="5306292"/>
                  </a:lnTo>
                  <a:lnTo>
                    <a:pt x="539373" y="5325429"/>
                  </a:lnTo>
                  <a:lnTo>
                    <a:pt x="581322" y="5342548"/>
                  </a:lnTo>
                  <a:lnTo>
                    <a:pt x="624294" y="5357586"/>
                  </a:lnTo>
                  <a:lnTo>
                    <a:pt x="668226" y="5370481"/>
                  </a:lnTo>
                  <a:lnTo>
                    <a:pt x="713057" y="5381171"/>
                  </a:lnTo>
                  <a:lnTo>
                    <a:pt x="758725" y="5389594"/>
                  </a:lnTo>
                  <a:lnTo>
                    <a:pt x="805167" y="5395687"/>
                  </a:lnTo>
                  <a:lnTo>
                    <a:pt x="852321" y="5399389"/>
                  </a:lnTo>
                  <a:lnTo>
                    <a:pt x="900125" y="5400636"/>
                  </a:lnTo>
                  <a:lnTo>
                    <a:pt x="7452817" y="5400636"/>
                  </a:lnTo>
                  <a:lnTo>
                    <a:pt x="7500617" y="5399389"/>
                  </a:lnTo>
                  <a:lnTo>
                    <a:pt x="7547769" y="5395687"/>
                  </a:lnTo>
                  <a:lnTo>
                    <a:pt x="7594209" y="5389594"/>
                  </a:lnTo>
                  <a:lnTo>
                    <a:pt x="7639876" y="5381171"/>
                  </a:lnTo>
                  <a:lnTo>
                    <a:pt x="7684707" y="5370481"/>
                  </a:lnTo>
                  <a:lnTo>
                    <a:pt x="7728640" y="5357586"/>
                  </a:lnTo>
                  <a:lnTo>
                    <a:pt x="7771612" y="5342548"/>
                  </a:lnTo>
                  <a:lnTo>
                    <a:pt x="7813562" y="5325429"/>
                  </a:lnTo>
                  <a:lnTo>
                    <a:pt x="7854427" y="5306292"/>
                  </a:lnTo>
                  <a:lnTo>
                    <a:pt x="7894146" y="5285199"/>
                  </a:lnTo>
                  <a:lnTo>
                    <a:pt x="7932654" y="5262211"/>
                  </a:lnTo>
                  <a:lnTo>
                    <a:pt x="7969891" y="5237392"/>
                  </a:lnTo>
                  <a:lnTo>
                    <a:pt x="8005795" y="5210803"/>
                  </a:lnTo>
                  <a:lnTo>
                    <a:pt x="8040302" y="5182507"/>
                  </a:lnTo>
                  <a:lnTo>
                    <a:pt x="8073351" y="5152565"/>
                  </a:lnTo>
                  <a:lnTo>
                    <a:pt x="8104879" y="5121041"/>
                  </a:lnTo>
                  <a:lnTo>
                    <a:pt x="8134824" y="5087995"/>
                  </a:lnTo>
                  <a:lnTo>
                    <a:pt x="8163125" y="5053492"/>
                  </a:lnTo>
                  <a:lnTo>
                    <a:pt x="8189717" y="5017591"/>
                  </a:lnTo>
                  <a:lnTo>
                    <a:pt x="8214541" y="4980357"/>
                  </a:lnTo>
                  <a:lnTo>
                    <a:pt x="8237532" y="4941850"/>
                  </a:lnTo>
                  <a:lnTo>
                    <a:pt x="8258629" y="4902134"/>
                  </a:lnTo>
                  <a:lnTo>
                    <a:pt x="8277770" y="4861270"/>
                  </a:lnTo>
                  <a:lnTo>
                    <a:pt x="8294892" y="4819321"/>
                  </a:lnTo>
                  <a:lnTo>
                    <a:pt x="8309933" y="4776348"/>
                  </a:lnTo>
                  <a:lnTo>
                    <a:pt x="8322830" y="4732415"/>
                  </a:lnTo>
                  <a:lnTo>
                    <a:pt x="8333523" y="4687583"/>
                  </a:lnTo>
                  <a:lnTo>
                    <a:pt x="8341948" y="4641914"/>
                  </a:lnTo>
                  <a:lnTo>
                    <a:pt x="8348042" y="4595471"/>
                  </a:lnTo>
                  <a:lnTo>
                    <a:pt x="8351745" y="4548316"/>
                  </a:lnTo>
                  <a:lnTo>
                    <a:pt x="8352993" y="4500511"/>
                  </a:lnTo>
                  <a:lnTo>
                    <a:pt x="8352993" y="900176"/>
                  </a:lnTo>
                  <a:lnTo>
                    <a:pt x="8351745" y="852363"/>
                  </a:lnTo>
                  <a:lnTo>
                    <a:pt x="8348042" y="805202"/>
                  </a:lnTo>
                  <a:lnTo>
                    <a:pt x="8341948" y="758753"/>
                  </a:lnTo>
                  <a:lnTo>
                    <a:pt x="8333523" y="713079"/>
                  </a:lnTo>
                  <a:lnTo>
                    <a:pt x="8322830" y="668242"/>
                  </a:lnTo>
                  <a:lnTo>
                    <a:pt x="8309933" y="624305"/>
                  </a:lnTo>
                  <a:lnTo>
                    <a:pt x="8294892" y="581328"/>
                  </a:lnTo>
                  <a:lnTo>
                    <a:pt x="8277770" y="539376"/>
                  </a:lnTo>
                  <a:lnTo>
                    <a:pt x="8258629" y="498509"/>
                  </a:lnTo>
                  <a:lnTo>
                    <a:pt x="8237532" y="458790"/>
                  </a:lnTo>
                  <a:lnTo>
                    <a:pt x="8214541" y="420282"/>
                  </a:lnTo>
                  <a:lnTo>
                    <a:pt x="8189717" y="383045"/>
                  </a:lnTo>
                  <a:lnTo>
                    <a:pt x="8163125" y="347144"/>
                  </a:lnTo>
                  <a:lnTo>
                    <a:pt x="8134824" y="312638"/>
                  </a:lnTo>
                  <a:lnTo>
                    <a:pt x="8104879" y="279592"/>
                  </a:lnTo>
                  <a:lnTo>
                    <a:pt x="8073351" y="248067"/>
                  </a:lnTo>
                  <a:lnTo>
                    <a:pt x="8040302" y="218125"/>
                  </a:lnTo>
                  <a:lnTo>
                    <a:pt x="8005795" y="189829"/>
                  </a:lnTo>
                  <a:lnTo>
                    <a:pt x="7969891" y="163240"/>
                  </a:lnTo>
                  <a:lnTo>
                    <a:pt x="7932654" y="138421"/>
                  </a:lnTo>
                  <a:lnTo>
                    <a:pt x="7894146" y="115433"/>
                  </a:lnTo>
                  <a:lnTo>
                    <a:pt x="7854427" y="94340"/>
                  </a:lnTo>
                  <a:lnTo>
                    <a:pt x="7813562" y="75204"/>
                  </a:lnTo>
                  <a:lnTo>
                    <a:pt x="7771612" y="58086"/>
                  </a:lnTo>
                  <a:lnTo>
                    <a:pt x="7728640" y="43048"/>
                  </a:lnTo>
                  <a:lnTo>
                    <a:pt x="7684707" y="30153"/>
                  </a:lnTo>
                  <a:lnTo>
                    <a:pt x="7639876" y="19464"/>
                  </a:lnTo>
                  <a:lnTo>
                    <a:pt x="7594209" y="11041"/>
                  </a:lnTo>
                  <a:lnTo>
                    <a:pt x="7547769" y="4948"/>
                  </a:lnTo>
                  <a:lnTo>
                    <a:pt x="7500617" y="1247"/>
                  </a:lnTo>
                  <a:lnTo>
                    <a:pt x="7452817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7537" y="1124712"/>
              <a:ext cx="8353425" cy="5400675"/>
            </a:xfrm>
            <a:custGeom>
              <a:avLst/>
              <a:gdLst/>
              <a:ahLst/>
              <a:cxnLst/>
              <a:rect l="l" t="t" r="r" b="b"/>
              <a:pathLst>
                <a:path w="8353425" h="5400675">
                  <a:moveTo>
                    <a:pt x="0" y="900176"/>
                  </a:moveTo>
                  <a:lnTo>
                    <a:pt x="1247" y="852363"/>
                  </a:lnTo>
                  <a:lnTo>
                    <a:pt x="4949" y="805202"/>
                  </a:lnTo>
                  <a:lnTo>
                    <a:pt x="11042" y="758753"/>
                  </a:lnTo>
                  <a:lnTo>
                    <a:pt x="19465" y="713079"/>
                  </a:lnTo>
                  <a:lnTo>
                    <a:pt x="30156" y="668242"/>
                  </a:lnTo>
                  <a:lnTo>
                    <a:pt x="43051" y="624305"/>
                  </a:lnTo>
                  <a:lnTo>
                    <a:pt x="58089" y="581328"/>
                  </a:lnTo>
                  <a:lnTo>
                    <a:pt x="75209" y="539376"/>
                  </a:lnTo>
                  <a:lnTo>
                    <a:pt x="94346" y="498509"/>
                  </a:lnTo>
                  <a:lnTo>
                    <a:pt x="115440" y="458790"/>
                  </a:lnTo>
                  <a:lnTo>
                    <a:pt x="138428" y="420282"/>
                  </a:lnTo>
                  <a:lnTo>
                    <a:pt x="163247" y="383045"/>
                  </a:lnTo>
                  <a:lnTo>
                    <a:pt x="189837" y="347144"/>
                  </a:lnTo>
                  <a:lnTo>
                    <a:pt x="218133" y="312638"/>
                  </a:lnTo>
                  <a:lnTo>
                    <a:pt x="248075" y="279592"/>
                  </a:lnTo>
                  <a:lnTo>
                    <a:pt x="279600" y="248067"/>
                  </a:lnTo>
                  <a:lnTo>
                    <a:pt x="312646" y="218125"/>
                  </a:lnTo>
                  <a:lnTo>
                    <a:pt x="347150" y="189829"/>
                  </a:lnTo>
                  <a:lnTo>
                    <a:pt x="383050" y="163240"/>
                  </a:lnTo>
                  <a:lnTo>
                    <a:pt x="420285" y="138421"/>
                  </a:lnTo>
                  <a:lnTo>
                    <a:pt x="458791" y="115433"/>
                  </a:lnTo>
                  <a:lnTo>
                    <a:pt x="498508" y="94340"/>
                  </a:lnTo>
                  <a:lnTo>
                    <a:pt x="539371" y="75204"/>
                  </a:lnTo>
                  <a:lnTo>
                    <a:pt x="581320" y="58086"/>
                  </a:lnTo>
                  <a:lnTo>
                    <a:pt x="624292" y="43048"/>
                  </a:lnTo>
                  <a:lnTo>
                    <a:pt x="668225" y="30153"/>
                  </a:lnTo>
                  <a:lnTo>
                    <a:pt x="713057" y="19464"/>
                  </a:lnTo>
                  <a:lnTo>
                    <a:pt x="758725" y="11041"/>
                  </a:lnTo>
                  <a:lnTo>
                    <a:pt x="805167" y="4948"/>
                  </a:lnTo>
                  <a:lnTo>
                    <a:pt x="852321" y="1247"/>
                  </a:lnTo>
                  <a:lnTo>
                    <a:pt x="900125" y="0"/>
                  </a:lnTo>
                  <a:lnTo>
                    <a:pt x="7452817" y="0"/>
                  </a:lnTo>
                  <a:lnTo>
                    <a:pt x="7500617" y="1247"/>
                  </a:lnTo>
                  <a:lnTo>
                    <a:pt x="7547769" y="4948"/>
                  </a:lnTo>
                  <a:lnTo>
                    <a:pt x="7594209" y="11041"/>
                  </a:lnTo>
                  <a:lnTo>
                    <a:pt x="7639876" y="19464"/>
                  </a:lnTo>
                  <a:lnTo>
                    <a:pt x="7684707" y="30153"/>
                  </a:lnTo>
                  <a:lnTo>
                    <a:pt x="7728640" y="43048"/>
                  </a:lnTo>
                  <a:lnTo>
                    <a:pt x="7771612" y="58086"/>
                  </a:lnTo>
                  <a:lnTo>
                    <a:pt x="7813562" y="75204"/>
                  </a:lnTo>
                  <a:lnTo>
                    <a:pt x="7854427" y="94340"/>
                  </a:lnTo>
                  <a:lnTo>
                    <a:pt x="7894146" y="115433"/>
                  </a:lnTo>
                  <a:lnTo>
                    <a:pt x="7932654" y="138421"/>
                  </a:lnTo>
                  <a:lnTo>
                    <a:pt x="7969891" y="163240"/>
                  </a:lnTo>
                  <a:lnTo>
                    <a:pt x="8005795" y="189829"/>
                  </a:lnTo>
                  <a:lnTo>
                    <a:pt x="8040302" y="218125"/>
                  </a:lnTo>
                  <a:lnTo>
                    <a:pt x="8073351" y="248067"/>
                  </a:lnTo>
                  <a:lnTo>
                    <a:pt x="8104879" y="279592"/>
                  </a:lnTo>
                  <a:lnTo>
                    <a:pt x="8134824" y="312638"/>
                  </a:lnTo>
                  <a:lnTo>
                    <a:pt x="8163125" y="347144"/>
                  </a:lnTo>
                  <a:lnTo>
                    <a:pt x="8189717" y="383045"/>
                  </a:lnTo>
                  <a:lnTo>
                    <a:pt x="8214541" y="420282"/>
                  </a:lnTo>
                  <a:lnTo>
                    <a:pt x="8237532" y="458790"/>
                  </a:lnTo>
                  <a:lnTo>
                    <a:pt x="8258629" y="498509"/>
                  </a:lnTo>
                  <a:lnTo>
                    <a:pt x="8277770" y="539376"/>
                  </a:lnTo>
                  <a:lnTo>
                    <a:pt x="8294892" y="581328"/>
                  </a:lnTo>
                  <a:lnTo>
                    <a:pt x="8309933" y="624305"/>
                  </a:lnTo>
                  <a:lnTo>
                    <a:pt x="8322830" y="668242"/>
                  </a:lnTo>
                  <a:lnTo>
                    <a:pt x="8333523" y="713079"/>
                  </a:lnTo>
                  <a:lnTo>
                    <a:pt x="8341948" y="758753"/>
                  </a:lnTo>
                  <a:lnTo>
                    <a:pt x="8348042" y="805202"/>
                  </a:lnTo>
                  <a:lnTo>
                    <a:pt x="8351745" y="852363"/>
                  </a:lnTo>
                  <a:lnTo>
                    <a:pt x="8352993" y="900176"/>
                  </a:lnTo>
                  <a:lnTo>
                    <a:pt x="8352993" y="4500511"/>
                  </a:lnTo>
                  <a:lnTo>
                    <a:pt x="8351745" y="4548316"/>
                  </a:lnTo>
                  <a:lnTo>
                    <a:pt x="8348042" y="4595471"/>
                  </a:lnTo>
                  <a:lnTo>
                    <a:pt x="8341948" y="4641914"/>
                  </a:lnTo>
                  <a:lnTo>
                    <a:pt x="8333523" y="4687583"/>
                  </a:lnTo>
                  <a:lnTo>
                    <a:pt x="8322830" y="4732415"/>
                  </a:lnTo>
                  <a:lnTo>
                    <a:pt x="8309933" y="4776348"/>
                  </a:lnTo>
                  <a:lnTo>
                    <a:pt x="8294892" y="4819321"/>
                  </a:lnTo>
                  <a:lnTo>
                    <a:pt x="8277770" y="4861270"/>
                  </a:lnTo>
                  <a:lnTo>
                    <a:pt x="8258629" y="4902134"/>
                  </a:lnTo>
                  <a:lnTo>
                    <a:pt x="8237532" y="4941850"/>
                  </a:lnTo>
                  <a:lnTo>
                    <a:pt x="8214541" y="4980357"/>
                  </a:lnTo>
                  <a:lnTo>
                    <a:pt x="8189717" y="5017591"/>
                  </a:lnTo>
                  <a:lnTo>
                    <a:pt x="8163125" y="5053492"/>
                  </a:lnTo>
                  <a:lnTo>
                    <a:pt x="8134824" y="5087995"/>
                  </a:lnTo>
                  <a:lnTo>
                    <a:pt x="8104879" y="5121041"/>
                  </a:lnTo>
                  <a:lnTo>
                    <a:pt x="8073351" y="5152565"/>
                  </a:lnTo>
                  <a:lnTo>
                    <a:pt x="8040302" y="5182507"/>
                  </a:lnTo>
                  <a:lnTo>
                    <a:pt x="8005795" y="5210803"/>
                  </a:lnTo>
                  <a:lnTo>
                    <a:pt x="7969891" y="5237392"/>
                  </a:lnTo>
                  <a:lnTo>
                    <a:pt x="7932654" y="5262211"/>
                  </a:lnTo>
                  <a:lnTo>
                    <a:pt x="7894146" y="5285199"/>
                  </a:lnTo>
                  <a:lnTo>
                    <a:pt x="7854427" y="5306292"/>
                  </a:lnTo>
                  <a:lnTo>
                    <a:pt x="7813562" y="5325429"/>
                  </a:lnTo>
                  <a:lnTo>
                    <a:pt x="7771612" y="5342548"/>
                  </a:lnTo>
                  <a:lnTo>
                    <a:pt x="7728640" y="5357586"/>
                  </a:lnTo>
                  <a:lnTo>
                    <a:pt x="7684707" y="5370481"/>
                  </a:lnTo>
                  <a:lnTo>
                    <a:pt x="7639876" y="5381171"/>
                  </a:lnTo>
                  <a:lnTo>
                    <a:pt x="7594209" y="5389594"/>
                  </a:lnTo>
                  <a:lnTo>
                    <a:pt x="7547769" y="5395687"/>
                  </a:lnTo>
                  <a:lnTo>
                    <a:pt x="7500617" y="5399389"/>
                  </a:lnTo>
                  <a:lnTo>
                    <a:pt x="7452817" y="5400636"/>
                  </a:lnTo>
                  <a:lnTo>
                    <a:pt x="900125" y="5400636"/>
                  </a:lnTo>
                  <a:lnTo>
                    <a:pt x="852321" y="5399389"/>
                  </a:lnTo>
                  <a:lnTo>
                    <a:pt x="805167" y="5395687"/>
                  </a:lnTo>
                  <a:lnTo>
                    <a:pt x="758725" y="5389594"/>
                  </a:lnTo>
                  <a:lnTo>
                    <a:pt x="713057" y="5381171"/>
                  </a:lnTo>
                  <a:lnTo>
                    <a:pt x="668226" y="5370481"/>
                  </a:lnTo>
                  <a:lnTo>
                    <a:pt x="624294" y="5357586"/>
                  </a:lnTo>
                  <a:lnTo>
                    <a:pt x="581322" y="5342548"/>
                  </a:lnTo>
                  <a:lnTo>
                    <a:pt x="539373" y="5325429"/>
                  </a:lnTo>
                  <a:lnTo>
                    <a:pt x="498510" y="5306292"/>
                  </a:lnTo>
                  <a:lnTo>
                    <a:pt x="458795" y="5285199"/>
                  </a:lnTo>
                  <a:lnTo>
                    <a:pt x="420289" y="5262211"/>
                  </a:lnTo>
                  <a:lnTo>
                    <a:pt x="383054" y="5237392"/>
                  </a:lnTo>
                  <a:lnTo>
                    <a:pt x="347155" y="5210803"/>
                  </a:lnTo>
                  <a:lnTo>
                    <a:pt x="312651" y="5182507"/>
                  </a:lnTo>
                  <a:lnTo>
                    <a:pt x="279606" y="5152565"/>
                  </a:lnTo>
                  <a:lnTo>
                    <a:pt x="248082" y="5121041"/>
                  </a:lnTo>
                  <a:lnTo>
                    <a:pt x="218141" y="5087995"/>
                  </a:lnTo>
                  <a:lnTo>
                    <a:pt x="189844" y="5053492"/>
                  </a:lnTo>
                  <a:lnTo>
                    <a:pt x="163256" y="5017591"/>
                  </a:lnTo>
                  <a:lnTo>
                    <a:pt x="138437" y="4980357"/>
                  </a:lnTo>
                  <a:lnTo>
                    <a:pt x="115449" y="4941850"/>
                  </a:lnTo>
                  <a:lnTo>
                    <a:pt x="94356" y="4902134"/>
                  </a:lnTo>
                  <a:lnTo>
                    <a:pt x="75219" y="4861270"/>
                  </a:lnTo>
                  <a:lnTo>
                    <a:pt x="58101" y="4819321"/>
                  </a:lnTo>
                  <a:lnTo>
                    <a:pt x="43063" y="4776348"/>
                  </a:lnTo>
                  <a:lnTo>
                    <a:pt x="30168" y="4732415"/>
                  </a:lnTo>
                  <a:lnTo>
                    <a:pt x="19477" y="4687583"/>
                  </a:lnTo>
                  <a:lnTo>
                    <a:pt x="11055" y="4641914"/>
                  </a:lnTo>
                  <a:lnTo>
                    <a:pt x="4961" y="4595471"/>
                  </a:lnTo>
                  <a:lnTo>
                    <a:pt x="1260" y="4548316"/>
                  </a:lnTo>
                  <a:lnTo>
                    <a:pt x="12" y="4500511"/>
                  </a:lnTo>
                  <a:lnTo>
                    <a:pt x="0" y="900176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809955" y="1085849"/>
            <a:ext cx="7670165" cy="5423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100"/>
              </a:lnSpc>
              <a:spcBef>
                <a:spcPts val="100"/>
              </a:spcBef>
            </a:pPr>
            <a:r>
              <a:rPr dirty="0" sz="1800" b="1">
                <a:latin typeface="Times New Roman"/>
                <a:cs typeface="Times New Roman"/>
              </a:rPr>
              <a:t>Відомості</a:t>
            </a:r>
            <a:r>
              <a:rPr dirty="0" sz="1800" spc="155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про</a:t>
            </a:r>
            <a:r>
              <a:rPr dirty="0" sz="1800" spc="150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сім’ю</a:t>
            </a:r>
            <a:r>
              <a:rPr dirty="0" sz="1800" spc="155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(особу</a:t>
            </a:r>
            <a:r>
              <a:rPr dirty="0" sz="1800">
                <a:latin typeface="Times New Roman"/>
                <a:cs typeface="Times New Roman"/>
              </a:rPr>
              <a:t>)</a:t>
            </a:r>
            <a:r>
              <a:rPr dirty="0" sz="1800" spc="15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15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про</a:t>
            </a:r>
            <a:r>
              <a:rPr dirty="0" sz="1800" spc="15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дітей;</a:t>
            </a:r>
            <a:r>
              <a:rPr dirty="0" sz="1800" spc="15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15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про</a:t>
            </a:r>
            <a:r>
              <a:rPr dirty="0" sz="1800" spc="15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батьків</a:t>
            </a:r>
            <a:r>
              <a:rPr dirty="0" sz="1800" spc="15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(осіб,</a:t>
            </a:r>
            <a:r>
              <a:rPr dirty="0" sz="1800" spc="15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які</a:t>
            </a:r>
            <a:r>
              <a:rPr dirty="0" sz="1800" spc="150">
                <a:latin typeface="Times New Roman"/>
                <a:cs typeface="Times New Roman"/>
              </a:rPr>
              <a:t>  </a:t>
            </a:r>
            <a:r>
              <a:rPr dirty="0" sz="1800" spc="-25">
                <a:latin typeface="Times New Roman"/>
                <a:cs typeface="Times New Roman"/>
              </a:rPr>
              <a:t>їх </a:t>
            </a:r>
            <a:r>
              <a:rPr dirty="0" sz="1800">
                <a:latin typeface="Times New Roman"/>
                <a:cs typeface="Times New Roman"/>
              </a:rPr>
              <a:t>замінюють);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про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інших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осіб,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які</a:t>
            </a:r>
            <a:r>
              <a:rPr dirty="0" sz="1800" spc="-10">
                <a:latin typeface="Times New Roman"/>
                <a:cs typeface="Times New Roman"/>
              </a:rPr>
              <a:t> проживають </a:t>
            </a:r>
            <a:r>
              <a:rPr dirty="0" sz="1800">
                <a:latin typeface="Times New Roman"/>
                <a:cs typeface="Times New Roman"/>
              </a:rPr>
              <a:t>разом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із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сім’єю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(особою);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про </a:t>
            </a:r>
            <a:r>
              <a:rPr dirty="0" sz="1800">
                <a:latin typeface="Times New Roman"/>
                <a:cs typeface="Times New Roman"/>
              </a:rPr>
              <a:t>інших</a:t>
            </a:r>
            <a:r>
              <a:rPr dirty="0" sz="1800" spc="2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важливих</a:t>
            </a:r>
            <a:r>
              <a:rPr dirty="0" sz="1800" spc="229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членів</a:t>
            </a:r>
            <a:r>
              <a:rPr dirty="0" sz="1800" spc="2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родини,</a:t>
            </a:r>
            <a:r>
              <a:rPr dirty="0" sz="1800" spc="2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оточення,</a:t>
            </a:r>
            <a:r>
              <a:rPr dirty="0" sz="1800" spc="2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які</a:t>
            </a:r>
            <a:r>
              <a:rPr dirty="0" sz="1800" spc="24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проживають</a:t>
            </a:r>
            <a:r>
              <a:rPr dirty="0" sz="1800" spc="229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окремо</a:t>
            </a:r>
            <a:r>
              <a:rPr dirty="0" sz="1800" spc="229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від</a:t>
            </a:r>
            <a:r>
              <a:rPr dirty="0" sz="1800" spc="22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сім’ї (особи)</a:t>
            </a:r>
            <a:endParaRPr sz="18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7200"/>
              </a:lnSpc>
              <a:spcBef>
                <a:spcPts val="795"/>
              </a:spcBef>
            </a:pPr>
            <a:r>
              <a:rPr dirty="0" sz="1800" b="1">
                <a:latin typeface="Times New Roman"/>
                <a:cs typeface="Times New Roman"/>
              </a:rPr>
              <a:t>Основні</a:t>
            </a:r>
            <a:r>
              <a:rPr dirty="0" sz="1800" spc="8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характеристики</a:t>
            </a:r>
            <a:r>
              <a:rPr dirty="0" sz="1800" spc="75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перелік</a:t>
            </a:r>
            <a:r>
              <a:rPr dirty="0" sz="1800" spc="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основних</a:t>
            </a:r>
            <a:r>
              <a:rPr dirty="0" sz="1800" spc="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ознак</a:t>
            </a:r>
            <a:r>
              <a:rPr dirty="0" sz="1800" spc="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сім’ї</a:t>
            </a:r>
            <a:r>
              <a:rPr dirty="0" sz="1800" spc="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(особи);</a:t>
            </a:r>
            <a:r>
              <a:rPr dirty="0" sz="1800" spc="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6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державні </a:t>
            </a:r>
            <a:r>
              <a:rPr dirty="0" sz="1800">
                <a:latin typeface="Times New Roman"/>
                <a:cs typeface="Times New Roman"/>
              </a:rPr>
              <a:t>виплати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та</a:t>
            </a:r>
            <a:r>
              <a:rPr dirty="0" sz="1800" spc="1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допомоги;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1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житлові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умови;</a:t>
            </a:r>
            <a:r>
              <a:rPr dirty="0" sz="1800" spc="17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16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обставини,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які</a:t>
            </a:r>
            <a:r>
              <a:rPr dirty="0" sz="1800" spc="16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необхідно</a:t>
            </a:r>
            <a:r>
              <a:rPr dirty="0" sz="1800" spc="17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подолати </a:t>
            </a:r>
            <a:r>
              <a:rPr dirty="0" sz="1800">
                <a:latin typeface="Times New Roman"/>
                <a:cs typeface="Times New Roman"/>
              </a:rPr>
              <a:t>або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мінімізувати</a:t>
            </a:r>
            <a:r>
              <a:rPr dirty="0" sz="1800" spc="-5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їх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вплив</a:t>
            </a:r>
            <a:endParaRPr sz="180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6900"/>
              </a:lnSpc>
              <a:spcBef>
                <a:spcPts val="800"/>
              </a:spcBef>
            </a:pPr>
            <a:r>
              <a:rPr dirty="0" sz="1800" b="1">
                <a:latin typeface="Times New Roman"/>
                <a:cs typeface="Times New Roman"/>
              </a:rPr>
              <a:t>Відомості</a:t>
            </a:r>
            <a:r>
              <a:rPr dirty="0" sz="1800" spc="325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про</a:t>
            </a:r>
            <a:r>
              <a:rPr dirty="0" sz="1800" spc="320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суб’єктів</a:t>
            </a:r>
            <a:r>
              <a:rPr dirty="0" sz="1800" spc="325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соц.</a:t>
            </a:r>
            <a:r>
              <a:rPr dirty="0" sz="1800" spc="325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роботи</a:t>
            </a:r>
            <a:r>
              <a:rPr dirty="0" sz="1800" spc="330" b="1">
                <a:latin typeface="Times New Roman"/>
                <a:cs typeface="Times New Roman"/>
              </a:rPr>
              <a:t>  </a:t>
            </a:r>
            <a:r>
              <a:rPr dirty="0" sz="1800" b="1">
                <a:latin typeface="Times New Roman"/>
                <a:cs typeface="Times New Roman"/>
              </a:rPr>
              <a:t>•</a:t>
            </a:r>
            <a:r>
              <a:rPr dirty="0" sz="1800" spc="315" b="1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про</a:t>
            </a:r>
            <a:r>
              <a:rPr dirty="0" sz="1800" spc="32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спеціалістів</a:t>
            </a:r>
            <a:r>
              <a:rPr dirty="0" sz="1800" spc="320">
                <a:latin typeface="Times New Roman"/>
                <a:cs typeface="Times New Roman"/>
              </a:rPr>
              <a:t>  </a:t>
            </a:r>
            <a:r>
              <a:rPr dirty="0" sz="1800" spc="-10">
                <a:latin typeface="Times New Roman"/>
                <a:cs typeface="Times New Roman"/>
              </a:rPr>
              <a:t>ЦСССДМ, </a:t>
            </a:r>
            <a:r>
              <a:rPr dirty="0" sz="1800">
                <a:latin typeface="Times New Roman"/>
                <a:cs typeface="Times New Roman"/>
              </a:rPr>
              <a:t>відповідальних</a:t>
            </a:r>
            <a:r>
              <a:rPr dirty="0" sz="1800" spc="6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за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ведення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соціальної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картки;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6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про</a:t>
            </a:r>
            <a:r>
              <a:rPr dirty="0" sz="1800" spc="6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суб’єктів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 spc="-10">
                <a:latin typeface="Times New Roman"/>
                <a:cs typeface="Times New Roman"/>
              </a:rPr>
              <a:t>соціальної </a:t>
            </a:r>
            <a:r>
              <a:rPr dirty="0" sz="1800">
                <a:latin typeface="Times New Roman"/>
                <a:cs typeface="Times New Roman"/>
              </a:rPr>
              <a:t>роботи,</a:t>
            </a:r>
            <a:r>
              <a:rPr dirty="0" sz="1800" spc="-5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які</a:t>
            </a:r>
            <a:r>
              <a:rPr dirty="0" sz="1800" spc="-4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працюють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із</a:t>
            </a:r>
            <a:r>
              <a:rPr dirty="0" sz="1800" spc="-4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сім’єю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(особою)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7000"/>
              </a:lnSpc>
              <a:spcBef>
                <a:spcPts val="795"/>
              </a:spcBef>
            </a:pPr>
            <a:r>
              <a:rPr dirty="0" sz="1800" b="1">
                <a:latin typeface="Times New Roman"/>
                <a:cs typeface="Times New Roman"/>
              </a:rPr>
              <a:t>Загальний</a:t>
            </a:r>
            <a:r>
              <a:rPr dirty="0" sz="1800" spc="3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облік</a:t>
            </a:r>
            <a:r>
              <a:rPr dirty="0" sz="1800" spc="3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соц.</a:t>
            </a:r>
            <a:r>
              <a:rPr dirty="0" sz="1800" spc="3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роботи</a:t>
            </a:r>
            <a:r>
              <a:rPr dirty="0" sz="1800" spc="3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із</a:t>
            </a:r>
            <a:r>
              <a:rPr dirty="0" sz="1800" spc="3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сім’єю</a:t>
            </a:r>
            <a:r>
              <a:rPr dirty="0" sz="1800" spc="3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(особою)</a:t>
            </a:r>
            <a:r>
              <a:rPr dirty="0" sz="1800" spc="34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3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основні</a:t>
            </a:r>
            <a:r>
              <a:rPr dirty="0" sz="1800" spc="3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етапи:</a:t>
            </a:r>
            <a:r>
              <a:rPr dirty="0" sz="1800" spc="34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оцінка, </a:t>
            </a:r>
            <a:r>
              <a:rPr dirty="0" sz="1800">
                <a:latin typeface="Times New Roman"/>
                <a:cs typeface="Times New Roman"/>
              </a:rPr>
              <a:t>обстеження,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екстренне</a:t>
            </a:r>
            <a:r>
              <a:rPr dirty="0" sz="1800" spc="-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втручання,</a:t>
            </a:r>
            <a:r>
              <a:rPr dirty="0" sz="1800" spc="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розгляд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питань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на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комісіях;</a:t>
            </a:r>
            <a:r>
              <a:rPr dirty="0" sz="1800" spc="-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облік</a:t>
            </a:r>
            <a:r>
              <a:rPr dirty="0" sz="1800" spc="-10">
                <a:latin typeface="Times New Roman"/>
                <a:cs typeface="Times New Roman"/>
              </a:rPr>
              <a:t> заходів, </a:t>
            </a:r>
            <a:r>
              <a:rPr dirty="0" sz="1800">
                <a:latin typeface="Times New Roman"/>
                <a:cs typeface="Times New Roman"/>
              </a:rPr>
              <a:t>дій,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видів,</a:t>
            </a:r>
            <a:r>
              <a:rPr dirty="0" sz="1800" spc="-2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послуг;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-2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відповідальний</a:t>
            </a:r>
            <a:r>
              <a:rPr dirty="0" sz="1800" spc="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спеціаліст;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-15">
                <a:latin typeface="Times New Roman"/>
                <a:cs typeface="Times New Roman"/>
              </a:rPr>
              <a:t> </a:t>
            </a:r>
            <a:r>
              <a:rPr dirty="0" sz="1800" spc="-25">
                <a:latin typeface="Times New Roman"/>
                <a:cs typeface="Times New Roman"/>
              </a:rPr>
              <a:t>результати</a:t>
            </a:r>
            <a:r>
              <a:rPr dirty="0" sz="1800" spc="-3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тощо.</a:t>
            </a:r>
            <a:endParaRPr sz="18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6700"/>
              </a:lnSpc>
              <a:spcBef>
                <a:spcPts val="815"/>
              </a:spcBef>
            </a:pPr>
            <a:r>
              <a:rPr dirty="0" sz="1800" b="1">
                <a:latin typeface="Times New Roman"/>
                <a:cs typeface="Times New Roman"/>
              </a:rPr>
              <a:t>Додаткові</a:t>
            </a:r>
            <a:r>
              <a:rPr dirty="0" sz="1800" spc="29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документи</a:t>
            </a:r>
            <a:r>
              <a:rPr dirty="0" sz="1800" spc="290" b="1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2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акт</a:t>
            </a:r>
            <a:r>
              <a:rPr dirty="0" sz="1800" spc="2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оцінки</a:t>
            </a:r>
            <a:r>
              <a:rPr dirty="0" sz="1800" spc="2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потреб</a:t>
            </a:r>
            <a:r>
              <a:rPr dirty="0" sz="1800" spc="2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дитини</a:t>
            </a:r>
            <a:r>
              <a:rPr dirty="0" sz="1800" spc="2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та</a:t>
            </a:r>
            <a:r>
              <a:rPr dirty="0" sz="1800" spc="2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її</a:t>
            </a:r>
            <a:r>
              <a:rPr dirty="0" sz="1800" spc="28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сім’ї;</a:t>
            </a:r>
            <a:r>
              <a:rPr dirty="0" sz="1800" spc="3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2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акт</a:t>
            </a:r>
            <a:r>
              <a:rPr dirty="0" sz="1800" spc="295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оцінки </a:t>
            </a:r>
            <a:r>
              <a:rPr dirty="0" sz="1800">
                <a:latin typeface="Times New Roman"/>
                <a:cs typeface="Times New Roman"/>
              </a:rPr>
              <a:t>безпеки;</a:t>
            </a:r>
            <a:r>
              <a:rPr dirty="0" sz="1800" spc="7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6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висновок</a:t>
            </a:r>
            <a:r>
              <a:rPr dirty="0" sz="1800" spc="8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за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резултьтатами</a:t>
            </a:r>
            <a:r>
              <a:rPr dirty="0" sz="1800" spc="7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оцінки</a:t>
            </a:r>
            <a:r>
              <a:rPr dirty="0" sz="1800" spc="75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акт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>
                <a:latin typeface="Times New Roman"/>
                <a:cs typeface="Times New Roman"/>
              </a:rPr>
              <a:t>комплексної</a:t>
            </a:r>
            <a:r>
              <a:rPr dirty="0" sz="1800" spc="70">
                <a:latin typeface="Times New Roman"/>
                <a:cs typeface="Times New Roman"/>
              </a:rPr>
              <a:t>  </a:t>
            </a:r>
            <a:r>
              <a:rPr dirty="0" sz="1800" spc="-10">
                <a:latin typeface="Times New Roman"/>
                <a:cs typeface="Times New Roman"/>
              </a:rPr>
              <a:t>оцінки;</a:t>
            </a:r>
            <a:endParaRPr sz="1800">
              <a:latin typeface="Times New Roman"/>
              <a:cs typeface="Times New Roman"/>
            </a:endParaRPr>
          </a:p>
          <a:p>
            <a:pPr algn="just" marL="12700" marR="6985" indent="-10160">
              <a:lnSpc>
                <a:spcPct val="106800"/>
              </a:lnSpc>
              <a:spcBef>
                <a:spcPts val="10"/>
              </a:spcBef>
              <a:buSzPct val="94444"/>
              <a:buChar char="•"/>
              <a:tabLst>
                <a:tab pos="91440" algn="l"/>
              </a:tabLst>
            </a:pPr>
            <a:r>
              <a:rPr dirty="0" sz="1800">
                <a:latin typeface="Times New Roman"/>
                <a:cs typeface="Times New Roman"/>
              </a:rPr>
              <a:t>	</a:t>
            </a:r>
            <a:r>
              <a:rPr dirty="0" sz="1800">
                <a:latin typeface="Times New Roman"/>
                <a:cs typeface="Times New Roman"/>
              </a:rPr>
              <a:t>індивідуальний</a:t>
            </a:r>
            <a:r>
              <a:rPr dirty="0" sz="1800" spc="20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план</a:t>
            </a:r>
            <a:r>
              <a:rPr dirty="0" sz="1800" spc="19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соціального</a:t>
            </a:r>
            <a:r>
              <a:rPr dirty="0" sz="1800" spc="204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супроводу</a:t>
            </a:r>
            <a:r>
              <a:rPr dirty="0" sz="1800" spc="2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клієнта;</a:t>
            </a:r>
            <a:r>
              <a:rPr dirty="0" sz="1800" spc="19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•</a:t>
            </a:r>
            <a:r>
              <a:rPr dirty="0" sz="1800" spc="185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звіт</a:t>
            </a:r>
            <a:r>
              <a:rPr dirty="0" sz="1800" spc="2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за</a:t>
            </a:r>
            <a:r>
              <a:rPr dirty="0" sz="1800" spc="200">
                <a:latin typeface="Times New Roman"/>
                <a:cs typeface="Times New Roman"/>
              </a:rPr>
              <a:t> </a:t>
            </a:r>
            <a:r>
              <a:rPr dirty="0" sz="1800" spc="-10">
                <a:latin typeface="Times New Roman"/>
                <a:cs typeface="Times New Roman"/>
              </a:rPr>
              <a:t>результатами соціального супроводу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20">
                <a:latin typeface="Times New Roman"/>
                <a:cs typeface="Times New Roman"/>
              </a:rPr>
              <a:t>тощо.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736722" y="1958212"/>
              <a:ext cx="772160" cy="2941955"/>
            </a:xfrm>
            <a:custGeom>
              <a:avLst/>
              <a:gdLst/>
              <a:ahLst/>
              <a:cxnLst/>
              <a:rect l="l" t="t" r="r" b="b"/>
              <a:pathLst>
                <a:path w="772160" h="2941954">
                  <a:moveTo>
                    <a:pt x="0" y="1470787"/>
                  </a:moveTo>
                  <a:lnTo>
                    <a:pt x="385952" y="1470787"/>
                  </a:lnTo>
                  <a:lnTo>
                    <a:pt x="385952" y="2941574"/>
                  </a:lnTo>
                  <a:lnTo>
                    <a:pt x="771905" y="2941574"/>
                  </a:lnTo>
                </a:path>
                <a:path w="772160" h="2941954">
                  <a:moveTo>
                    <a:pt x="0" y="1470787"/>
                  </a:moveTo>
                  <a:lnTo>
                    <a:pt x="771905" y="1470787"/>
                  </a:lnTo>
                </a:path>
                <a:path w="772160" h="2941954">
                  <a:moveTo>
                    <a:pt x="0" y="1470787"/>
                  </a:moveTo>
                  <a:lnTo>
                    <a:pt x="385952" y="1470787"/>
                  </a:lnTo>
                  <a:lnTo>
                    <a:pt x="385952" y="0"/>
                  </a:lnTo>
                  <a:lnTo>
                    <a:pt x="771905" y="0"/>
                  </a:lnTo>
                </a:path>
              </a:pathLst>
            </a:custGeom>
            <a:ln w="15875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60068" y="332701"/>
              <a:ext cx="1176655" cy="6193155"/>
            </a:xfrm>
            <a:custGeom>
              <a:avLst/>
              <a:gdLst/>
              <a:ahLst/>
              <a:cxnLst/>
              <a:rect l="l" t="t" r="r" b="b"/>
              <a:pathLst>
                <a:path w="1176655" h="6193155">
                  <a:moveTo>
                    <a:pt x="1176604" y="0"/>
                  </a:moveTo>
                  <a:lnTo>
                    <a:pt x="0" y="0"/>
                  </a:lnTo>
                  <a:lnTo>
                    <a:pt x="0" y="6192647"/>
                  </a:lnTo>
                  <a:lnTo>
                    <a:pt x="1176604" y="6192647"/>
                  </a:lnTo>
                  <a:lnTo>
                    <a:pt x="1176604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560068" y="332701"/>
              <a:ext cx="1176655" cy="6193155"/>
            </a:xfrm>
            <a:custGeom>
              <a:avLst/>
              <a:gdLst/>
              <a:ahLst/>
              <a:cxnLst/>
              <a:rect l="l" t="t" r="r" b="b"/>
              <a:pathLst>
                <a:path w="1176655" h="6193155">
                  <a:moveTo>
                    <a:pt x="0" y="6192647"/>
                  </a:moveTo>
                  <a:lnTo>
                    <a:pt x="1176604" y="6192647"/>
                  </a:lnTo>
                  <a:lnTo>
                    <a:pt x="1176604" y="0"/>
                  </a:lnTo>
                  <a:lnTo>
                    <a:pt x="0" y="0"/>
                  </a:lnTo>
                  <a:lnTo>
                    <a:pt x="0" y="619264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970151" y="535540"/>
            <a:ext cx="381000" cy="579120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755"/>
              </a:lnSpc>
            </a:pP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Документація</a:t>
            </a:r>
            <a:r>
              <a:rPr dirty="0" sz="28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FFFFFF"/>
                </a:solidFill>
                <a:latin typeface="Calibri"/>
                <a:cs typeface="Calibri"/>
              </a:rPr>
              <a:t>соціального</a:t>
            </a:r>
            <a:r>
              <a:rPr dirty="0" sz="28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Calibri"/>
                <a:cs typeface="Calibri"/>
              </a:rPr>
              <a:t>працівника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08628" y="1369999"/>
            <a:ext cx="3859529" cy="1176655"/>
          </a:xfrm>
          <a:prstGeom prst="rect">
            <a:avLst/>
          </a:prstGeom>
          <a:solidFill>
            <a:srgbClr val="CFC50D"/>
          </a:solidFill>
          <a:ln w="15875">
            <a:solidFill>
              <a:srgbClr val="FFFFFF"/>
            </a:solidFill>
          </a:ln>
        </p:spPr>
        <p:txBody>
          <a:bodyPr wrap="square" lIns="0" tIns="201930" rIns="0" bIns="0" rtlCol="0" vert="horz">
            <a:spAutoFit/>
          </a:bodyPr>
          <a:lstStyle/>
          <a:p>
            <a:pPr algn="ctr" marL="2540">
              <a:lnSpc>
                <a:spcPts val="2760"/>
              </a:lnSpc>
              <a:spcBef>
                <a:spcPts val="159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Нормативна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довідково-</a:t>
            </a:r>
            <a:endParaRPr sz="2400">
              <a:latin typeface="Calibri"/>
              <a:cs typeface="Calibri"/>
            </a:endParaRPr>
          </a:p>
          <a:p>
            <a:pPr algn="ctr" marL="635">
              <a:lnSpc>
                <a:spcPts val="2760"/>
              </a:lnSpc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інформаційна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508628" y="2840659"/>
            <a:ext cx="3859529" cy="1176655"/>
          </a:xfrm>
          <a:prstGeom prst="rect">
            <a:avLst/>
          </a:prstGeom>
          <a:solidFill>
            <a:srgbClr val="CFC50D"/>
          </a:solidFill>
          <a:ln w="15875">
            <a:solidFill>
              <a:srgbClr val="FFFFFF"/>
            </a:solidFill>
          </a:ln>
        </p:spPr>
        <p:txBody>
          <a:bodyPr wrap="square" lIns="0" tIns="238760" rIns="0" bIns="0" rtlCol="0" vert="horz">
            <a:spAutoFit/>
          </a:bodyPr>
          <a:lstStyle/>
          <a:p>
            <a:pPr marL="1043940" marR="135255" indent="-897890">
              <a:lnSpc>
                <a:spcPts val="2640"/>
              </a:lnSpc>
              <a:spcBef>
                <a:spcPts val="1880"/>
              </a:spcBef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Документи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службового користування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508628" y="4311446"/>
            <a:ext cx="3859529" cy="1176655"/>
          </a:xfrm>
          <a:prstGeom prst="rect">
            <a:avLst/>
          </a:prstGeom>
          <a:solidFill>
            <a:srgbClr val="CFC50D"/>
          </a:solidFill>
          <a:ln w="15875">
            <a:solidFill>
              <a:srgbClr val="FFFFFF"/>
            </a:solidFill>
          </a:ln>
        </p:spPr>
        <p:txBody>
          <a:bodyPr wrap="square" lIns="0" tIns="196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</a:pPr>
            <a:endParaRPr sz="2400">
              <a:latin typeface="Times New Roman"/>
              <a:cs typeface="Times New Roman"/>
            </a:endParaRPr>
          </a:p>
          <a:p>
            <a:pPr marL="434340">
              <a:lnSpc>
                <a:spcPct val="100000"/>
              </a:lnSpc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Обліково-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реєстраційна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912" y="0"/>
            <a:ext cx="532130" cy="4815840"/>
          </a:xfrm>
          <a:custGeom>
            <a:avLst/>
            <a:gdLst/>
            <a:ahLst/>
            <a:cxnLst/>
            <a:rect l="l" t="t" r="r" b="b"/>
            <a:pathLst>
              <a:path w="532130" h="4815840">
                <a:moveTo>
                  <a:pt x="304372" y="0"/>
                </a:moveTo>
                <a:lnTo>
                  <a:pt x="456487" y="4815332"/>
                </a:lnTo>
              </a:path>
              <a:path w="532130" h="4815840">
                <a:moveTo>
                  <a:pt x="0" y="0"/>
                </a:moveTo>
                <a:lnTo>
                  <a:pt x="380287" y="4815332"/>
                </a:lnTo>
              </a:path>
              <a:path w="532130" h="4815840">
                <a:moveTo>
                  <a:pt x="531975" y="0"/>
                </a:moveTo>
                <a:lnTo>
                  <a:pt x="151687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335" y="-14287"/>
            <a:ext cx="323215" cy="4844415"/>
            <a:chOff x="-4335" y="-14287"/>
            <a:chExt cx="323215" cy="4844415"/>
          </a:xfrm>
        </p:grpSpPr>
        <p:sp>
          <p:nvSpPr>
            <p:cNvPr id="4" name="object 4" descr=""/>
            <p:cNvSpPr/>
            <p:nvPr/>
          </p:nvSpPr>
          <p:spPr>
            <a:xfrm>
              <a:off x="76199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1909" y="0"/>
            <a:ext cx="913130" cy="4815840"/>
          </a:xfrm>
          <a:custGeom>
            <a:avLst/>
            <a:gdLst/>
            <a:ahLst/>
            <a:cxnLst/>
            <a:rect l="l" t="t" r="r" b="b"/>
            <a:pathLst>
              <a:path w="913130" h="4815840">
                <a:moveTo>
                  <a:pt x="0" y="0"/>
                </a:moveTo>
                <a:lnTo>
                  <a:pt x="912690" y="4815332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7092" y="-6350"/>
            <a:ext cx="543560" cy="4828540"/>
            <a:chOff x="377092" y="-6350"/>
            <a:chExt cx="543560" cy="4828540"/>
          </a:xfrm>
        </p:grpSpPr>
        <p:sp>
          <p:nvSpPr>
            <p:cNvPr id="8" name="object 8" descr=""/>
            <p:cNvSpPr/>
            <p:nvPr/>
          </p:nvSpPr>
          <p:spPr>
            <a:xfrm>
              <a:off x="3818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5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3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76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5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969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0" y="0"/>
                </a:moveTo>
                <a:lnTo>
                  <a:pt x="304230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5715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20662" y="-5778"/>
            <a:ext cx="473075" cy="4829810"/>
            <a:chOff x="220662" y="-5778"/>
            <a:chExt cx="473075" cy="4829810"/>
          </a:xfrm>
        </p:grpSpPr>
        <p:sp>
          <p:nvSpPr>
            <p:cNvPr id="14" name="object 14" descr=""/>
            <p:cNvSpPr/>
            <p:nvPr/>
          </p:nvSpPr>
          <p:spPr>
            <a:xfrm>
              <a:off x="5336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8600" y="2158"/>
              <a:ext cx="457200" cy="4813935"/>
            </a:xfrm>
            <a:custGeom>
              <a:avLst/>
              <a:gdLst/>
              <a:ahLst/>
              <a:cxnLst/>
              <a:rect l="l" t="t" r="r" b="b"/>
              <a:pathLst>
                <a:path w="457200" h="4813935">
                  <a:moveTo>
                    <a:pt x="0" y="0"/>
                  </a:moveTo>
                  <a:lnTo>
                    <a:pt x="457200" y="4813681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602321" y="-7937"/>
            <a:ext cx="2069464" cy="4831715"/>
            <a:chOff x="602321" y="-7937"/>
            <a:chExt cx="2069464" cy="4831715"/>
          </a:xfrm>
        </p:grpSpPr>
        <p:sp>
          <p:nvSpPr>
            <p:cNvPr id="17" name="object 17" descr=""/>
            <p:cNvSpPr/>
            <p:nvPr/>
          </p:nvSpPr>
          <p:spPr>
            <a:xfrm>
              <a:off x="990599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35505" y="0"/>
              <a:ext cx="531495" cy="4815840"/>
            </a:xfrm>
            <a:custGeom>
              <a:avLst/>
              <a:gdLst/>
              <a:ahLst/>
              <a:cxnLst/>
              <a:rect l="l" t="t" r="r" b="b"/>
              <a:pathLst>
                <a:path w="531494" h="4815840">
                  <a:moveTo>
                    <a:pt x="302328" y="0"/>
                  </a:moveTo>
                  <a:lnTo>
                    <a:pt x="0" y="4815332"/>
                  </a:lnTo>
                </a:path>
                <a:path w="531494" h="4815840">
                  <a:moveTo>
                    <a:pt x="530925" y="0"/>
                  </a:moveTo>
                  <a:lnTo>
                    <a:pt x="226694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716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0258" y="0"/>
              <a:ext cx="351790" cy="4815840"/>
            </a:xfrm>
            <a:custGeom>
              <a:avLst/>
              <a:gdLst/>
              <a:ahLst/>
              <a:cxnLst/>
              <a:rect l="l" t="t" r="r" b="b"/>
              <a:pathLst>
                <a:path w="351790" h="4815840">
                  <a:moveTo>
                    <a:pt x="0" y="0"/>
                  </a:moveTo>
                  <a:lnTo>
                    <a:pt x="351766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884" y="0"/>
              <a:ext cx="586740" cy="4815840"/>
            </a:xfrm>
            <a:custGeom>
              <a:avLst/>
              <a:gdLst/>
              <a:ahLst/>
              <a:cxnLst/>
              <a:rect l="l" t="t" r="r" b="b"/>
              <a:pathLst>
                <a:path w="586740" h="4815840">
                  <a:moveTo>
                    <a:pt x="381099" y="0"/>
                  </a:moveTo>
                  <a:lnTo>
                    <a:pt x="586455" y="4815332"/>
                  </a:lnTo>
                </a:path>
                <a:path w="586740" h="4815840">
                  <a:moveTo>
                    <a:pt x="0" y="0"/>
                  </a:moveTo>
                  <a:lnTo>
                    <a:pt x="152115" y="4815332"/>
                  </a:lnTo>
                </a:path>
                <a:path w="586740" h="4815840">
                  <a:moveTo>
                    <a:pt x="228600" y="0"/>
                  </a:moveTo>
                  <a:lnTo>
                    <a:pt x="3807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749" y="-23812"/>
            <a:ext cx="560705" cy="4863465"/>
            <a:chOff x="4110749" y="-23812"/>
            <a:chExt cx="560705" cy="4863465"/>
          </a:xfrm>
        </p:grpSpPr>
        <p:sp>
          <p:nvSpPr>
            <p:cNvPr id="23" name="object 23" descr=""/>
            <p:cNvSpPr/>
            <p:nvPr/>
          </p:nvSpPr>
          <p:spPr>
            <a:xfrm>
              <a:off x="4115511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304372" y="0"/>
                  </a:moveTo>
                  <a:lnTo>
                    <a:pt x="456487" y="4815332"/>
                  </a:lnTo>
                </a:path>
                <a:path w="456564" h="4815840">
                  <a:moveTo>
                    <a:pt x="0" y="0"/>
                  </a:moveTo>
                  <a:lnTo>
                    <a:pt x="380287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1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4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476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10264" y="-14287"/>
            <a:ext cx="323215" cy="4844415"/>
            <a:chOff x="2510264" y="-14287"/>
            <a:chExt cx="323215" cy="484441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50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2642" y="-23812"/>
            <a:ext cx="562610" cy="4863465"/>
            <a:chOff x="2872642" y="-23812"/>
            <a:chExt cx="562610" cy="4863465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64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4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22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4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569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0" y="0"/>
                </a:moveTo>
                <a:lnTo>
                  <a:pt x="304230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8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4815840"/>
          </a:xfrm>
          <a:custGeom>
            <a:avLst/>
            <a:gdLst/>
            <a:ahLst/>
            <a:cxnLst/>
            <a:rect l="l" t="t" r="r" b="b"/>
            <a:pathLst>
              <a:path w="228600" h="4815840">
                <a:moveTo>
                  <a:pt x="228172" y="0"/>
                </a:moveTo>
                <a:lnTo>
                  <a:pt x="0" y="4815332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921" y="-7937"/>
            <a:ext cx="1993264" cy="4831715"/>
            <a:chOff x="3116921" y="-7937"/>
            <a:chExt cx="1993264" cy="4831715"/>
          </a:xfrm>
        </p:grpSpPr>
        <p:sp>
          <p:nvSpPr>
            <p:cNvPr id="38" name="object 38" descr=""/>
            <p:cNvSpPr/>
            <p:nvPr/>
          </p:nvSpPr>
          <p:spPr>
            <a:xfrm>
              <a:off x="3505199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4815840"/>
            </a:xfrm>
            <a:custGeom>
              <a:avLst/>
              <a:gdLst/>
              <a:ahLst/>
              <a:cxnLst/>
              <a:rect l="l" t="t" r="r" b="b"/>
              <a:pathLst>
                <a:path w="455295" h="4815840">
                  <a:moveTo>
                    <a:pt x="302328" y="0"/>
                  </a:moveTo>
                  <a:lnTo>
                    <a:pt x="0" y="4815332"/>
                  </a:lnTo>
                </a:path>
                <a:path w="455295" h="4815840">
                  <a:moveTo>
                    <a:pt x="455010" y="0"/>
                  </a:moveTo>
                  <a:lnTo>
                    <a:pt x="30289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858" y="0"/>
              <a:ext cx="351790" cy="4815840"/>
            </a:xfrm>
            <a:custGeom>
              <a:avLst/>
              <a:gdLst/>
              <a:ahLst/>
              <a:cxnLst/>
              <a:rect l="l" t="t" r="r" b="b"/>
              <a:pathLst>
                <a:path w="351789" h="4815840">
                  <a:moveTo>
                    <a:pt x="0" y="0"/>
                  </a:moveTo>
                  <a:lnTo>
                    <a:pt x="351766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484" y="0"/>
              <a:ext cx="586740" cy="4815840"/>
            </a:xfrm>
            <a:custGeom>
              <a:avLst/>
              <a:gdLst/>
              <a:ahLst/>
              <a:cxnLst/>
              <a:rect l="l" t="t" r="r" b="b"/>
              <a:pathLst>
                <a:path w="586739" h="4815840">
                  <a:moveTo>
                    <a:pt x="381099" y="0"/>
                  </a:moveTo>
                  <a:lnTo>
                    <a:pt x="586455" y="4815332"/>
                  </a:lnTo>
                </a:path>
                <a:path w="586739" h="4815840">
                  <a:moveTo>
                    <a:pt x="0" y="0"/>
                  </a:moveTo>
                  <a:lnTo>
                    <a:pt x="152115" y="4815332"/>
                  </a:lnTo>
                </a:path>
                <a:path w="586739" h="4815840">
                  <a:moveTo>
                    <a:pt x="228600" y="0"/>
                  </a:moveTo>
                  <a:lnTo>
                    <a:pt x="3807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5715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711" y="0"/>
            <a:ext cx="380365" cy="4815840"/>
          </a:xfrm>
          <a:custGeom>
            <a:avLst/>
            <a:gdLst/>
            <a:ahLst/>
            <a:cxnLst/>
            <a:rect l="l" t="t" r="r" b="b"/>
            <a:pathLst>
              <a:path w="380364" h="4815840">
                <a:moveTo>
                  <a:pt x="0" y="0"/>
                </a:moveTo>
                <a:lnTo>
                  <a:pt x="380287" y="4815332"/>
                </a:lnTo>
              </a:path>
            </a:pathLst>
          </a:custGeom>
          <a:ln w="952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0365" cy="4815840"/>
          </a:xfrm>
          <a:custGeom>
            <a:avLst/>
            <a:gdLst/>
            <a:ahLst/>
            <a:cxnLst/>
            <a:rect l="l" t="t" r="r" b="b"/>
            <a:pathLst>
              <a:path w="380364" h="4815840">
                <a:moveTo>
                  <a:pt x="380287" y="0"/>
                </a:moveTo>
                <a:lnTo>
                  <a:pt x="0" y="4815332"/>
                </a:lnTo>
              </a:path>
            </a:pathLst>
          </a:custGeom>
          <a:ln w="952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304230" y="0"/>
                </a:moveTo>
                <a:lnTo>
                  <a:pt x="0" y="4815332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80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4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0495" cy="4828540"/>
            <a:chOff x="5363527" y="-6350"/>
            <a:chExt cx="1420495" cy="4828540"/>
          </a:xfrm>
        </p:grpSpPr>
        <p:sp>
          <p:nvSpPr>
            <p:cNvPr id="49" name="object 49" descr=""/>
            <p:cNvSpPr/>
            <p:nvPr/>
          </p:nvSpPr>
          <p:spPr>
            <a:xfrm>
              <a:off x="5715285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4815840"/>
            </a:xfrm>
            <a:custGeom>
              <a:avLst/>
              <a:gdLst/>
              <a:ahLst/>
              <a:cxnLst/>
              <a:rect l="l" t="t" r="r" b="b"/>
              <a:pathLst>
                <a:path w="457200" h="4815840">
                  <a:moveTo>
                    <a:pt x="456633" y="0"/>
                  </a:moveTo>
                  <a:lnTo>
                    <a:pt x="154304" y="4815332"/>
                  </a:lnTo>
                </a:path>
                <a:path w="457200" h="4815840">
                  <a:moveTo>
                    <a:pt x="304230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984" y="0"/>
              <a:ext cx="205740" cy="4815840"/>
            </a:xfrm>
            <a:custGeom>
              <a:avLst/>
              <a:gdLst/>
              <a:ahLst/>
              <a:cxnLst/>
              <a:rect l="l" t="t" r="r" b="b"/>
              <a:pathLst>
                <a:path w="205739" h="4815840">
                  <a:moveTo>
                    <a:pt x="0" y="0"/>
                  </a:moveTo>
                  <a:lnTo>
                    <a:pt x="20535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 descr=""/>
          <p:cNvGrpSpPr/>
          <p:nvPr/>
        </p:nvGrpSpPr>
        <p:grpSpPr>
          <a:xfrm>
            <a:off x="5077109" y="-28575"/>
            <a:ext cx="338455" cy="4872990"/>
            <a:chOff x="5077109" y="-28575"/>
            <a:chExt cx="338455" cy="4872990"/>
          </a:xfrm>
        </p:grpSpPr>
        <p:sp>
          <p:nvSpPr>
            <p:cNvPr id="55" name="object 55" descr=""/>
            <p:cNvSpPr/>
            <p:nvPr/>
          </p:nvSpPr>
          <p:spPr>
            <a:xfrm>
              <a:off x="51056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571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2580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6767512" y="-14287"/>
            <a:ext cx="257175" cy="4844415"/>
            <a:chOff x="6767512" y="-14287"/>
            <a:chExt cx="257175" cy="4844415"/>
          </a:xfrm>
        </p:grpSpPr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822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7082691" y="-14287"/>
            <a:ext cx="543560" cy="4844415"/>
            <a:chOff x="7082691" y="-14287"/>
            <a:chExt cx="543560" cy="4844415"/>
          </a:xfrm>
        </p:grpSpPr>
        <p:sp>
          <p:nvSpPr>
            <p:cNvPr id="61" name="object 61" descr=""/>
            <p:cNvSpPr/>
            <p:nvPr/>
          </p:nvSpPr>
          <p:spPr>
            <a:xfrm>
              <a:off x="7466837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0874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5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2389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/>
          <p:nvPr/>
        </p:nvSpPr>
        <p:spPr>
          <a:xfrm>
            <a:off x="77732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5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6926262" y="-7937"/>
            <a:ext cx="317500" cy="4831715"/>
            <a:chOff x="6926262" y="-7937"/>
            <a:chExt cx="317500" cy="4831715"/>
          </a:xfrm>
        </p:grpSpPr>
        <p:sp>
          <p:nvSpPr>
            <p:cNvPr id="66" name="object 66" descr=""/>
            <p:cNvSpPr/>
            <p:nvPr/>
          </p:nvSpPr>
          <p:spPr>
            <a:xfrm>
              <a:off x="70868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9342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/>
          <p:nvPr/>
        </p:nvSpPr>
        <p:spPr>
          <a:xfrm>
            <a:off x="7468258" y="0"/>
            <a:ext cx="351790" cy="4815840"/>
          </a:xfrm>
          <a:custGeom>
            <a:avLst/>
            <a:gdLst/>
            <a:ahLst/>
            <a:cxnLst/>
            <a:rect l="l" t="t" r="r" b="b"/>
            <a:pathLst>
              <a:path w="351790" h="4815840">
                <a:moveTo>
                  <a:pt x="0" y="0"/>
                </a:moveTo>
                <a:lnTo>
                  <a:pt x="351766" y="4815332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8077584" y="0"/>
            <a:ext cx="205740" cy="4815840"/>
          </a:xfrm>
          <a:custGeom>
            <a:avLst/>
            <a:gdLst/>
            <a:ahLst/>
            <a:cxnLst/>
            <a:rect l="l" t="t" r="r" b="b"/>
            <a:pathLst>
              <a:path w="205740" h="4815840">
                <a:moveTo>
                  <a:pt x="0" y="0"/>
                </a:moveTo>
                <a:lnTo>
                  <a:pt x="20535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6964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79250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8053387" y="-23812"/>
            <a:ext cx="1018540" cy="4863465"/>
            <a:chOff x="8053387" y="-23812"/>
            <a:chExt cx="1018540" cy="4863465"/>
          </a:xfrm>
        </p:grpSpPr>
        <p:sp>
          <p:nvSpPr>
            <p:cNvPr id="73" name="object 73" descr=""/>
            <p:cNvSpPr/>
            <p:nvPr/>
          </p:nvSpPr>
          <p:spPr>
            <a:xfrm>
              <a:off x="8229884" y="0"/>
              <a:ext cx="836930" cy="4815840"/>
            </a:xfrm>
            <a:custGeom>
              <a:avLst/>
              <a:gdLst/>
              <a:ahLst/>
              <a:cxnLst/>
              <a:rect l="l" t="t" r="r" b="b"/>
              <a:pathLst>
                <a:path w="836929" h="4815840">
                  <a:moveTo>
                    <a:pt x="381000" y="0"/>
                  </a:moveTo>
                  <a:lnTo>
                    <a:pt x="533115" y="4815332"/>
                  </a:lnTo>
                </a:path>
                <a:path w="836929" h="4815840">
                  <a:moveTo>
                    <a:pt x="76627" y="0"/>
                  </a:moveTo>
                  <a:lnTo>
                    <a:pt x="456915" y="4815332"/>
                  </a:lnTo>
                </a:path>
                <a:path w="836929" h="4815840">
                  <a:moveTo>
                    <a:pt x="608603" y="0"/>
                  </a:moveTo>
                  <a:lnTo>
                    <a:pt x="228315" y="4815332"/>
                  </a:lnTo>
                </a:path>
                <a:path w="836929" h="4815840">
                  <a:moveTo>
                    <a:pt x="0" y="0"/>
                  </a:moveTo>
                  <a:lnTo>
                    <a:pt x="152115" y="4815332"/>
                  </a:lnTo>
                </a:path>
                <a:path w="836929" h="4815840">
                  <a:moveTo>
                    <a:pt x="836712" y="0"/>
                  </a:moveTo>
                  <a:lnTo>
                    <a:pt x="64678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0772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476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584" y="0"/>
              <a:ext cx="205740" cy="4815840"/>
            </a:xfrm>
            <a:custGeom>
              <a:avLst/>
              <a:gdLst/>
              <a:ahLst/>
              <a:cxnLst/>
              <a:rect l="l" t="t" r="r" b="b"/>
              <a:pathLst>
                <a:path w="205740" h="4815840">
                  <a:moveTo>
                    <a:pt x="0" y="0"/>
                  </a:moveTo>
                  <a:lnTo>
                    <a:pt x="20535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990838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/>
          <p:nvPr/>
        </p:nvSpPr>
        <p:spPr>
          <a:xfrm>
            <a:off x="5943600" y="0"/>
            <a:ext cx="76200" cy="4815840"/>
          </a:xfrm>
          <a:custGeom>
            <a:avLst/>
            <a:gdLst/>
            <a:ahLst/>
            <a:cxnLst/>
            <a:rect l="l" t="t" r="r" b="b"/>
            <a:pathLst>
              <a:path w="76200" h="4815840">
                <a:moveTo>
                  <a:pt x="76057" y="0"/>
                </a:moveTo>
                <a:lnTo>
                  <a:pt x="0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8" name="object 78" descr=""/>
          <p:cNvGrpSpPr/>
          <p:nvPr/>
        </p:nvGrpSpPr>
        <p:grpSpPr>
          <a:xfrm>
            <a:off x="6377272" y="-23812"/>
            <a:ext cx="490855" cy="4863465"/>
            <a:chOff x="6377272" y="-23812"/>
            <a:chExt cx="490855" cy="4863465"/>
          </a:xfrm>
        </p:grpSpPr>
        <p:sp>
          <p:nvSpPr>
            <p:cNvPr id="79" name="object 79" descr=""/>
            <p:cNvSpPr/>
            <p:nvPr/>
          </p:nvSpPr>
          <p:spPr>
            <a:xfrm>
              <a:off x="64010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477712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0" y="0"/>
                  </a:moveTo>
                  <a:lnTo>
                    <a:pt x="380287" y="4815332"/>
                  </a:lnTo>
                </a:path>
              </a:pathLst>
            </a:custGeom>
            <a:ln w="1904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/>
          <p:nvPr/>
        </p:nvSpPr>
        <p:spPr>
          <a:xfrm>
            <a:off x="5410200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304230" y="0"/>
                </a:moveTo>
                <a:lnTo>
                  <a:pt x="0" y="4815332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6401458" y="0"/>
            <a:ext cx="351790" cy="4815840"/>
          </a:xfrm>
          <a:custGeom>
            <a:avLst/>
            <a:gdLst/>
            <a:ahLst/>
            <a:cxnLst/>
            <a:rect l="l" t="t" r="r" b="b"/>
            <a:pathLst>
              <a:path w="351790" h="4815840">
                <a:moveTo>
                  <a:pt x="0" y="0"/>
                </a:moveTo>
                <a:lnTo>
                  <a:pt x="351766" y="4815332"/>
                </a:lnTo>
              </a:path>
            </a:pathLst>
          </a:custGeom>
          <a:ln w="1587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3" name="object 83" descr=""/>
          <p:cNvGrpSpPr/>
          <p:nvPr/>
        </p:nvGrpSpPr>
        <p:grpSpPr>
          <a:xfrm>
            <a:off x="7005637" y="-14287"/>
            <a:ext cx="1160780" cy="4844415"/>
            <a:chOff x="7005637" y="-14287"/>
            <a:chExt cx="1160780" cy="4844415"/>
          </a:xfrm>
        </p:grpSpPr>
        <p:sp>
          <p:nvSpPr>
            <p:cNvPr id="84" name="object 84" descr=""/>
            <p:cNvSpPr/>
            <p:nvPr/>
          </p:nvSpPr>
          <p:spPr>
            <a:xfrm>
              <a:off x="7010400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162800" y="0"/>
              <a:ext cx="989330" cy="4815840"/>
            </a:xfrm>
            <a:custGeom>
              <a:avLst/>
              <a:gdLst/>
              <a:ahLst/>
              <a:cxnLst/>
              <a:rect l="l" t="t" r="r" b="b"/>
              <a:pathLst>
                <a:path w="989329" h="4815840">
                  <a:moveTo>
                    <a:pt x="988748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6" name="object 86" descr=""/>
          <p:cNvGrpSpPr/>
          <p:nvPr/>
        </p:nvGrpSpPr>
        <p:grpSpPr>
          <a:xfrm>
            <a:off x="-9525" y="-19050"/>
            <a:ext cx="9163050" cy="6316345"/>
            <a:chOff x="-9525" y="-19050"/>
            <a:chExt cx="9163050" cy="6316345"/>
          </a:xfrm>
        </p:grpSpPr>
        <p:sp>
          <p:nvSpPr>
            <p:cNvPr id="87" name="object 87" descr=""/>
            <p:cNvSpPr/>
            <p:nvPr/>
          </p:nvSpPr>
          <p:spPr>
            <a:xfrm>
              <a:off x="45728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85488"/>
              <a:ext cx="9144000" cy="2011680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0" y="4311167"/>
              <a:ext cx="9144000" cy="1905000"/>
            </a:xfrm>
            <a:custGeom>
              <a:avLst/>
              <a:gdLst/>
              <a:ahLst/>
              <a:cxnLst/>
              <a:rect l="l" t="t" r="r" b="b"/>
              <a:pathLst>
                <a:path w="9144000" h="1905000">
                  <a:moveTo>
                    <a:pt x="91440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9144000" y="1905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0" y="4387341"/>
              <a:ext cx="9144000" cy="1753235"/>
            </a:xfrm>
            <a:custGeom>
              <a:avLst/>
              <a:gdLst/>
              <a:ahLst/>
              <a:cxnLst/>
              <a:rect l="l" t="t" r="r" b="b"/>
              <a:pathLst>
                <a:path w="9144000" h="1753235">
                  <a:moveTo>
                    <a:pt x="0" y="0"/>
                  </a:moveTo>
                  <a:lnTo>
                    <a:pt x="9144000" y="1650"/>
                  </a:lnTo>
                </a:path>
                <a:path w="9144000" h="1753235">
                  <a:moveTo>
                    <a:pt x="0" y="1751037"/>
                  </a:moveTo>
                  <a:lnTo>
                    <a:pt x="9144000" y="1752625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7576" y="5000371"/>
              <a:ext cx="4303903" cy="507872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1979209" y="413384"/>
              <a:ext cx="6337935" cy="4406900"/>
            </a:xfrm>
            <a:custGeom>
              <a:avLst/>
              <a:gdLst/>
              <a:ahLst/>
              <a:cxnLst/>
              <a:rect l="l" t="t" r="r" b="b"/>
              <a:pathLst>
                <a:path w="6337934" h="4406900">
                  <a:moveTo>
                    <a:pt x="3936702" y="50800"/>
                  </a:moveTo>
                  <a:lnTo>
                    <a:pt x="2416732" y="50800"/>
                  </a:lnTo>
                  <a:lnTo>
                    <a:pt x="2367601" y="63500"/>
                  </a:lnTo>
                  <a:lnTo>
                    <a:pt x="2318676" y="63500"/>
                  </a:lnTo>
                  <a:lnTo>
                    <a:pt x="2173238" y="101600"/>
                  </a:lnTo>
                  <a:lnTo>
                    <a:pt x="2125238" y="101600"/>
                  </a:lnTo>
                  <a:lnTo>
                    <a:pt x="1660994" y="228600"/>
                  </a:lnTo>
                  <a:lnTo>
                    <a:pt x="1616366" y="254000"/>
                  </a:lnTo>
                  <a:lnTo>
                    <a:pt x="1484723" y="292100"/>
                  </a:lnTo>
                  <a:lnTo>
                    <a:pt x="1441623" y="317500"/>
                  </a:lnTo>
                  <a:lnTo>
                    <a:pt x="1398930" y="330200"/>
                  </a:lnTo>
                  <a:lnTo>
                    <a:pt x="1356653" y="355600"/>
                  </a:lnTo>
                  <a:lnTo>
                    <a:pt x="1273392" y="381000"/>
                  </a:lnTo>
                  <a:lnTo>
                    <a:pt x="1191920" y="431800"/>
                  </a:lnTo>
                  <a:lnTo>
                    <a:pt x="1151879" y="444500"/>
                  </a:lnTo>
                  <a:lnTo>
                    <a:pt x="1112316" y="469900"/>
                  </a:lnTo>
                  <a:lnTo>
                    <a:pt x="1073240" y="482600"/>
                  </a:lnTo>
                  <a:lnTo>
                    <a:pt x="1034662" y="508000"/>
                  </a:lnTo>
                  <a:lnTo>
                    <a:pt x="959037" y="558800"/>
                  </a:lnTo>
                  <a:lnTo>
                    <a:pt x="922011" y="571500"/>
                  </a:lnTo>
                  <a:lnTo>
                    <a:pt x="885523" y="596900"/>
                  </a:lnTo>
                  <a:lnTo>
                    <a:pt x="849582" y="622300"/>
                  </a:lnTo>
                  <a:lnTo>
                    <a:pt x="814199" y="647700"/>
                  </a:lnTo>
                  <a:lnTo>
                    <a:pt x="779383" y="673100"/>
                  </a:lnTo>
                  <a:lnTo>
                    <a:pt x="745145" y="698500"/>
                  </a:lnTo>
                  <a:lnTo>
                    <a:pt x="711495" y="723900"/>
                  </a:lnTo>
                  <a:lnTo>
                    <a:pt x="678443" y="749300"/>
                  </a:lnTo>
                  <a:lnTo>
                    <a:pt x="645999" y="774700"/>
                  </a:lnTo>
                  <a:lnTo>
                    <a:pt x="614173" y="800100"/>
                  </a:lnTo>
                  <a:lnTo>
                    <a:pt x="582974" y="825500"/>
                  </a:lnTo>
                  <a:lnTo>
                    <a:pt x="552414" y="850900"/>
                  </a:lnTo>
                  <a:lnTo>
                    <a:pt x="522501" y="876300"/>
                  </a:lnTo>
                  <a:lnTo>
                    <a:pt x="493247" y="914400"/>
                  </a:lnTo>
                  <a:lnTo>
                    <a:pt x="464661" y="939800"/>
                  </a:lnTo>
                  <a:lnTo>
                    <a:pt x="409533" y="990600"/>
                  </a:lnTo>
                  <a:lnTo>
                    <a:pt x="379060" y="1028700"/>
                  </a:lnTo>
                  <a:lnTo>
                    <a:pt x="349800" y="1066800"/>
                  </a:lnTo>
                  <a:lnTo>
                    <a:pt x="321749" y="1104900"/>
                  </a:lnTo>
                  <a:lnTo>
                    <a:pt x="294903" y="1130300"/>
                  </a:lnTo>
                  <a:lnTo>
                    <a:pt x="269257" y="1168400"/>
                  </a:lnTo>
                  <a:lnTo>
                    <a:pt x="244808" y="1206500"/>
                  </a:lnTo>
                  <a:lnTo>
                    <a:pt x="221550" y="1244600"/>
                  </a:lnTo>
                  <a:lnTo>
                    <a:pt x="199480" y="1270000"/>
                  </a:lnTo>
                  <a:lnTo>
                    <a:pt x="178593" y="1308100"/>
                  </a:lnTo>
                  <a:lnTo>
                    <a:pt x="158884" y="1346200"/>
                  </a:lnTo>
                  <a:lnTo>
                    <a:pt x="140350" y="1384300"/>
                  </a:lnTo>
                  <a:lnTo>
                    <a:pt x="122986" y="1422400"/>
                  </a:lnTo>
                  <a:lnTo>
                    <a:pt x="106788" y="1460500"/>
                  </a:lnTo>
                  <a:lnTo>
                    <a:pt x="91751" y="1485900"/>
                  </a:lnTo>
                  <a:lnTo>
                    <a:pt x="77872" y="1524000"/>
                  </a:lnTo>
                  <a:lnTo>
                    <a:pt x="65145" y="1562100"/>
                  </a:lnTo>
                  <a:lnTo>
                    <a:pt x="53567" y="1600200"/>
                  </a:lnTo>
                  <a:lnTo>
                    <a:pt x="43133" y="1638300"/>
                  </a:lnTo>
                  <a:lnTo>
                    <a:pt x="33839" y="1676400"/>
                  </a:lnTo>
                  <a:lnTo>
                    <a:pt x="25680" y="1714500"/>
                  </a:lnTo>
                  <a:lnTo>
                    <a:pt x="18652" y="1739900"/>
                  </a:lnTo>
                  <a:lnTo>
                    <a:pt x="12752" y="1778000"/>
                  </a:lnTo>
                  <a:lnTo>
                    <a:pt x="7974" y="1816100"/>
                  </a:lnTo>
                  <a:lnTo>
                    <a:pt x="4314" y="1854200"/>
                  </a:lnTo>
                  <a:lnTo>
                    <a:pt x="1767" y="1892300"/>
                  </a:lnTo>
                  <a:lnTo>
                    <a:pt x="331" y="1930400"/>
                  </a:lnTo>
                  <a:lnTo>
                    <a:pt x="110" y="1955800"/>
                  </a:lnTo>
                  <a:lnTo>
                    <a:pt x="0" y="1968500"/>
                  </a:lnTo>
                  <a:lnTo>
                    <a:pt x="769" y="2006600"/>
                  </a:lnTo>
                  <a:lnTo>
                    <a:pt x="2635" y="2044700"/>
                  </a:lnTo>
                  <a:lnTo>
                    <a:pt x="5593" y="2070100"/>
                  </a:lnTo>
                  <a:lnTo>
                    <a:pt x="9640" y="2108200"/>
                  </a:lnTo>
                  <a:lnTo>
                    <a:pt x="14769" y="2146300"/>
                  </a:lnTo>
                  <a:lnTo>
                    <a:pt x="20978" y="2184400"/>
                  </a:lnTo>
                  <a:lnTo>
                    <a:pt x="28262" y="2222500"/>
                  </a:lnTo>
                  <a:lnTo>
                    <a:pt x="36617" y="2260600"/>
                  </a:lnTo>
                  <a:lnTo>
                    <a:pt x="46038" y="2286000"/>
                  </a:lnTo>
                  <a:lnTo>
                    <a:pt x="56520" y="2324100"/>
                  </a:lnTo>
                  <a:lnTo>
                    <a:pt x="68061" y="2362200"/>
                  </a:lnTo>
                  <a:lnTo>
                    <a:pt x="80654" y="2400300"/>
                  </a:lnTo>
                  <a:lnTo>
                    <a:pt x="94297" y="2438400"/>
                  </a:lnTo>
                  <a:lnTo>
                    <a:pt x="108984" y="2463800"/>
                  </a:lnTo>
                  <a:lnTo>
                    <a:pt x="124712" y="2501900"/>
                  </a:lnTo>
                  <a:lnTo>
                    <a:pt x="141475" y="2540000"/>
                  </a:lnTo>
                  <a:lnTo>
                    <a:pt x="159271" y="2578100"/>
                  </a:lnTo>
                  <a:lnTo>
                    <a:pt x="178093" y="2603500"/>
                  </a:lnTo>
                  <a:lnTo>
                    <a:pt x="197939" y="2641600"/>
                  </a:lnTo>
                  <a:lnTo>
                    <a:pt x="218803" y="2679700"/>
                  </a:lnTo>
                  <a:lnTo>
                    <a:pt x="240681" y="2705100"/>
                  </a:lnTo>
                  <a:lnTo>
                    <a:pt x="263570" y="2743200"/>
                  </a:lnTo>
                  <a:lnTo>
                    <a:pt x="287464" y="2781300"/>
                  </a:lnTo>
                  <a:lnTo>
                    <a:pt x="312360" y="2806700"/>
                  </a:lnTo>
                  <a:lnTo>
                    <a:pt x="338252" y="2844800"/>
                  </a:lnTo>
                  <a:lnTo>
                    <a:pt x="365137" y="2870200"/>
                  </a:lnTo>
                  <a:lnTo>
                    <a:pt x="393011" y="2908300"/>
                  </a:lnTo>
                  <a:lnTo>
                    <a:pt x="421869" y="2933700"/>
                  </a:lnTo>
                  <a:lnTo>
                    <a:pt x="451706" y="2971800"/>
                  </a:lnTo>
                  <a:lnTo>
                    <a:pt x="482519" y="2997200"/>
                  </a:lnTo>
                  <a:lnTo>
                    <a:pt x="514303" y="3035300"/>
                  </a:lnTo>
                  <a:lnTo>
                    <a:pt x="547054" y="3060700"/>
                  </a:lnTo>
                  <a:lnTo>
                    <a:pt x="580767" y="3098800"/>
                  </a:lnTo>
                  <a:lnTo>
                    <a:pt x="615438" y="3124200"/>
                  </a:lnTo>
                  <a:lnTo>
                    <a:pt x="651063" y="3149600"/>
                  </a:lnTo>
                  <a:lnTo>
                    <a:pt x="687637" y="3187700"/>
                  </a:lnTo>
                  <a:lnTo>
                    <a:pt x="725157" y="3213100"/>
                  </a:lnTo>
                  <a:lnTo>
                    <a:pt x="763617" y="3238500"/>
                  </a:lnTo>
                  <a:lnTo>
                    <a:pt x="803014" y="3263900"/>
                  </a:lnTo>
                  <a:lnTo>
                    <a:pt x="843342" y="3289300"/>
                  </a:lnTo>
                  <a:lnTo>
                    <a:pt x="884599" y="3314700"/>
                  </a:lnTo>
                  <a:lnTo>
                    <a:pt x="926779" y="3352800"/>
                  </a:lnTo>
                  <a:lnTo>
                    <a:pt x="969878" y="3378200"/>
                  </a:lnTo>
                  <a:lnTo>
                    <a:pt x="1013892" y="3403600"/>
                  </a:lnTo>
                  <a:lnTo>
                    <a:pt x="1058817" y="3429000"/>
                  </a:lnTo>
                  <a:lnTo>
                    <a:pt x="1104648" y="3454400"/>
                  </a:lnTo>
                  <a:lnTo>
                    <a:pt x="1151380" y="3479800"/>
                  </a:lnTo>
                  <a:lnTo>
                    <a:pt x="1199010" y="3492500"/>
                  </a:lnTo>
                  <a:lnTo>
                    <a:pt x="1247534" y="3517900"/>
                  </a:lnTo>
                  <a:lnTo>
                    <a:pt x="1347242" y="3568700"/>
                  </a:lnTo>
                  <a:lnTo>
                    <a:pt x="1398419" y="3581400"/>
                  </a:lnTo>
                  <a:lnTo>
                    <a:pt x="1503396" y="3632200"/>
                  </a:lnTo>
                  <a:lnTo>
                    <a:pt x="1557187" y="3644900"/>
                  </a:lnTo>
                  <a:lnTo>
                    <a:pt x="1611842" y="3670300"/>
                  </a:lnTo>
                  <a:lnTo>
                    <a:pt x="1848697" y="4406900"/>
                  </a:lnTo>
                  <a:lnTo>
                    <a:pt x="2758906" y="3911600"/>
                  </a:lnTo>
                  <a:lnTo>
                    <a:pt x="3572686" y="3911600"/>
                  </a:lnTo>
                  <a:lnTo>
                    <a:pt x="3625820" y="3898900"/>
                  </a:lnTo>
                  <a:lnTo>
                    <a:pt x="3678755" y="3898900"/>
                  </a:lnTo>
                  <a:lnTo>
                    <a:pt x="3731481" y="3886200"/>
                  </a:lnTo>
                  <a:lnTo>
                    <a:pt x="3783988" y="3886200"/>
                  </a:lnTo>
                  <a:lnTo>
                    <a:pt x="3836266" y="3873500"/>
                  </a:lnTo>
                  <a:lnTo>
                    <a:pt x="3888303" y="3873500"/>
                  </a:lnTo>
                  <a:lnTo>
                    <a:pt x="3940090" y="3860800"/>
                  </a:lnTo>
                  <a:lnTo>
                    <a:pt x="3991616" y="3860800"/>
                  </a:lnTo>
                  <a:lnTo>
                    <a:pt x="4144526" y="3822700"/>
                  </a:lnTo>
                  <a:lnTo>
                    <a:pt x="4194906" y="3822700"/>
                  </a:lnTo>
                  <a:lnTo>
                    <a:pt x="4585817" y="3721100"/>
                  </a:lnTo>
                  <a:lnTo>
                    <a:pt x="4633009" y="3695700"/>
                  </a:lnTo>
                  <a:lnTo>
                    <a:pt x="4772111" y="3657600"/>
                  </a:lnTo>
                  <a:lnTo>
                    <a:pt x="4817618" y="3632200"/>
                  </a:lnTo>
                  <a:lnTo>
                    <a:pt x="4907279" y="3606800"/>
                  </a:lnTo>
                  <a:lnTo>
                    <a:pt x="4951413" y="3581400"/>
                  </a:lnTo>
                  <a:lnTo>
                    <a:pt x="4995068" y="3568700"/>
                  </a:lnTo>
                  <a:lnTo>
                    <a:pt x="5038235" y="3543300"/>
                  </a:lnTo>
                  <a:lnTo>
                    <a:pt x="5080902" y="3530600"/>
                  </a:lnTo>
                  <a:lnTo>
                    <a:pt x="5164697" y="3479800"/>
                  </a:lnTo>
                  <a:lnTo>
                    <a:pt x="5205804" y="3467100"/>
                  </a:lnTo>
                  <a:lnTo>
                    <a:pt x="5286387" y="3416300"/>
                  </a:lnTo>
                  <a:lnTo>
                    <a:pt x="5325841" y="3403600"/>
                  </a:lnTo>
                  <a:lnTo>
                    <a:pt x="5403023" y="3352800"/>
                  </a:lnTo>
                  <a:lnTo>
                    <a:pt x="5440731" y="3327400"/>
                  </a:lnTo>
                  <a:lnTo>
                    <a:pt x="5477836" y="3302000"/>
                  </a:lnTo>
                  <a:lnTo>
                    <a:pt x="5514327" y="3276600"/>
                  </a:lnTo>
                  <a:lnTo>
                    <a:pt x="5550195" y="3251200"/>
                  </a:lnTo>
                  <a:lnTo>
                    <a:pt x="5585429" y="3225800"/>
                  </a:lnTo>
                  <a:lnTo>
                    <a:pt x="5620018" y="3200400"/>
                  </a:lnTo>
                  <a:lnTo>
                    <a:pt x="5653953" y="3175000"/>
                  </a:lnTo>
                  <a:lnTo>
                    <a:pt x="5687222" y="3149600"/>
                  </a:lnTo>
                  <a:lnTo>
                    <a:pt x="5719816" y="3124200"/>
                  </a:lnTo>
                  <a:lnTo>
                    <a:pt x="5751725" y="3098800"/>
                  </a:lnTo>
                  <a:lnTo>
                    <a:pt x="5782937" y="3073400"/>
                  </a:lnTo>
                  <a:lnTo>
                    <a:pt x="5813442" y="3035300"/>
                  </a:lnTo>
                  <a:lnTo>
                    <a:pt x="5843231" y="3009900"/>
                  </a:lnTo>
                  <a:lnTo>
                    <a:pt x="5872292" y="2984500"/>
                  </a:lnTo>
                  <a:lnTo>
                    <a:pt x="5900615" y="2959100"/>
                  </a:lnTo>
                  <a:lnTo>
                    <a:pt x="5928191" y="2921000"/>
                  </a:lnTo>
                  <a:lnTo>
                    <a:pt x="5958664" y="2895600"/>
                  </a:lnTo>
                  <a:lnTo>
                    <a:pt x="5987924" y="2857500"/>
                  </a:lnTo>
                  <a:lnTo>
                    <a:pt x="6015974" y="2819400"/>
                  </a:lnTo>
                  <a:lnTo>
                    <a:pt x="6042820" y="2781300"/>
                  </a:lnTo>
                  <a:lnTo>
                    <a:pt x="6068466" y="2755900"/>
                  </a:lnTo>
                  <a:lnTo>
                    <a:pt x="6092916" y="2717800"/>
                  </a:lnTo>
                  <a:lnTo>
                    <a:pt x="6116173" y="2679700"/>
                  </a:lnTo>
                  <a:lnTo>
                    <a:pt x="6138244" y="2641600"/>
                  </a:lnTo>
                  <a:lnTo>
                    <a:pt x="6159131" y="2603500"/>
                  </a:lnTo>
                  <a:lnTo>
                    <a:pt x="6178839" y="2578100"/>
                  </a:lnTo>
                  <a:lnTo>
                    <a:pt x="6197373" y="2540000"/>
                  </a:lnTo>
                  <a:lnTo>
                    <a:pt x="6214737" y="2501900"/>
                  </a:lnTo>
                  <a:lnTo>
                    <a:pt x="6230935" y="2463800"/>
                  </a:lnTo>
                  <a:lnTo>
                    <a:pt x="6245972" y="2425700"/>
                  </a:lnTo>
                  <a:lnTo>
                    <a:pt x="6259852" y="2387600"/>
                  </a:lnTo>
                  <a:lnTo>
                    <a:pt x="6272578" y="2362200"/>
                  </a:lnTo>
                  <a:lnTo>
                    <a:pt x="6284156" y="2324100"/>
                  </a:lnTo>
                  <a:lnTo>
                    <a:pt x="6294591" y="2286000"/>
                  </a:lnTo>
                  <a:lnTo>
                    <a:pt x="6303885" y="2247900"/>
                  </a:lnTo>
                  <a:lnTo>
                    <a:pt x="6312043" y="2209800"/>
                  </a:lnTo>
                  <a:lnTo>
                    <a:pt x="6319071" y="2171700"/>
                  </a:lnTo>
                  <a:lnTo>
                    <a:pt x="6324972" y="2133600"/>
                  </a:lnTo>
                  <a:lnTo>
                    <a:pt x="6329750" y="2095500"/>
                  </a:lnTo>
                  <a:lnTo>
                    <a:pt x="6333410" y="2070100"/>
                  </a:lnTo>
                  <a:lnTo>
                    <a:pt x="6335956" y="2032000"/>
                  </a:lnTo>
                  <a:lnTo>
                    <a:pt x="6337393" y="1993900"/>
                  </a:lnTo>
                  <a:lnTo>
                    <a:pt x="6337613" y="1968500"/>
                  </a:lnTo>
                  <a:lnTo>
                    <a:pt x="6337724" y="1955800"/>
                  </a:lnTo>
                  <a:lnTo>
                    <a:pt x="6336954" y="1917700"/>
                  </a:lnTo>
                  <a:lnTo>
                    <a:pt x="6335088" y="1879600"/>
                  </a:lnTo>
                  <a:lnTo>
                    <a:pt x="6332130" y="1841500"/>
                  </a:lnTo>
                  <a:lnTo>
                    <a:pt x="6328084" y="1803400"/>
                  </a:lnTo>
                  <a:lnTo>
                    <a:pt x="6322954" y="1778000"/>
                  </a:lnTo>
                  <a:lnTo>
                    <a:pt x="6316745" y="1739900"/>
                  </a:lnTo>
                  <a:lnTo>
                    <a:pt x="6309461" y="1701800"/>
                  </a:lnTo>
                  <a:lnTo>
                    <a:pt x="6301107" y="1663700"/>
                  </a:lnTo>
                  <a:lnTo>
                    <a:pt x="6291686" y="1625600"/>
                  </a:lnTo>
                  <a:lnTo>
                    <a:pt x="6281203" y="1587500"/>
                  </a:lnTo>
                  <a:lnTo>
                    <a:pt x="6269663" y="1562100"/>
                  </a:lnTo>
                  <a:lnTo>
                    <a:pt x="6257069" y="1524000"/>
                  </a:lnTo>
                  <a:lnTo>
                    <a:pt x="6243426" y="1485900"/>
                  </a:lnTo>
                  <a:lnTo>
                    <a:pt x="6228739" y="1447800"/>
                  </a:lnTo>
                  <a:lnTo>
                    <a:pt x="6213012" y="1409700"/>
                  </a:lnTo>
                  <a:lnTo>
                    <a:pt x="6196248" y="1384300"/>
                  </a:lnTo>
                  <a:lnTo>
                    <a:pt x="6178453" y="1346200"/>
                  </a:lnTo>
                  <a:lnTo>
                    <a:pt x="6159630" y="1308100"/>
                  </a:lnTo>
                  <a:lnTo>
                    <a:pt x="6139785" y="1282700"/>
                  </a:lnTo>
                  <a:lnTo>
                    <a:pt x="6118921" y="1244600"/>
                  </a:lnTo>
                  <a:lnTo>
                    <a:pt x="6097042" y="1206500"/>
                  </a:lnTo>
                  <a:lnTo>
                    <a:pt x="6074154" y="1181100"/>
                  </a:lnTo>
                  <a:lnTo>
                    <a:pt x="6050259" y="1143000"/>
                  </a:lnTo>
                  <a:lnTo>
                    <a:pt x="6025364" y="1104900"/>
                  </a:lnTo>
                  <a:lnTo>
                    <a:pt x="5999471" y="1079500"/>
                  </a:lnTo>
                  <a:lnTo>
                    <a:pt x="5972586" y="1041400"/>
                  </a:lnTo>
                  <a:lnTo>
                    <a:pt x="5944712" y="1016000"/>
                  </a:lnTo>
                  <a:lnTo>
                    <a:pt x="5915855" y="977900"/>
                  </a:lnTo>
                  <a:lnTo>
                    <a:pt x="5886017" y="952500"/>
                  </a:lnTo>
                  <a:lnTo>
                    <a:pt x="5855204" y="914400"/>
                  </a:lnTo>
                  <a:lnTo>
                    <a:pt x="5823420" y="889000"/>
                  </a:lnTo>
                  <a:lnTo>
                    <a:pt x="5790670" y="863600"/>
                  </a:lnTo>
                  <a:lnTo>
                    <a:pt x="5756957" y="825500"/>
                  </a:lnTo>
                  <a:lnTo>
                    <a:pt x="5722286" y="800100"/>
                  </a:lnTo>
                  <a:lnTo>
                    <a:pt x="5686661" y="762000"/>
                  </a:lnTo>
                  <a:lnTo>
                    <a:pt x="5650086" y="736600"/>
                  </a:lnTo>
                  <a:lnTo>
                    <a:pt x="5612567" y="711200"/>
                  </a:lnTo>
                  <a:lnTo>
                    <a:pt x="5574106" y="685800"/>
                  </a:lnTo>
                  <a:lnTo>
                    <a:pt x="5534710" y="647700"/>
                  </a:lnTo>
                  <a:lnTo>
                    <a:pt x="5494381" y="622300"/>
                  </a:lnTo>
                  <a:lnTo>
                    <a:pt x="5453124" y="596900"/>
                  </a:lnTo>
                  <a:lnTo>
                    <a:pt x="5410944" y="571500"/>
                  </a:lnTo>
                  <a:lnTo>
                    <a:pt x="5367845" y="546100"/>
                  </a:lnTo>
                  <a:lnTo>
                    <a:pt x="5323831" y="520700"/>
                  </a:lnTo>
                  <a:lnTo>
                    <a:pt x="5278906" y="495300"/>
                  </a:lnTo>
                  <a:lnTo>
                    <a:pt x="5233076" y="469900"/>
                  </a:lnTo>
                  <a:lnTo>
                    <a:pt x="5186343" y="444500"/>
                  </a:lnTo>
                  <a:lnTo>
                    <a:pt x="5090190" y="393700"/>
                  </a:lnTo>
                  <a:lnTo>
                    <a:pt x="5040778" y="381000"/>
                  </a:lnTo>
                  <a:lnTo>
                    <a:pt x="4939304" y="330200"/>
                  </a:lnTo>
                  <a:lnTo>
                    <a:pt x="4887252" y="317500"/>
                  </a:lnTo>
                  <a:lnTo>
                    <a:pt x="4780536" y="266700"/>
                  </a:lnTo>
                  <a:lnTo>
                    <a:pt x="4725882" y="254000"/>
                  </a:lnTo>
                  <a:lnTo>
                    <a:pt x="4678125" y="228600"/>
                  </a:lnTo>
                  <a:lnTo>
                    <a:pt x="4087965" y="76200"/>
                  </a:lnTo>
                  <a:lnTo>
                    <a:pt x="4037666" y="76200"/>
                  </a:lnTo>
                  <a:lnTo>
                    <a:pt x="3936702" y="50800"/>
                  </a:lnTo>
                  <a:close/>
                </a:path>
                <a:path w="6337934" h="4406900">
                  <a:moveTo>
                    <a:pt x="3412198" y="3911600"/>
                  </a:moveTo>
                  <a:lnTo>
                    <a:pt x="2923369" y="3911600"/>
                  </a:lnTo>
                  <a:lnTo>
                    <a:pt x="2978077" y="3924300"/>
                  </a:lnTo>
                  <a:lnTo>
                    <a:pt x="3358373" y="3924300"/>
                  </a:lnTo>
                  <a:lnTo>
                    <a:pt x="3412198" y="3911600"/>
                  </a:lnTo>
                  <a:close/>
                </a:path>
                <a:path w="6337934" h="4406900">
                  <a:moveTo>
                    <a:pt x="3835317" y="38100"/>
                  </a:moveTo>
                  <a:lnTo>
                    <a:pt x="2515573" y="38100"/>
                  </a:lnTo>
                  <a:lnTo>
                    <a:pt x="2466059" y="50800"/>
                  </a:lnTo>
                  <a:lnTo>
                    <a:pt x="3886057" y="50800"/>
                  </a:lnTo>
                  <a:lnTo>
                    <a:pt x="3835317" y="38100"/>
                  </a:lnTo>
                  <a:close/>
                </a:path>
                <a:path w="6337934" h="4406900">
                  <a:moveTo>
                    <a:pt x="3733592" y="25400"/>
                  </a:moveTo>
                  <a:lnTo>
                    <a:pt x="2615117" y="25400"/>
                  </a:lnTo>
                  <a:lnTo>
                    <a:pt x="2565262" y="38100"/>
                  </a:lnTo>
                  <a:lnTo>
                    <a:pt x="3784492" y="38100"/>
                  </a:lnTo>
                  <a:lnTo>
                    <a:pt x="3733592" y="25400"/>
                  </a:lnTo>
                  <a:close/>
                </a:path>
                <a:path w="6337934" h="4406900">
                  <a:moveTo>
                    <a:pt x="3631606" y="12700"/>
                  </a:moveTo>
                  <a:lnTo>
                    <a:pt x="2715285" y="12700"/>
                  </a:lnTo>
                  <a:lnTo>
                    <a:pt x="2665128" y="25400"/>
                  </a:lnTo>
                  <a:lnTo>
                    <a:pt x="3682626" y="25400"/>
                  </a:lnTo>
                  <a:lnTo>
                    <a:pt x="3631606" y="12700"/>
                  </a:lnTo>
                  <a:close/>
                </a:path>
                <a:path w="6337934" h="4406900">
                  <a:moveTo>
                    <a:pt x="3427176" y="0"/>
                  </a:moveTo>
                  <a:lnTo>
                    <a:pt x="2917171" y="0"/>
                  </a:lnTo>
                  <a:lnTo>
                    <a:pt x="2866531" y="12700"/>
                  </a:lnTo>
                  <a:lnTo>
                    <a:pt x="3478315" y="12700"/>
                  </a:lnTo>
                  <a:lnTo>
                    <a:pt x="3427176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979209" y="404305"/>
              <a:ext cx="6337935" cy="4416425"/>
            </a:xfrm>
            <a:custGeom>
              <a:avLst/>
              <a:gdLst/>
              <a:ahLst/>
              <a:cxnLst/>
              <a:rect l="l" t="t" r="r" b="b"/>
              <a:pathLst>
                <a:path w="6337934" h="4416425">
                  <a:moveTo>
                    <a:pt x="1848697" y="4415979"/>
                  </a:moveTo>
                  <a:lnTo>
                    <a:pt x="1611842" y="3672013"/>
                  </a:lnTo>
                  <a:lnTo>
                    <a:pt x="1557187" y="3652474"/>
                  </a:lnTo>
                  <a:lnTo>
                    <a:pt x="1503396" y="3632365"/>
                  </a:lnTo>
                  <a:lnTo>
                    <a:pt x="1450472" y="3611697"/>
                  </a:lnTo>
                  <a:lnTo>
                    <a:pt x="1398419" y="3590479"/>
                  </a:lnTo>
                  <a:lnTo>
                    <a:pt x="1347242" y="3568721"/>
                  </a:lnTo>
                  <a:lnTo>
                    <a:pt x="1296946" y="3546433"/>
                  </a:lnTo>
                  <a:lnTo>
                    <a:pt x="1247534" y="3523624"/>
                  </a:lnTo>
                  <a:lnTo>
                    <a:pt x="1199010" y="3500304"/>
                  </a:lnTo>
                  <a:lnTo>
                    <a:pt x="1151380" y="3476482"/>
                  </a:lnTo>
                  <a:lnTo>
                    <a:pt x="1104648" y="3452168"/>
                  </a:lnTo>
                  <a:lnTo>
                    <a:pt x="1058817" y="3427371"/>
                  </a:lnTo>
                  <a:lnTo>
                    <a:pt x="1013892" y="3402102"/>
                  </a:lnTo>
                  <a:lnTo>
                    <a:pt x="969878" y="3376370"/>
                  </a:lnTo>
                  <a:lnTo>
                    <a:pt x="926779" y="3350184"/>
                  </a:lnTo>
                  <a:lnTo>
                    <a:pt x="884599" y="3323555"/>
                  </a:lnTo>
                  <a:lnTo>
                    <a:pt x="843342" y="3296491"/>
                  </a:lnTo>
                  <a:lnTo>
                    <a:pt x="803014" y="3269003"/>
                  </a:lnTo>
                  <a:lnTo>
                    <a:pt x="763617" y="3241100"/>
                  </a:lnTo>
                  <a:lnTo>
                    <a:pt x="725157" y="3212791"/>
                  </a:lnTo>
                  <a:lnTo>
                    <a:pt x="687637" y="3184087"/>
                  </a:lnTo>
                  <a:lnTo>
                    <a:pt x="651063" y="3154997"/>
                  </a:lnTo>
                  <a:lnTo>
                    <a:pt x="615438" y="3125530"/>
                  </a:lnTo>
                  <a:lnTo>
                    <a:pt x="580767" y="3095696"/>
                  </a:lnTo>
                  <a:lnTo>
                    <a:pt x="547054" y="3065505"/>
                  </a:lnTo>
                  <a:lnTo>
                    <a:pt x="514303" y="3034967"/>
                  </a:lnTo>
                  <a:lnTo>
                    <a:pt x="482519" y="3004090"/>
                  </a:lnTo>
                  <a:lnTo>
                    <a:pt x="451706" y="2972885"/>
                  </a:lnTo>
                  <a:lnTo>
                    <a:pt x="421869" y="2941362"/>
                  </a:lnTo>
                  <a:lnTo>
                    <a:pt x="393011" y="2909529"/>
                  </a:lnTo>
                  <a:lnTo>
                    <a:pt x="365137" y="2877397"/>
                  </a:lnTo>
                  <a:lnTo>
                    <a:pt x="338252" y="2844975"/>
                  </a:lnTo>
                  <a:lnTo>
                    <a:pt x="312360" y="2812273"/>
                  </a:lnTo>
                  <a:lnTo>
                    <a:pt x="287464" y="2779301"/>
                  </a:lnTo>
                  <a:lnTo>
                    <a:pt x="263570" y="2746067"/>
                  </a:lnTo>
                  <a:lnTo>
                    <a:pt x="240681" y="2712582"/>
                  </a:lnTo>
                  <a:lnTo>
                    <a:pt x="218803" y="2678856"/>
                  </a:lnTo>
                  <a:lnTo>
                    <a:pt x="197939" y="2644897"/>
                  </a:lnTo>
                  <a:lnTo>
                    <a:pt x="178093" y="2610716"/>
                  </a:lnTo>
                  <a:lnTo>
                    <a:pt x="159271" y="2576322"/>
                  </a:lnTo>
                  <a:lnTo>
                    <a:pt x="141475" y="2541724"/>
                  </a:lnTo>
                  <a:lnTo>
                    <a:pt x="124712" y="2506934"/>
                  </a:lnTo>
                  <a:lnTo>
                    <a:pt x="108984" y="2471959"/>
                  </a:lnTo>
                  <a:lnTo>
                    <a:pt x="80654" y="2401496"/>
                  </a:lnTo>
                  <a:lnTo>
                    <a:pt x="56520" y="2330413"/>
                  </a:lnTo>
                  <a:lnTo>
                    <a:pt x="36617" y="2258787"/>
                  </a:lnTo>
                  <a:lnTo>
                    <a:pt x="20978" y="2186694"/>
                  </a:lnTo>
                  <a:lnTo>
                    <a:pt x="9640" y="2114212"/>
                  </a:lnTo>
                  <a:lnTo>
                    <a:pt x="2635" y="2041418"/>
                  </a:lnTo>
                  <a:lnTo>
                    <a:pt x="0" y="1968389"/>
                  </a:lnTo>
                  <a:lnTo>
                    <a:pt x="331" y="1931810"/>
                  </a:lnTo>
                  <a:lnTo>
                    <a:pt x="4314" y="1858572"/>
                  </a:lnTo>
                  <a:lnTo>
                    <a:pt x="12752" y="1785292"/>
                  </a:lnTo>
                  <a:lnTo>
                    <a:pt x="25680" y="1712046"/>
                  </a:lnTo>
                  <a:lnTo>
                    <a:pt x="43133" y="1638911"/>
                  </a:lnTo>
                  <a:lnTo>
                    <a:pt x="65145" y="1565964"/>
                  </a:lnTo>
                  <a:lnTo>
                    <a:pt x="77872" y="1529585"/>
                  </a:lnTo>
                  <a:lnTo>
                    <a:pt x="91751" y="1493282"/>
                  </a:lnTo>
                  <a:lnTo>
                    <a:pt x="106788" y="1457065"/>
                  </a:lnTo>
                  <a:lnTo>
                    <a:pt x="122986" y="1420943"/>
                  </a:lnTo>
                  <a:lnTo>
                    <a:pt x="140350" y="1384926"/>
                  </a:lnTo>
                  <a:lnTo>
                    <a:pt x="158884" y="1349023"/>
                  </a:lnTo>
                  <a:lnTo>
                    <a:pt x="178593" y="1313245"/>
                  </a:lnTo>
                  <a:lnTo>
                    <a:pt x="199480" y="1277600"/>
                  </a:lnTo>
                  <a:lnTo>
                    <a:pt x="221550" y="1242098"/>
                  </a:lnTo>
                  <a:lnTo>
                    <a:pt x="244808" y="1206750"/>
                  </a:lnTo>
                  <a:lnTo>
                    <a:pt x="269257" y="1171564"/>
                  </a:lnTo>
                  <a:lnTo>
                    <a:pt x="294903" y="1136550"/>
                  </a:lnTo>
                  <a:lnTo>
                    <a:pt x="321749" y="1101718"/>
                  </a:lnTo>
                  <a:lnTo>
                    <a:pt x="349800" y="1067078"/>
                  </a:lnTo>
                  <a:lnTo>
                    <a:pt x="379060" y="1032638"/>
                  </a:lnTo>
                  <a:lnTo>
                    <a:pt x="409533" y="998409"/>
                  </a:lnTo>
                  <a:lnTo>
                    <a:pt x="436753" y="969109"/>
                  </a:lnTo>
                  <a:lnTo>
                    <a:pt x="464661" y="940207"/>
                  </a:lnTo>
                  <a:lnTo>
                    <a:pt x="493247" y="911707"/>
                  </a:lnTo>
                  <a:lnTo>
                    <a:pt x="522501" y="883609"/>
                  </a:lnTo>
                  <a:lnTo>
                    <a:pt x="552414" y="855916"/>
                  </a:lnTo>
                  <a:lnTo>
                    <a:pt x="582974" y="828629"/>
                  </a:lnTo>
                  <a:lnTo>
                    <a:pt x="614173" y="801750"/>
                  </a:lnTo>
                  <a:lnTo>
                    <a:pt x="645999" y="775281"/>
                  </a:lnTo>
                  <a:lnTo>
                    <a:pt x="678443" y="749223"/>
                  </a:lnTo>
                  <a:lnTo>
                    <a:pt x="711495" y="723578"/>
                  </a:lnTo>
                  <a:lnTo>
                    <a:pt x="745145" y="698348"/>
                  </a:lnTo>
                  <a:lnTo>
                    <a:pt x="779383" y="673534"/>
                  </a:lnTo>
                  <a:lnTo>
                    <a:pt x="814199" y="649139"/>
                  </a:lnTo>
                  <a:lnTo>
                    <a:pt x="849582" y="625164"/>
                  </a:lnTo>
                  <a:lnTo>
                    <a:pt x="885523" y="601611"/>
                  </a:lnTo>
                  <a:lnTo>
                    <a:pt x="922011" y="578481"/>
                  </a:lnTo>
                  <a:lnTo>
                    <a:pt x="959037" y="555776"/>
                  </a:lnTo>
                  <a:lnTo>
                    <a:pt x="996591" y="533499"/>
                  </a:lnTo>
                  <a:lnTo>
                    <a:pt x="1034662" y="511650"/>
                  </a:lnTo>
                  <a:lnTo>
                    <a:pt x="1073240" y="490232"/>
                  </a:lnTo>
                  <a:lnTo>
                    <a:pt x="1112316" y="469245"/>
                  </a:lnTo>
                  <a:lnTo>
                    <a:pt x="1151879" y="448693"/>
                  </a:lnTo>
                  <a:lnTo>
                    <a:pt x="1191920" y="428576"/>
                  </a:lnTo>
                  <a:lnTo>
                    <a:pt x="1232427" y="408897"/>
                  </a:lnTo>
                  <a:lnTo>
                    <a:pt x="1273392" y="389657"/>
                  </a:lnTo>
                  <a:lnTo>
                    <a:pt x="1314804" y="370858"/>
                  </a:lnTo>
                  <a:lnTo>
                    <a:pt x="1356653" y="352501"/>
                  </a:lnTo>
                  <a:lnTo>
                    <a:pt x="1398930" y="334588"/>
                  </a:lnTo>
                  <a:lnTo>
                    <a:pt x="1441623" y="317122"/>
                  </a:lnTo>
                  <a:lnTo>
                    <a:pt x="1484723" y="300103"/>
                  </a:lnTo>
                  <a:lnTo>
                    <a:pt x="1528221" y="283534"/>
                  </a:lnTo>
                  <a:lnTo>
                    <a:pt x="1572105" y="267416"/>
                  </a:lnTo>
                  <a:lnTo>
                    <a:pt x="1616366" y="251751"/>
                  </a:lnTo>
                  <a:lnTo>
                    <a:pt x="1660994" y="236541"/>
                  </a:lnTo>
                  <a:lnTo>
                    <a:pt x="1705978" y="221787"/>
                  </a:lnTo>
                  <a:lnTo>
                    <a:pt x="1751310" y="207491"/>
                  </a:lnTo>
                  <a:lnTo>
                    <a:pt x="1796978" y="193655"/>
                  </a:lnTo>
                  <a:lnTo>
                    <a:pt x="1842973" y="180281"/>
                  </a:lnTo>
                  <a:lnTo>
                    <a:pt x="1889284" y="167370"/>
                  </a:lnTo>
                  <a:lnTo>
                    <a:pt x="1935902" y="154925"/>
                  </a:lnTo>
                  <a:lnTo>
                    <a:pt x="1982816" y="142946"/>
                  </a:lnTo>
                  <a:lnTo>
                    <a:pt x="2030017" y="131435"/>
                  </a:lnTo>
                  <a:lnTo>
                    <a:pt x="2077494" y="120395"/>
                  </a:lnTo>
                  <a:lnTo>
                    <a:pt x="2125238" y="109827"/>
                  </a:lnTo>
                  <a:lnTo>
                    <a:pt x="2173238" y="99733"/>
                  </a:lnTo>
                  <a:lnTo>
                    <a:pt x="2221485" y="90114"/>
                  </a:lnTo>
                  <a:lnTo>
                    <a:pt x="2269967" y="80972"/>
                  </a:lnTo>
                  <a:lnTo>
                    <a:pt x="2318676" y="72309"/>
                  </a:lnTo>
                  <a:lnTo>
                    <a:pt x="2367601" y="64127"/>
                  </a:lnTo>
                  <a:lnTo>
                    <a:pt x="2416732" y="56428"/>
                  </a:lnTo>
                  <a:lnTo>
                    <a:pt x="2466059" y="49212"/>
                  </a:lnTo>
                  <a:lnTo>
                    <a:pt x="2515573" y="42483"/>
                  </a:lnTo>
                  <a:lnTo>
                    <a:pt x="2565262" y="36241"/>
                  </a:lnTo>
                  <a:lnTo>
                    <a:pt x="2615117" y="30488"/>
                  </a:lnTo>
                  <a:lnTo>
                    <a:pt x="2665128" y="25226"/>
                  </a:lnTo>
                  <a:lnTo>
                    <a:pt x="2715285" y="20457"/>
                  </a:lnTo>
                  <a:lnTo>
                    <a:pt x="2765578" y="16183"/>
                  </a:lnTo>
                  <a:lnTo>
                    <a:pt x="2815997" y="12405"/>
                  </a:lnTo>
                  <a:lnTo>
                    <a:pt x="2866531" y="9125"/>
                  </a:lnTo>
                  <a:lnTo>
                    <a:pt x="2917171" y="6345"/>
                  </a:lnTo>
                  <a:lnTo>
                    <a:pt x="2967907" y="4066"/>
                  </a:lnTo>
                  <a:lnTo>
                    <a:pt x="3018728" y="2290"/>
                  </a:lnTo>
                  <a:lnTo>
                    <a:pt x="3069625" y="1019"/>
                  </a:lnTo>
                  <a:lnTo>
                    <a:pt x="3120588" y="255"/>
                  </a:lnTo>
                  <a:lnTo>
                    <a:pt x="3171605" y="0"/>
                  </a:lnTo>
                  <a:lnTo>
                    <a:pt x="3222669" y="254"/>
                  </a:lnTo>
                  <a:lnTo>
                    <a:pt x="3273768" y="1020"/>
                  </a:lnTo>
                  <a:lnTo>
                    <a:pt x="3324892" y="2300"/>
                  </a:lnTo>
                  <a:lnTo>
                    <a:pt x="3376031" y="4095"/>
                  </a:lnTo>
                  <a:lnTo>
                    <a:pt x="3427176" y="6407"/>
                  </a:lnTo>
                  <a:lnTo>
                    <a:pt x="3478315" y="9238"/>
                  </a:lnTo>
                  <a:lnTo>
                    <a:pt x="3529441" y="12590"/>
                  </a:lnTo>
                  <a:lnTo>
                    <a:pt x="3580541" y="16463"/>
                  </a:lnTo>
                  <a:lnTo>
                    <a:pt x="3631606" y="20861"/>
                  </a:lnTo>
                  <a:lnTo>
                    <a:pt x="3682626" y="25785"/>
                  </a:lnTo>
                  <a:lnTo>
                    <a:pt x="3733592" y="31235"/>
                  </a:lnTo>
                  <a:lnTo>
                    <a:pt x="3784492" y="37215"/>
                  </a:lnTo>
                  <a:lnTo>
                    <a:pt x="3835317" y="43726"/>
                  </a:lnTo>
                  <a:lnTo>
                    <a:pt x="3886057" y="50770"/>
                  </a:lnTo>
                  <a:lnTo>
                    <a:pt x="3936702" y="58348"/>
                  </a:lnTo>
                  <a:lnTo>
                    <a:pt x="3987242" y="66462"/>
                  </a:lnTo>
                  <a:lnTo>
                    <a:pt x="4037666" y="75114"/>
                  </a:lnTo>
                  <a:lnTo>
                    <a:pt x="4087965" y="84305"/>
                  </a:lnTo>
                  <a:lnTo>
                    <a:pt x="4138129" y="94038"/>
                  </a:lnTo>
                  <a:lnTo>
                    <a:pt x="4188147" y="104313"/>
                  </a:lnTo>
                  <a:lnTo>
                    <a:pt x="4238010" y="115134"/>
                  </a:lnTo>
                  <a:lnTo>
                    <a:pt x="4287708" y="126501"/>
                  </a:lnTo>
                  <a:lnTo>
                    <a:pt x="4337230" y="138416"/>
                  </a:lnTo>
                  <a:lnTo>
                    <a:pt x="4386566" y="150881"/>
                  </a:lnTo>
                  <a:lnTo>
                    <a:pt x="4435707" y="163898"/>
                  </a:lnTo>
                  <a:lnTo>
                    <a:pt x="4484642" y="177468"/>
                  </a:lnTo>
                  <a:lnTo>
                    <a:pt x="4533362" y="191594"/>
                  </a:lnTo>
                  <a:lnTo>
                    <a:pt x="4581855" y="206276"/>
                  </a:lnTo>
                  <a:lnTo>
                    <a:pt x="4630113" y="221517"/>
                  </a:lnTo>
                  <a:lnTo>
                    <a:pt x="4678125" y="237318"/>
                  </a:lnTo>
                  <a:lnTo>
                    <a:pt x="4725882" y="253681"/>
                  </a:lnTo>
                  <a:lnTo>
                    <a:pt x="4780536" y="273221"/>
                  </a:lnTo>
                  <a:lnTo>
                    <a:pt x="4834327" y="293330"/>
                  </a:lnTo>
                  <a:lnTo>
                    <a:pt x="4887252" y="313998"/>
                  </a:lnTo>
                  <a:lnTo>
                    <a:pt x="4939304" y="335215"/>
                  </a:lnTo>
                  <a:lnTo>
                    <a:pt x="4990481" y="356973"/>
                  </a:lnTo>
                  <a:lnTo>
                    <a:pt x="5040778" y="379262"/>
                  </a:lnTo>
                  <a:lnTo>
                    <a:pt x="5090190" y="402071"/>
                  </a:lnTo>
                  <a:lnTo>
                    <a:pt x="5138713" y="425391"/>
                  </a:lnTo>
                  <a:lnTo>
                    <a:pt x="5186343" y="449213"/>
                  </a:lnTo>
                  <a:lnTo>
                    <a:pt x="5233076" y="473527"/>
                  </a:lnTo>
                  <a:lnTo>
                    <a:pt x="5278906" y="498323"/>
                  </a:lnTo>
                  <a:lnTo>
                    <a:pt x="5323831" y="523593"/>
                  </a:lnTo>
                  <a:lnTo>
                    <a:pt x="5367845" y="549325"/>
                  </a:lnTo>
                  <a:lnTo>
                    <a:pt x="5410944" y="575510"/>
                  </a:lnTo>
                  <a:lnTo>
                    <a:pt x="5453124" y="602140"/>
                  </a:lnTo>
                  <a:lnTo>
                    <a:pt x="5494381" y="629203"/>
                  </a:lnTo>
                  <a:lnTo>
                    <a:pt x="5534710" y="656692"/>
                  </a:lnTo>
                  <a:lnTo>
                    <a:pt x="5574106" y="684595"/>
                  </a:lnTo>
                  <a:lnTo>
                    <a:pt x="5612567" y="712904"/>
                  </a:lnTo>
                  <a:lnTo>
                    <a:pt x="5650086" y="741608"/>
                  </a:lnTo>
                  <a:lnTo>
                    <a:pt x="5686661" y="770698"/>
                  </a:lnTo>
                  <a:lnTo>
                    <a:pt x="5722286" y="800165"/>
                  </a:lnTo>
                  <a:lnTo>
                    <a:pt x="5756957" y="829999"/>
                  </a:lnTo>
                  <a:lnTo>
                    <a:pt x="5790670" y="860190"/>
                  </a:lnTo>
                  <a:lnTo>
                    <a:pt x="5823420" y="890728"/>
                  </a:lnTo>
                  <a:lnTo>
                    <a:pt x="5855204" y="921605"/>
                  </a:lnTo>
                  <a:lnTo>
                    <a:pt x="5886017" y="952809"/>
                  </a:lnTo>
                  <a:lnTo>
                    <a:pt x="5915855" y="984333"/>
                  </a:lnTo>
                  <a:lnTo>
                    <a:pt x="5944712" y="1016165"/>
                  </a:lnTo>
                  <a:lnTo>
                    <a:pt x="5972586" y="1048297"/>
                  </a:lnTo>
                  <a:lnTo>
                    <a:pt x="5999471" y="1080719"/>
                  </a:lnTo>
                  <a:lnTo>
                    <a:pt x="6025364" y="1113421"/>
                  </a:lnTo>
                  <a:lnTo>
                    <a:pt x="6050259" y="1146394"/>
                  </a:lnTo>
                  <a:lnTo>
                    <a:pt x="6074154" y="1179628"/>
                  </a:lnTo>
                  <a:lnTo>
                    <a:pt x="6097042" y="1213113"/>
                  </a:lnTo>
                  <a:lnTo>
                    <a:pt x="6118921" y="1246839"/>
                  </a:lnTo>
                  <a:lnTo>
                    <a:pt x="6139785" y="1280798"/>
                  </a:lnTo>
                  <a:lnTo>
                    <a:pt x="6159630" y="1314979"/>
                  </a:lnTo>
                  <a:lnTo>
                    <a:pt x="6178453" y="1349373"/>
                  </a:lnTo>
                  <a:lnTo>
                    <a:pt x="6196248" y="1383970"/>
                  </a:lnTo>
                  <a:lnTo>
                    <a:pt x="6213012" y="1418761"/>
                  </a:lnTo>
                  <a:lnTo>
                    <a:pt x="6228739" y="1453736"/>
                  </a:lnTo>
                  <a:lnTo>
                    <a:pt x="6257069" y="1524199"/>
                  </a:lnTo>
                  <a:lnTo>
                    <a:pt x="6281203" y="1595282"/>
                  </a:lnTo>
                  <a:lnTo>
                    <a:pt x="6301107" y="1666908"/>
                  </a:lnTo>
                  <a:lnTo>
                    <a:pt x="6316745" y="1739000"/>
                  </a:lnTo>
                  <a:lnTo>
                    <a:pt x="6328084" y="1811482"/>
                  </a:lnTo>
                  <a:lnTo>
                    <a:pt x="6335088" y="1884276"/>
                  </a:lnTo>
                  <a:lnTo>
                    <a:pt x="6337724" y="1957306"/>
                  </a:lnTo>
                  <a:lnTo>
                    <a:pt x="6337393" y="1993885"/>
                  </a:lnTo>
                  <a:lnTo>
                    <a:pt x="6333410" y="2067122"/>
                  </a:lnTo>
                  <a:lnTo>
                    <a:pt x="6324972" y="2140403"/>
                  </a:lnTo>
                  <a:lnTo>
                    <a:pt x="6312043" y="2213649"/>
                  </a:lnTo>
                  <a:lnTo>
                    <a:pt x="6294591" y="2286784"/>
                  </a:lnTo>
                  <a:lnTo>
                    <a:pt x="6272578" y="2359731"/>
                  </a:lnTo>
                  <a:lnTo>
                    <a:pt x="6259852" y="2396110"/>
                  </a:lnTo>
                  <a:lnTo>
                    <a:pt x="6245972" y="2432412"/>
                  </a:lnTo>
                  <a:lnTo>
                    <a:pt x="6230935" y="2468629"/>
                  </a:lnTo>
                  <a:lnTo>
                    <a:pt x="6214737" y="2504751"/>
                  </a:lnTo>
                  <a:lnTo>
                    <a:pt x="6197373" y="2540769"/>
                  </a:lnTo>
                  <a:lnTo>
                    <a:pt x="6178839" y="2576671"/>
                  </a:lnTo>
                  <a:lnTo>
                    <a:pt x="6159131" y="2612450"/>
                  </a:lnTo>
                  <a:lnTo>
                    <a:pt x="6138244" y="2648095"/>
                  </a:lnTo>
                  <a:lnTo>
                    <a:pt x="6116173" y="2683596"/>
                  </a:lnTo>
                  <a:lnTo>
                    <a:pt x="6092916" y="2718945"/>
                  </a:lnTo>
                  <a:lnTo>
                    <a:pt x="6068466" y="2754131"/>
                  </a:lnTo>
                  <a:lnTo>
                    <a:pt x="6042820" y="2789145"/>
                  </a:lnTo>
                  <a:lnTo>
                    <a:pt x="6015974" y="2823977"/>
                  </a:lnTo>
                  <a:lnTo>
                    <a:pt x="5987924" y="2858617"/>
                  </a:lnTo>
                  <a:lnTo>
                    <a:pt x="5958664" y="2893057"/>
                  </a:lnTo>
                  <a:lnTo>
                    <a:pt x="5928191" y="2927285"/>
                  </a:lnTo>
                  <a:lnTo>
                    <a:pt x="5900615" y="2956956"/>
                  </a:lnTo>
                  <a:lnTo>
                    <a:pt x="5872292" y="2986245"/>
                  </a:lnTo>
                  <a:lnTo>
                    <a:pt x="5843231" y="3015150"/>
                  </a:lnTo>
                  <a:lnTo>
                    <a:pt x="5813442" y="3043669"/>
                  </a:lnTo>
                  <a:lnTo>
                    <a:pt x="5782937" y="3071796"/>
                  </a:lnTo>
                  <a:lnTo>
                    <a:pt x="5751725" y="3099530"/>
                  </a:lnTo>
                  <a:lnTo>
                    <a:pt x="5719816" y="3126868"/>
                  </a:lnTo>
                  <a:lnTo>
                    <a:pt x="5687222" y="3153805"/>
                  </a:lnTo>
                  <a:lnTo>
                    <a:pt x="5653953" y="3180339"/>
                  </a:lnTo>
                  <a:lnTo>
                    <a:pt x="5620018" y="3206467"/>
                  </a:lnTo>
                  <a:lnTo>
                    <a:pt x="5585429" y="3232184"/>
                  </a:lnTo>
                  <a:lnTo>
                    <a:pt x="5550195" y="3257489"/>
                  </a:lnTo>
                  <a:lnTo>
                    <a:pt x="5514327" y="3282378"/>
                  </a:lnTo>
                  <a:lnTo>
                    <a:pt x="5477836" y="3306848"/>
                  </a:lnTo>
                  <a:lnTo>
                    <a:pt x="5440731" y="3330895"/>
                  </a:lnTo>
                  <a:lnTo>
                    <a:pt x="5403023" y="3354516"/>
                  </a:lnTo>
                  <a:lnTo>
                    <a:pt x="5364723" y="3377708"/>
                  </a:lnTo>
                  <a:lnTo>
                    <a:pt x="5325841" y="3400469"/>
                  </a:lnTo>
                  <a:lnTo>
                    <a:pt x="5286387" y="3422793"/>
                  </a:lnTo>
                  <a:lnTo>
                    <a:pt x="5246371" y="3444680"/>
                  </a:lnTo>
                  <a:lnTo>
                    <a:pt x="5205804" y="3466124"/>
                  </a:lnTo>
                  <a:lnTo>
                    <a:pt x="5164697" y="3487124"/>
                  </a:lnTo>
                  <a:lnTo>
                    <a:pt x="5123060" y="3507675"/>
                  </a:lnTo>
                  <a:lnTo>
                    <a:pt x="5080902" y="3527775"/>
                  </a:lnTo>
                  <a:lnTo>
                    <a:pt x="5038235" y="3547420"/>
                  </a:lnTo>
                  <a:lnTo>
                    <a:pt x="4995068" y="3566607"/>
                  </a:lnTo>
                  <a:lnTo>
                    <a:pt x="4951413" y="3585334"/>
                  </a:lnTo>
                  <a:lnTo>
                    <a:pt x="4907279" y="3603596"/>
                  </a:lnTo>
                  <a:lnTo>
                    <a:pt x="4862678" y="3621391"/>
                  </a:lnTo>
                  <a:lnTo>
                    <a:pt x="4817618" y="3638715"/>
                  </a:lnTo>
                  <a:lnTo>
                    <a:pt x="4772111" y="3655565"/>
                  </a:lnTo>
                  <a:lnTo>
                    <a:pt x="4726167" y="3671938"/>
                  </a:lnTo>
                  <a:lnTo>
                    <a:pt x="4679796" y="3687830"/>
                  </a:lnTo>
                  <a:lnTo>
                    <a:pt x="4633009" y="3703240"/>
                  </a:lnTo>
                  <a:lnTo>
                    <a:pt x="4585817" y="3718162"/>
                  </a:lnTo>
                  <a:lnTo>
                    <a:pt x="4538228" y="3732595"/>
                  </a:lnTo>
                  <a:lnTo>
                    <a:pt x="4490255" y="3746534"/>
                  </a:lnTo>
                  <a:lnTo>
                    <a:pt x="4441906" y="3759977"/>
                  </a:lnTo>
                  <a:lnTo>
                    <a:pt x="4393194" y="3772920"/>
                  </a:lnTo>
                  <a:lnTo>
                    <a:pt x="4344127" y="3785361"/>
                  </a:lnTo>
                  <a:lnTo>
                    <a:pt x="4294716" y="3797296"/>
                  </a:lnTo>
                  <a:lnTo>
                    <a:pt x="4244972" y="3808721"/>
                  </a:lnTo>
                  <a:lnTo>
                    <a:pt x="4194906" y="3819634"/>
                  </a:lnTo>
                  <a:lnTo>
                    <a:pt x="4144526" y="3830032"/>
                  </a:lnTo>
                  <a:lnTo>
                    <a:pt x="4093844" y="3839910"/>
                  </a:lnTo>
                  <a:lnTo>
                    <a:pt x="4042871" y="3849267"/>
                  </a:lnTo>
                  <a:lnTo>
                    <a:pt x="3991616" y="3858098"/>
                  </a:lnTo>
                  <a:lnTo>
                    <a:pt x="3940090" y="3866401"/>
                  </a:lnTo>
                  <a:lnTo>
                    <a:pt x="3888303" y="3874173"/>
                  </a:lnTo>
                  <a:lnTo>
                    <a:pt x="3836266" y="3881409"/>
                  </a:lnTo>
                  <a:lnTo>
                    <a:pt x="3783988" y="3888107"/>
                  </a:lnTo>
                  <a:lnTo>
                    <a:pt x="3731481" y="3894264"/>
                  </a:lnTo>
                  <a:lnTo>
                    <a:pt x="3678755" y="3899877"/>
                  </a:lnTo>
                  <a:lnTo>
                    <a:pt x="3625820" y="3904941"/>
                  </a:lnTo>
                  <a:lnTo>
                    <a:pt x="3572686" y="3909455"/>
                  </a:lnTo>
                  <a:lnTo>
                    <a:pt x="3519364" y="3913415"/>
                  </a:lnTo>
                  <a:lnTo>
                    <a:pt x="3465865" y="3916817"/>
                  </a:lnTo>
                  <a:lnTo>
                    <a:pt x="3412198" y="3919659"/>
                  </a:lnTo>
                  <a:lnTo>
                    <a:pt x="3358373" y="3921937"/>
                  </a:lnTo>
                  <a:lnTo>
                    <a:pt x="3304403" y="3923648"/>
                  </a:lnTo>
                  <a:lnTo>
                    <a:pt x="3250295" y="3924789"/>
                  </a:lnTo>
                  <a:lnTo>
                    <a:pt x="3196062" y="3925356"/>
                  </a:lnTo>
                  <a:lnTo>
                    <a:pt x="3141713" y="3925347"/>
                  </a:lnTo>
                  <a:lnTo>
                    <a:pt x="3087259" y="3924758"/>
                  </a:lnTo>
                  <a:lnTo>
                    <a:pt x="3032710" y="3923586"/>
                  </a:lnTo>
                  <a:lnTo>
                    <a:pt x="2978077" y="3921828"/>
                  </a:lnTo>
                  <a:lnTo>
                    <a:pt x="2923369" y="3919480"/>
                  </a:lnTo>
                  <a:lnTo>
                    <a:pt x="2868598" y="3916540"/>
                  </a:lnTo>
                  <a:lnTo>
                    <a:pt x="2813773" y="3913004"/>
                  </a:lnTo>
                  <a:lnTo>
                    <a:pt x="2758906" y="3908868"/>
                  </a:lnTo>
                  <a:lnTo>
                    <a:pt x="1848697" y="4415979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 descr=""/>
          <p:cNvSpPr txBox="1"/>
          <p:nvPr/>
        </p:nvSpPr>
        <p:spPr>
          <a:xfrm>
            <a:off x="2986785" y="1048744"/>
            <a:ext cx="4325620" cy="2550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це</a:t>
            </a:r>
            <a:r>
              <a:rPr dirty="0" sz="2400" spc="395">
                <a:latin typeface="Times New Roman"/>
                <a:cs typeface="Times New Roman"/>
              </a:rPr>
              <a:t>   </a:t>
            </a:r>
            <a:r>
              <a:rPr dirty="0" sz="2400">
                <a:latin typeface="Times New Roman"/>
                <a:cs typeface="Times New Roman"/>
              </a:rPr>
              <a:t>процес</a:t>
            </a:r>
            <a:r>
              <a:rPr dirty="0" sz="2400" spc="395">
                <a:latin typeface="Times New Roman"/>
                <a:cs typeface="Times New Roman"/>
              </a:rPr>
              <a:t>   </a:t>
            </a:r>
            <a:r>
              <a:rPr dirty="0" sz="2400">
                <a:latin typeface="Times New Roman"/>
                <a:cs typeface="Times New Roman"/>
              </a:rPr>
              <a:t>збору</a:t>
            </a:r>
            <a:r>
              <a:rPr dirty="0" sz="2400" spc="395">
                <a:latin typeface="Times New Roman"/>
                <a:cs typeface="Times New Roman"/>
              </a:rPr>
              <a:t>   </a:t>
            </a:r>
            <a:r>
              <a:rPr dirty="0" sz="2400" spc="-10">
                <a:latin typeface="Times New Roman"/>
                <a:cs typeface="Times New Roman"/>
              </a:rPr>
              <a:t>всебічної </a:t>
            </a:r>
            <a:r>
              <a:rPr dirty="0" sz="2400">
                <a:latin typeface="Times New Roman"/>
                <a:cs typeface="Times New Roman"/>
              </a:rPr>
              <a:t>інформації</a:t>
            </a:r>
            <a:r>
              <a:rPr dirty="0" sz="2400" spc="3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про</a:t>
            </a:r>
            <a:r>
              <a:rPr dirty="0" sz="2400" spc="3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особу,</a:t>
            </a:r>
            <a:r>
              <a:rPr dirty="0" sz="2400" spc="3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її</a:t>
            </a:r>
            <a:r>
              <a:rPr dirty="0" sz="2400" spc="36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родину </a:t>
            </a:r>
            <a:r>
              <a:rPr dirty="0" sz="2400">
                <a:latin typeface="Times New Roman"/>
                <a:cs typeface="Times New Roman"/>
              </a:rPr>
              <a:t>та</a:t>
            </a:r>
            <a:r>
              <a:rPr dirty="0" sz="2400" spc="380">
                <a:latin typeface="Times New Roman"/>
                <a:cs typeface="Times New Roman"/>
              </a:rPr>
              <a:t>    </a:t>
            </a:r>
            <a:r>
              <a:rPr dirty="0" sz="2400">
                <a:latin typeface="Times New Roman"/>
                <a:cs typeface="Times New Roman"/>
              </a:rPr>
              <a:t>оточення,</a:t>
            </a:r>
            <a:r>
              <a:rPr dirty="0" sz="2400" spc="380">
                <a:latin typeface="Times New Roman"/>
                <a:cs typeface="Times New Roman"/>
              </a:rPr>
              <a:t>    </a:t>
            </a:r>
            <a:r>
              <a:rPr dirty="0" sz="2400">
                <a:latin typeface="Times New Roman"/>
                <a:cs typeface="Times New Roman"/>
              </a:rPr>
              <a:t>аналіз</a:t>
            </a:r>
            <a:r>
              <a:rPr dirty="0" sz="2400" spc="380">
                <a:latin typeface="Times New Roman"/>
                <a:cs typeface="Times New Roman"/>
              </a:rPr>
              <a:t>    </a:t>
            </a:r>
            <a:r>
              <a:rPr dirty="0" sz="2400" spc="-20">
                <a:latin typeface="Times New Roman"/>
                <a:cs typeface="Times New Roman"/>
              </a:rPr>
              <a:t>цієї </a:t>
            </a:r>
            <a:r>
              <a:rPr dirty="0" sz="2400">
                <a:latin typeface="Times New Roman"/>
                <a:cs typeface="Times New Roman"/>
              </a:rPr>
              <a:t>інформації,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підготовка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висновків </a:t>
            </a:r>
            <a:r>
              <a:rPr dirty="0" sz="2400">
                <a:latin typeface="Times New Roman"/>
                <a:cs typeface="Times New Roman"/>
              </a:rPr>
              <a:t>та</a:t>
            </a:r>
            <a:r>
              <a:rPr dirty="0" sz="2400" spc="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рекомендацій</a:t>
            </a:r>
            <a:r>
              <a:rPr dirty="0" sz="2400" spc="3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для</a:t>
            </a:r>
            <a:r>
              <a:rPr dirty="0" sz="2400" spc="20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подальшого </a:t>
            </a:r>
            <a:r>
              <a:rPr dirty="0" sz="2400">
                <a:latin typeface="Times New Roman"/>
                <a:cs typeface="Times New Roman"/>
              </a:rPr>
              <a:t>планування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допомоги.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467537" y="481460"/>
              <a:ext cx="8137525" cy="998855"/>
            </a:xfrm>
            <a:custGeom>
              <a:avLst/>
              <a:gdLst/>
              <a:ahLst/>
              <a:cxnLst/>
              <a:rect l="l" t="t" r="r" b="b"/>
              <a:pathLst>
                <a:path w="8137525" h="998855">
                  <a:moveTo>
                    <a:pt x="1736532" y="0"/>
                  </a:moveTo>
                  <a:lnTo>
                    <a:pt x="1637301" y="217"/>
                  </a:lnTo>
                  <a:lnTo>
                    <a:pt x="1538070" y="1106"/>
                  </a:lnTo>
                  <a:lnTo>
                    <a:pt x="1438840" y="2695"/>
                  </a:lnTo>
                  <a:lnTo>
                    <a:pt x="1339609" y="5011"/>
                  </a:lnTo>
                  <a:lnTo>
                    <a:pt x="1240379" y="8080"/>
                  </a:lnTo>
                  <a:lnTo>
                    <a:pt x="1141148" y="11932"/>
                  </a:lnTo>
                  <a:lnTo>
                    <a:pt x="1041917" y="16593"/>
                  </a:lnTo>
                  <a:lnTo>
                    <a:pt x="942687" y="22090"/>
                  </a:lnTo>
                  <a:lnTo>
                    <a:pt x="843457" y="28451"/>
                  </a:lnTo>
                  <a:lnTo>
                    <a:pt x="744226" y="35704"/>
                  </a:lnTo>
                  <a:lnTo>
                    <a:pt x="644996" y="43875"/>
                  </a:lnTo>
                  <a:lnTo>
                    <a:pt x="545765" y="52993"/>
                  </a:lnTo>
                  <a:lnTo>
                    <a:pt x="446535" y="63085"/>
                  </a:lnTo>
                  <a:lnTo>
                    <a:pt x="347305" y="74177"/>
                  </a:lnTo>
                  <a:lnTo>
                    <a:pt x="297690" y="80107"/>
                  </a:lnTo>
                  <a:lnTo>
                    <a:pt x="248075" y="86298"/>
                  </a:lnTo>
                  <a:lnTo>
                    <a:pt x="198460" y="92753"/>
                  </a:lnTo>
                  <a:lnTo>
                    <a:pt x="148845" y="99475"/>
                  </a:lnTo>
                  <a:lnTo>
                    <a:pt x="99230" y="106468"/>
                  </a:lnTo>
                  <a:lnTo>
                    <a:pt x="49615" y="113736"/>
                  </a:lnTo>
                  <a:lnTo>
                    <a:pt x="0" y="121281"/>
                  </a:lnTo>
                  <a:lnTo>
                    <a:pt x="0" y="877312"/>
                  </a:lnTo>
                  <a:lnTo>
                    <a:pt x="49615" y="869769"/>
                  </a:lnTo>
                  <a:lnTo>
                    <a:pt x="99230" y="862504"/>
                  </a:lnTo>
                  <a:lnTo>
                    <a:pt x="148845" y="855513"/>
                  </a:lnTo>
                  <a:lnTo>
                    <a:pt x="198460" y="848793"/>
                  </a:lnTo>
                  <a:lnTo>
                    <a:pt x="248075" y="842340"/>
                  </a:lnTo>
                  <a:lnTo>
                    <a:pt x="297690" y="836151"/>
                  </a:lnTo>
                  <a:lnTo>
                    <a:pt x="347305" y="830223"/>
                  </a:lnTo>
                  <a:lnTo>
                    <a:pt x="396920" y="824552"/>
                  </a:lnTo>
                  <a:lnTo>
                    <a:pt x="496150" y="813967"/>
                  </a:lnTo>
                  <a:lnTo>
                    <a:pt x="595381" y="804369"/>
                  </a:lnTo>
                  <a:lnTo>
                    <a:pt x="694611" y="795731"/>
                  </a:lnTo>
                  <a:lnTo>
                    <a:pt x="793841" y="788026"/>
                  </a:lnTo>
                  <a:lnTo>
                    <a:pt x="893072" y="781225"/>
                  </a:lnTo>
                  <a:lnTo>
                    <a:pt x="992302" y="775302"/>
                  </a:lnTo>
                  <a:lnTo>
                    <a:pt x="1091533" y="770229"/>
                  </a:lnTo>
                  <a:lnTo>
                    <a:pt x="1190763" y="765978"/>
                  </a:lnTo>
                  <a:lnTo>
                    <a:pt x="1289994" y="762523"/>
                  </a:lnTo>
                  <a:lnTo>
                    <a:pt x="1389224" y="759836"/>
                  </a:lnTo>
                  <a:lnTo>
                    <a:pt x="1488455" y="757889"/>
                  </a:lnTo>
                  <a:lnTo>
                    <a:pt x="1587686" y="756655"/>
                  </a:lnTo>
                  <a:lnTo>
                    <a:pt x="1686917" y="756107"/>
                  </a:lnTo>
                  <a:lnTo>
                    <a:pt x="1786147" y="756216"/>
                  </a:lnTo>
                  <a:lnTo>
                    <a:pt x="1885378" y="756957"/>
                  </a:lnTo>
                  <a:lnTo>
                    <a:pt x="1984609" y="758300"/>
                  </a:lnTo>
                  <a:lnTo>
                    <a:pt x="2083840" y="760220"/>
                  </a:lnTo>
                  <a:lnTo>
                    <a:pt x="2183071" y="762688"/>
                  </a:lnTo>
                  <a:lnTo>
                    <a:pt x="2282302" y="765677"/>
                  </a:lnTo>
                  <a:lnTo>
                    <a:pt x="2431148" y="771077"/>
                  </a:lnTo>
                  <a:lnTo>
                    <a:pt x="2579995" y="777496"/>
                  </a:lnTo>
                  <a:lnTo>
                    <a:pt x="2728841" y="784840"/>
                  </a:lnTo>
                  <a:lnTo>
                    <a:pt x="2877688" y="793017"/>
                  </a:lnTo>
                  <a:lnTo>
                    <a:pt x="3076150" y="805055"/>
                  </a:lnTo>
                  <a:lnTo>
                    <a:pt x="3274613" y="818190"/>
                  </a:lnTo>
                  <a:lnTo>
                    <a:pt x="3572307" y="839469"/>
                  </a:lnTo>
                  <a:lnTo>
                    <a:pt x="4515005" y="911467"/>
                  </a:lnTo>
                  <a:lnTo>
                    <a:pt x="4862316" y="936433"/>
                  </a:lnTo>
                  <a:lnTo>
                    <a:pt x="5110395" y="952690"/>
                  </a:lnTo>
                  <a:lnTo>
                    <a:pt x="5308858" y="964419"/>
                  </a:lnTo>
                  <a:lnTo>
                    <a:pt x="5457706" y="972329"/>
                  </a:lnTo>
                  <a:lnTo>
                    <a:pt x="5606553" y="979375"/>
                  </a:lnTo>
                  <a:lnTo>
                    <a:pt x="5755401" y="985464"/>
                  </a:lnTo>
                  <a:lnTo>
                    <a:pt x="5904249" y="990504"/>
                  </a:lnTo>
                  <a:lnTo>
                    <a:pt x="6003480" y="993236"/>
                  </a:lnTo>
                  <a:lnTo>
                    <a:pt x="6102712" y="995434"/>
                  </a:lnTo>
                  <a:lnTo>
                    <a:pt x="6201944" y="997069"/>
                  </a:lnTo>
                  <a:lnTo>
                    <a:pt x="6301176" y="998114"/>
                  </a:lnTo>
                  <a:lnTo>
                    <a:pt x="6400408" y="998543"/>
                  </a:lnTo>
                  <a:lnTo>
                    <a:pt x="6499640" y="998327"/>
                  </a:lnTo>
                  <a:lnTo>
                    <a:pt x="6598871" y="997439"/>
                  </a:lnTo>
                  <a:lnTo>
                    <a:pt x="6698103" y="995852"/>
                  </a:lnTo>
                  <a:lnTo>
                    <a:pt x="6797335" y="993538"/>
                  </a:lnTo>
                  <a:lnTo>
                    <a:pt x="6896567" y="990470"/>
                  </a:lnTo>
                  <a:lnTo>
                    <a:pt x="6995799" y="986621"/>
                  </a:lnTo>
                  <a:lnTo>
                    <a:pt x="7095031" y="981963"/>
                  </a:lnTo>
                  <a:lnTo>
                    <a:pt x="7194263" y="976468"/>
                  </a:lnTo>
                  <a:lnTo>
                    <a:pt x="7293494" y="970109"/>
                  </a:lnTo>
                  <a:lnTo>
                    <a:pt x="7392726" y="962860"/>
                  </a:lnTo>
                  <a:lnTo>
                    <a:pt x="7491958" y="954691"/>
                  </a:lnTo>
                  <a:lnTo>
                    <a:pt x="7591190" y="945577"/>
                  </a:lnTo>
                  <a:lnTo>
                    <a:pt x="7690422" y="935489"/>
                  </a:lnTo>
                  <a:lnTo>
                    <a:pt x="7789654" y="924400"/>
                  </a:lnTo>
                  <a:lnTo>
                    <a:pt x="7839270" y="918472"/>
                  </a:lnTo>
                  <a:lnTo>
                    <a:pt x="7888886" y="912283"/>
                  </a:lnTo>
                  <a:lnTo>
                    <a:pt x="7938502" y="905831"/>
                  </a:lnTo>
                  <a:lnTo>
                    <a:pt x="7988118" y="899110"/>
                  </a:lnTo>
                  <a:lnTo>
                    <a:pt x="8037734" y="892120"/>
                  </a:lnTo>
                  <a:lnTo>
                    <a:pt x="8087350" y="884854"/>
                  </a:lnTo>
                  <a:lnTo>
                    <a:pt x="8136966" y="877312"/>
                  </a:lnTo>
                  <a:lnTo>
                    <a:pt x="8136966" y="121281"/>
                  </a:lnTo>
                  <a:lnTo>
                    <a:pt x="8087350" y="128823"/>
                  </a:lnTo>
                  <a:lnTo>
                    <a:pt x="8037734" y="136088"/>
                  </a:lnTo>
                  <a:lnTo>
                    <a:pt x="7988118" y="143079"/>
                  </a:lnTo>
                  <a:lnTo>
                    <a:pt x="7938502" y="149799"/>
                  </a:lnTo>
                  <a:lnTo>
                    <a:pt x="7888886" y="156252"/>
                  </a:lnTo>
                  <a:lnTo>
                    <a:pt x="7839270" y="162441"/>
                  </a:lnTo>
                  <a:lnTo>
                    <a:pt x="7789654" y="168369"/>
                  </a:lnTo>
                  <a:lnTo>
                    <a:pt x="7740038" y="174040"/>
                  </a:lnTo>
                  <a:lnTo>
                    <a:pt x="7640806" y="184624"/>
                  </a:lnTo>
                  <a:lnTo>
                    <a:pt x="7541574" y="194221"/>
                  </a:lnTo>
                  <a:lnTo>
                    <a:pt x="7442342" y="202859"/>
                  </a:lnTo>
                  <a:lnTo>
                    <a:pt x="7343110" y="210563"/>
                  </a:lnTo>
                  <a:lnTo>
                    <a:pt x="7243879" y="217363"/>
                  </a:lnTo>
                  <a:lnTo>
                    <a:pt x="7144647" y="223285"/>
                  </a:lnTo>
                  <a:lnTo>
                    <a:pt x="7045415" y="228358"/>
                  </a:lnTo>
                  <a:lnTo>
                    <a:pt x="6946183" y="232607"/>
                  </a:lnTo>
                  <a:lnTo>
                    <a:pt x="6846951" y="236061"/>
                  </a:lnTo>
                  <a:lnTo>
                    <a:pt x="6747719" y="238747"/>
                  </a:lnTo>
                  <a:lnTo>
                    <a:pt x="6648487" y="240693"/>
                  </a:lnTo>
                  <a:lnTo>
                    <a:pt x="6549255" y="241926"/>
                  </a:lnTo>
                  <a:lnTo>
                    <a:pt x="6450024" y="242473"/>
                  </a:lnTo>
                  <a:lnTo>
                    <a:pt x="6350792" y="242362"/>
                  </a:lnTo>
                  <a:lnTo>
                    <a:pt x="6251560" y="241620"/>
                  </a:lnTo>
                  <a:lnTo>
                    <a:pt x="6152328" y="240275"/>
                  </a:lnTo>
                  <a:lnTo>
                    <a:pt x="6053096" y="238354"/>
                  </a:lnTo>
                  <a:lnTo>
                    <a:pt x="5953865" y="235885"/>
                  </a:lnTo>
                  <a:lnTo>
                    <a:pt x="5854633" y="232894"/>
                  </a:lnTo>
                  <a:lnTo>
                    <a:pt x="5705785" y="227491"/>
                  </a:lnTo>
                  <a:lnTo>
                    <a:pt x="5556938" y="221071"/>
                  </a:lnTo>
                  <a:lnTo>
                    <a:pt x="5408090" y="213724"/>
                  </a:lnTo>
                  <a:lnTo>
                    <a:pt x="5259242" y="205545"/>
                  </a:lnTo>
                  <a:lnTo>
                    <a:pt x="5060779" y="193504"/>
                  </a:lnTo>
                  <a:lnTo>
                    <a:pt x="4862316" y="180366"/>
                  </a:lnTo>
                  <a:lnTo>
                    <a:pt x="4564621" y="159082"/>
                  </a:lnTo>
                  <a:lnTo>
                    <a:pt x="3621922" y="87073"/>
                  </a:lnTo>
                  <a:lnTo>
                    <a:pt x="3274613" y="62104"/>
                  </a:lnTo>
                  <a:lnTo>
                    <a:pt x="3026535" y="45847"/>
                  </a:lnTo>
                  <a:lnTo>
                    <a:pt x="2828072" y="34117"/>
                  </a:lnTo>
                  <a:lnTo>
                    <a:pt x="2679226" y="26207"/>
                  </a:lnTo>
                  <a:lnTo>
                    <a:pt x="2530379" y="19162"/>
                  </a:lnTo>
                  <a:lnTo>
                    <a:pt x="2381533" y="13073"/>
                  </a:lnTo>
                  <a:lnTo>
                    <a:pt x="2232686" y="8033"/>
                  </a:lnTo>
                  <a:lnTo>
                    <a:pt x="2133455" y="5302"/>
                  </a:lnTo>
                  <a:lnTo>
                    <a:pt x="2034224" y="3105"/>
                  </a:lnTo>
                  <a:lnTo>
                    <a:pt x="1934994" y="1471"/>
                  </a:lnTo>
                  <a:lnTo>
                    <a:pt x="1835763" y="427"/>
                  </a:lnTo>
                  <a:lnTo>
                    <a:pt x="173653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67537" y="481460"/>
              <a:ext cx="8137525" cy="998855"/>
            </a:xfrm>
            <a:custGeom>
              <a:avLst/>
              <a:gdLst/>
              <a:ahLst/>
              <a:cxnLst/>
              <a:rect l="l" t="t" r="r" b="b"/>
              <a:pathLst>
                <a:path w="8137525" h="998855">
                  <a:moveTo>
                    <a:pt x="0" y="121281"/>
                  </a:moveTo>
                  <a:lnTo>
                    <a:pt x="49615" y="113736"/>
                  </a:lnTo>
                  <a:lnTo>
                    <a:pt x="99230" y="106468"/>
                  </a:lnTo>
                  <a:lnTo>
                    <a:pt x="148845" y="99475"/>
                  </a:lnTo>
                  <a:lnTo>
                    <a:pt x="198460" y="92753"/>
                  </a:lnTo>
                  <a:lnTo>
                    <a:pt x="248075" y="86298"/>
                  </a:lnTo>
                  <a:lnTo>
                    <a:pt x="297690" y="80107"/>
                  </a:lnTo>
                  <a:lnTo>
                    <a:pt x="347305" y="74177"/>
                  </a:lnTo>
                  <a:lnTo>
                    <a:pt x="396920" y="68504"/>
                  </a:lnTo>
                  <a:lnTo>
                    <a:pt x="446535" y="63085"/>
                  </a:lnTo>
                  <a:lnTo>
                    <a:pt x="496150" y="57915"/>
                  </a:lnTo>
                  <a:lnTo>
                    <a:pt x="545765" y="52993"/>
                  </a:lnTo>
                  <a:lnTo>
                    <a:pt x="595381" y="48314"/>
                  </a:lnTo>
                  <a:lnTo>
                    <a:pt x="644996" y="43875"/>
                  </a:lnTo>
                  <a:lnTo>
                    <a:pt x="694611" y="39673"/>
                  </a:lnTo>
                  <a:lnTo>
                    <a:pt x="744226" y="35704"/>
                  </a:lnTo>
                  <a:lnTo>
                    <a:pt x="793841" y="31964"/>
                  </a:lnTo>
                  <a:lnTo>
                    <a:pt x="843457" y="28451"/>
                  </a:lnTo>
                  <a:lnTo>
                    <a:pt x="893072" y="25161"/>
                  </a:lnTo>
                  <a:lnTo>
                    <a:pt x="942687" y="22090"/>
                  </a:lnTo>
                  <a:lnTo>
                    <a:pt x="992302" y="19235"/>
                  </a:lnTo>
                  <a:lnTo>
                    <a:pt x="1041917" y="16593"/>
                  </a:lnTo>
                  <a:lnTo>
                    <a:pt x="1091533" y="14160"/>
                  </a:lnTo>
                  <a:lnTo>
                    <a:pt x="1141148" y="11932"/>
                  </a:lnTo>
                  <a:lnTo>
                    <a:pt x="1190763" y="9907"/>
                  </a:lnTo>
                  <a:lnTo>
                    <a:pt x="1240379" y="8080"/>
                  </a:lnTo>
                  <a:lnTo>
                    <a:pt x="1289994" y="6449"/>
                  </a:lnTo>
                  <a:lnTo>
                    <a:pt x="1339609" y="5011"/>
                  </a:lnTo>
                  <a:lnTo>
                    <a:pt x="1389224" y="3760"/>
                  </a:lnTo>
                  <a:lnTo>
                    <a:pt x="1438840" y="2695"/>
                  </a:lnTo>
                  <a:lnTo>
                    <a:pt x="1488455" y="1811"/>
                  </a:lnTo>
                  <a:lnTo>
                    <a:pt x="1538070" y="1106"/>
                  </a:lnTo>
                  <a:lnTo>
                    <a:pt x="1587686" y="576"/>
                  </a:lnTo>
                  <a:lnTo>
                    <a:pt x="1637301" y="217"/>
                  </a:lnTo>
                  <a:lnTo>
                    <a:pt x="1686917" y="26"/>
                  </a:lnTo>
                  <a:lnTo>
                    <a:pt x="1736532" y="0"/>
                  </a:lnTo>
                  <a:lnTo>
                    <a:pt x="1786147" y="134"/>
                  </a:lnTo>
                  <a:lnTo>
                    <a:pt x="1835763" y="427"/>
                  </a:lnTo>
                  <a:lnTo>
                    <a:pt x="1885378" y="873"/>
                  </a:lnTo>
                  <a:lnTo>
                    <a:pt x="1934994" y="1471"/>
                  </a:lnTo>
                  <a:lnTo>
                    <a:pt x="1984609" y="2216"/>
                  </a:lnTo>
                  <a:lnTo>
                    <a:pt x="2034224" y="3105"/>
                  </a:lnTo>
                  <a:lnTo>
                    <a:pt x="2083840" y="4135"/>
                  </a:lnTo>
                  <a:lnTo>
                    <a:pt x="2133455" y="5302"/>
                  </a:lnTo>
                  <a:lnTo>
                    <a:pt x="2183071" y="6602"/>
                  </a:lnTo>
                  <a:lnTo>
                    <a:pt x="2232686" y="8033"/>
                  </a:lnTo>
                  <a:lnTo>
                    <a:pt x="2282302" y="9590"/>
                  </a:lnTo>
                  <a:lnTo>
                    <a:pt x="2331917" y="11272"/>
                  </a:lnTo>
                  <a:lnTo>
                    <a:pt x="2381533" y="13073"/>
                  </a:lnTo>
                  <a:lnTo>
                    <a:pt x="2431148" y="14990"/>
                  </a:lnTo>
                  <a:lnTo>
                    <a:pt x="2480764" y="17021"/>
                  </a:lnTo>
                  <a:lnTo>
                    <a:pt x="2530379" y="19162"/>
                  </a:lnTo>
                  <a:lnTo>
                    <a:pt x="2579995" y="21408"/>
                  </a:lnTo>
                  <a:lnTo>
                    <a:pt x="2629610" y="23758"/>
                  </a:lnTo>
                  <a:lnTo>
                    <a:pt x="2679226" y="26207"/>
                  </a:lnTo>
                  <a:lnTo>
                    <a:pt x="2728841" y="28752"/>
                  </a:lnTo>
                  <a:lnTo>
                    <a:pt x="2778457" y="31390"/>
                  </a:lnTo>
                  <a:lnTo>
                    <a:pt x="2828072" y="34117"/>
                  </a:lnTo>
                  <a:lnTo>
                    <a:pt x="2877688" y="36929"/>
                  </a:lnTo>
                  <a:lnTo>
                    <a:pt x="2927304" y="39824"/>
                  </a:lnTo>
                  <a:lnTo>
                    <a:pt x="2976919" y="42798"/>
                  </a:lnTo>
                  <a:lnTo>
                    <a:pt x="3026535" y="45847"/>
                  </a:lnTo>
                  <a:lnTo>
                    <a:pt x="3076150" y="48968"/>
                  </a:lnTo>
                  <a:lnTo>
                    <a:pt x="3125766" y="52158"/>
                  </a:lnTo>
                  <a:lnTo>
                    <a:pt x="3175381" y="55413"/>
                  </a:lnTo>
                  <a:lnTo>
                    <a:pt x="3224997" y="58729"/>
                  </a:lnTo>
                  <a:lnTo>
                    <a:pt x="3274613" y="62104"/>
                  </a:lnTo>
                  <a:lnTo>
                    <a:pt x="3324228" y="65534"/>
                  </a:lnTo>
                  <a:lnTo>
                    <a:pt x="3373844" y="69015"/>
                  </a:lnTo>
                  <a:lnTo>
                    <a:pt x="3423460" y="72544"/>
                  </a:lnTo>
                  <a:lnTo>
                    <a:pt x="3473075" y="76118"/>
                  </a:lnTo>
                  <a:lnTo>
                    <a:pt x="3522691" y="79733"/>
                  </a:lnTo>
                  <a:lnTo>
                    <a:pt x="3572307" y="83386"/>
                  </a:lnTo>
                  <a:lnTo>
                    <a:pt x="3621922" y="87073"/>
                  </a:lnTo>
                  <a:lnTo>
                    <a:pt x="3671538" y="90791"/>
                  </a:lnTo>
                  <a:lnTo>
                    <a:pt x="3721154" y="94536"/>
                  </a:lnTo>
                  <a:lnTo>
                    <a:pt x="3770769" y="98305"/>
                  </a:lnTo>
                  <a:lnTo>
                    <a:pt x="3820385" y="102095"/>
                  </a:lnTo>
                  <a:lnTo>
                    <a:pt x="3870001" y="105902"/>
                  </a:lnTo>
                  <a:lnTo>
                    <a:pt x="3919616" y="109723"/>
                  </a:lnTo>
                  <a:lnTo>
                    <a:pt x="3969232" y="113554"/>
                  </a:lnTo>
                  <a:lnTo>
                    <a:pt x="4018848" y="117392"/>
                  </a:lnTo>
                  <a:lnTo>
                    <a:pt x="4068464" y="121233"/>
                  </a:lnTo>
                  <a:lnTo>
                    <a:pt x="4118079" y="125074"/>
                  </a:lnTo>
                  <a:lnTo>
                    <a:pt x="4167695" y="128912"/>
                  </a:lnTo>
                  <a:lnTo>
                    <a:pt x="4217311" y="132744"/>
                  </a:lnTo>
                  <a:lnTo>
                    <a:pt x="4266926" y="136564"/>
                  </a:lnTo>
                  <a:lnTo>
                    <a:pt x="4316542" y="140372"/>
                  </a:lnTo>
                  <a:lnTo>
                    <a:pt x="4366158" y="144162"/>
                  </a:lnTo>
                  <a:lnTo>
                    <a:pt x="4415774" y="147931"/>
                  </a:lnTo>
                  <a:lnTo>
                    <a:pt x="4465390" y="151677"/>
                  </a:lnTo>
                  <a:lnTo>
                    <a:pt x="4515005" y="155395"/>
                  </a:lnTo>
                  <a:lnTo>
                    <a:pt x="4564621" y="159082"/>
                  </a:lnTo>
                  <a:lnTo>
                    <a:pt x="4614237" y="162735"/>
                  </a:lnTo>
                  <a:lnTo>
                    <a:pt x="4663853" y="166350"/>
                  </a:lnTo>
                  <a:lnTo>
                    <a:pt x="4713468" y="169924"/>
                  </a:lnTo>
                  <a:lnTo>
                    <a:pt x="4763084" y="173454"/>
                  </a:lnTo>
                  <a:lnTo>
                    <a:pt x="4812700" y="176935"/>
                  </a:lnTo>
                  <a:lnTo>
                    <a:pt x="4862316" y="180366"/>
                  </a:lnTo>
                  <a:lnTo>
                    <a:pt x="4911932" y="183741"/>
                  </a:lnTo>
                  <a:lnTo>
                    <a:pt x="4961547" y="187058"/>
                  </a:lnTo>
                  <a:lnTo>
                    <a:pt x="5011163" y="190313"/>
                  </a:lnTo>
                  <a:lnTo>
                    <a:pt x="5060779" y="193504"/>
                  </a:lnTo>
                  <a:lnTo>
                    <a:pt x="5110395" y="196625"/>
                  </a:lnTo>
                  <a:lnTo>
                    <a:pt x="5160011" y="199675"/>
                  </a:lnTo>
                  <a:lnTo>
                    <a:pt x="5209627" y="202650"/>
                  </a:lnTo>
                  <a:lnTo>
                    <a:pt x="5259242" y="205545"/>
                  </a:lnTo>
                  <a:lnTo>
                    <a:pt x="5308858" y="208358"/>
                  </a:lnTo>
                  <a:lnTo>
                    <a:pt x="5358474" y="211086"/>
                  </a:lnTo>
                  <a:lnTo>
                    <a:pt x="5408090" y="213724"/>
                  </a:lnTo>
                  <a:lnTo>
                    <a:pt x="5457706" y="216270"/>
                  </a:lnTo>
                  <a:lnTo>
                    <a:pt x="5507322" y="218720"/>
                  </a:lnTo>
                  <a:lnTo>
                    <a:pt x="5556938" y="221071"/>
                  </a:lnTo>
                  <a:lnTo>
                    <a:pt x="5606553" y="223318"/>
                  </a:lnTo>
                  <a:lnTo>
                    <a:pt x="5656169" y="225460"/>
                  </a:lnTo>
                  <a:lnTo>
                    <a:pt x="5705785" y="227491"/>
                  </a:lnTo>
                  <a:lnTo>
                    <a:pt x="5755401" y="229410"/>
                  </a:lnTo>
                  <a:lnTo>
                    <a:pt x="5805017" y="231212"/>
                  </a:lnTo>
                  <a:lnTo>
                    <a:pt x="5854633" y="232894"/>
                  </a:lnTo>
                  <a:lnTo>
                    <a:pt x="5904249" y="234453"/>
                  </a:lnTo>
                  <a:lnTo>
                    <a:pt x="5953865" y="235885"/>
                  </a:lnTo>
                  <a:lnTo>
                    <a:pt x="6003480" y="237186"/>
                  </a:lnTo>
                  <a:lnTo>
                    <a:pt x="6053096" y="238354"/>
                  </a:lnTo>
                  <a:lnTo>
                    <a:pt x="6102712" y="239385"/>
                  </a:lnTo>
                  <a:lnTo>
                    <a:pt x="6152328" y="240275"/>
                  </a:lnTo>
                  <a:lnTo>
                    <a:pt x="6201944" y="241021"/>
                  </a:lnTo>
                  <a:lnTo>
                    <a:pt x="6251560" y="241620"/>
                  </a:lnTo>
                  <a:lnTo>
                    <a:pt x="6301176" y="242068"/>
                  </a:lnTo>
                  <a:lnTo>
                    <a:pt x="6350792" y="242362"/>
                  </a:lnTo>
                  <a:lnTo>
                    <a:pt x="6400408" y="242498"/>
                  </a:lnTo>
                  <a:lnTo>
                    <a:pt x="6450024" y="242473"/>
                  </a:lnTo>
                  <a:lnTo>
                    <a:pt x="6499640" y="242283"/>
                  </a:lnTo>
                  <a:lnTo>
                    <a:pt x="6549255" y="241926"/>
                  </a:lnTo>
                  <a:lnTo>
                    <a:pt x="6598871" y="241397"/>
                  </a:lnTo>
                  <a:lnTo>
                    <a:pt x="6648487" y="240693"/>
                  </a:lnTo>
                  <a:lnTo>
                    <a:pt x="6698103" y="239811"/>
                  </a:lnTo>
                  <a:lnTo>
                    <a:pt x="6747719" y="238747"/>
                  </a:lnTo>
                  <a:lnTo>
                    <a:pt x="6797335" y="237498"/>
                  </a:lnTo>
                  <a:lnTo>
                    <a:pt x="6846951" y="236061"/>
                  </a:lnTo>
                  <a:lnTo>
                    <a:pt x="6896567" y="234432"/>
                  </a:lnTo>
                  <a:lnTo>
                    <a:pt x="6946183" y="232607"/>
                  </a:lnTo>
                  <a:lnTo>
                    <a:pt x="6995799" y="230583"/>
                  </a:lnTo>
                  <a:lnTo>
                    <a:pt x="7045415" y="228358"/>
                  </a:lnTo>
                  <a:lnTo>
                    <a:pt x="7095031" y="225926"/>
                  </a:lnTo>
                  <a:lnTo>
                    <a:pt x="7144647" y="223285"/>
                  </a:lnTo>
                  <a:lnTo>
                    <a:pt x="7194263" y="220432"/>
                  </a:lnTo>
                  <a:lnTo>
                    <a:pt x="7243879" y="217363"/>
                  </a:lnTo>
                  <a:lnTo>
                    <a:pt x="7293494" y="214075"/>
                  </a:lnTo>
                  <a:lnTo>
                    <a:pt x="7343110" y="210563"/>
                  </a:lnTo>
                  <a:lnTo>
                    <a:pt x="7392726" y="206826"/>
                  </a:lnTo>
                  <a:lnTo>
                    <a:pt x="7442342" y="202859"/>
                  </a:lnTo>
                  <a:lnTo>
                    <a:pt x="7491958" y="198658"/>
                  </a:lnTo>
                  <a:lnTo>
                    <a:pt x="7541574" y="194221"/>
                  </a:lnTo>
                  <a:lnTo>
                    <a:pt x="7591190" y="189544"/>
                  </a:lnTo>
                  <a:lnTo>
                    <a:pt x="7640806" y="184624"/>
                  </a:lnTo>
                  <a:lnTo>
                    <a:pt x="7690422" y="179457"/>
                  </a:lnTo>
                  <a:lnTo>
                    <a:pt x="7740038" y="174040"/>
                  </a:lnTo>
                  <a:lnTo>
                    <a:pt x="7789654" y="168369"/>
                  </a:lnTo>
                  <a:lnTo>
                    <a:pt x="7839270" y="162441"/>
                  </a:lnTo>
                  <a:lnTo>
                    <a:pt x="7888886" y="156252"/>
                  </a:lnTo>
                  <a:lnTo>
                    <a:pt x="7938502" y="149799"/>
                  </a:lnTo>
                  <a:lnTo>
                    <a:pt x="7988118" y="143079"/>
                  </a:lnTo>
                  <a:lnTo>
                    <a:pt x="8037734" y="136088"/>
                  </a:lnTo>
                  <a:lnTo>
                    <a:pt x="8087350" y="128823"/>
                  </a:lnTo>
                  <a:lnTo>
                    <a:pt x="8136966" y="121281"/>
                  </a:lnTo>
                  <a:lnTo>
                    <a:pt x="8136966" y="877312"/>
                  </a:lnTo>
                  <a:lnTo>
                    <a:pt x="8087350" y="884854"/>
                  </a:lnTo>
                  <a:lnTo>
                    <a:pt x="8037734" y="892120"/>
                  </a:lnTo>
                  <a:lnTo>
                    <a:pt x="7988118" y="899110"/>
                  </a:lnTo>
                  <a:lnTo>
                    <a:pt x="7938502" y="905831"/>
                  </a:lnTo>
                  <a:lnTo>
                    <a:pt x="7888886" y="912283"/>
                  </a:lnTo>
                  <a:lnTo>
                    <a:pt x="7839270" y="918472"/>
                  </a:lnTo>
                  <a:lnTo>
                    <a:pt x="7789654" y="924400"/>
                  </a:lnTo>
                  <a:lnTo>
                    <a:pt x="7740038" y="930072"/>
                  </a:lnTo>
                  <a:lnTo>
                    <a:pt x="7690422" y="935489"/>
                  </a:lnTo>
                  <a:lnTo>
                    <a:pt x="7640806" y="940656"/>
                  </a:lnTo>
                  <a:lnTo>
                    <a:pt x="7591190" y="945577"/>
                  </a:lnTo>
                  <a:lnTo>
                    <a:pt x="7541574" y="950254"/>
                  </a:lnTo>
                  <a:lnTo>
                    <a:pt x="7491958" y="954691"/>
                  </a:lnTo>
                  <a:lnTo>
                    <a:pt x="7442342" y="958892"/>
                  </a:lnTo>
                  <a:lnTo>
                    <a:pt x="7392726" y="962860"/>
                  </a:lnTo>
                  <a:lnTo>
                    <a:pt x="7343110" y="966598"/>
                  </a:lnTo>
                  <a:lnTo>
                    <a:pt x="7293494" y="970109"/>
                  </a:lnTo>
                  <a:lnTo>
                    <a:pt x="7243879" y="973398"/>
                  </a:lnTo>
                  <a:lnTo>
                    <a:pt x="7194263" y="976468"/>
                  </a:lnTo>
                  <a:lnTo>
                    <a:pt x="7144647" y="979321"/>
                  </a:lnTo>
                  <a:lnTo>
                    <a:pt x="7095031" y="981963"/>
                  </a:lnTo>
                  <a:lnTo>
                    <a:pt x="7045415" y="984395"/>
                  </a:lnTo>
                  <a:lnTo>
                    <a:pt x="6995799" y="986621"/>
                  </a:lnTo>
                  <a:lnTo>
                    <a:pt x="6946183" y="988645"/>
                  </a:lnTo>
                  <a:lnTo>
                    <a:pt x="6896567" y="990470"/>
                  </a:lnTo>
                  <a:lnTo>
                    <a:pt x="6846951" y="992100"/>
                  </a:lnTo>
                  <a:lnTo>
                    <a:pt x="6797335" y="993538"/>
                  </a:lnTo>
                  <a:lnTo>
                    <a:pt x="6747719" y="994787"/>
                  </a:lnTo>
                  <a:lnTo>
                    <a:pt x="6698103" y="995852"/>
                  </a:lnTo>
                  <a:lnTo>
                    <a:pt x="6648487" y="996734"/>
                  </a:lnTo>
                  <a:lnTo>
                    <a:pt x="6598871" y="997439"/>
                  </a:lnTo>
                  <a:lnTo>
                    <a:pt x="6549255" y="997968"/>
                  </a:lnTo>
                  <a:lnTo>
                    <a:pt x="6499640" y="998327"/>
                  </a:lnTo>
                  <a:lnTo>
                    <a:pt x="6450024" y="998517"/>
                  </a:lnTo>
                  <a:lnTo>
                    <a:pt x="6400408" y="998543"/>
                  </a:lnTo>
                  <a:lnTo>
                    <a:pt x="6350792" y="998407"/>
                  </a:lnTo>
                  <a:lnTo>
                    <a:pt x="6301176" y="998114"/>
                  </a:lnTo>
                  <a:lnTo>
                    <a:pt x="6251560" y="997667"/>
                  </a:lnTo>
                  <a:lnTo>
                    <a:pt x="6201944" y="997069"/>
                  </a:lnTo>
                  <a:lnTo>
                    <a:pt x="6152328" y="996323"/>
                  </a:lnTo>
                  <a:lnTo>
                    <a:pt x="6102712" y="995434"/>
                  </a:lnTo>
                  <a:lnTo>
                    <a:pt x="6053096" y="994404"/>
                  </a:lnTo>
                  <a:lnTo>
                    <a:pt x="6003480" y="993236"/>
                  </a:lnTo>
                  <a:lnTo>
                    <a:pt x="5953865" y="991936"/>
                  </a:lnTo>
                  <a:lnTo>
                    <a:pt x="5904249" y="990504"/>
                  </a:lnTo>
                  <a:lnTo>
                    <a:pt x="5854633" y="988947"/>
                  </a:lnTo>
                  <a:lnTo>
                    <a:pt x="5805017" y="987265"/>
                  </a:lnTo>
                  <a:lnTo>
                    <a:pt x="5755401" y="985464"/>
                  </a:lnTo>
                  <a:lnTo>
                    <a:pt x="5705785" y="983546"/>
                  </a:lnTo>
                  <a:lnTo>
                    <a:pt x="5656169" y="981515"/>
                  </a:lnTo>
                  <a:lnTo>
                    <a:pt x="5606553" y="979375"/>
                  </a:lnTo>
                  <a:lnTo>
                    <a:pt x="5556938" y="977128"/>
                  </a:lnTo>
                  <a:lnTo>
                    <a:pt x="5507322" y="974778"/>
                  </a:lnTo>
                  <a:lnTo>
                    <a:pt x="5457706" y="972329"/>
                  </a:lnTo>
                  <a:lnTo>
                    <a:pt x="5408090" y="969784"/>
                  </a:lnTo>
                  <a:lnTo>
                    <a:pt x="5358474" y="967146"/>
                  </a:lnTo>
                  <a:lnTo>
                    <a:pt x="5308858" y="964419"/>
                  </a:lnTo>
                  <a:lnTo>
                    <a:pt x="5259242" y="961607"/>
                  </a:lnTo>
                  <a:lnTo>
                    <a:pt x="5209627" y="958712"/>
                  </a:lnTo>
                  <a:lnTo>
                    <a:pt x="5160011" y="955739"/>
                  </a:lnTo>
                  <a:lnTo>
                    <a:pt x="5110395" y="952690"/>
                  </a:lnTo>
                  <a:lnTo>
                    <a:pt x="5060779" y="949569"/>
                  </a:lnTo>
                  <a:lnTo>
                    <a:pt x="5011163" y="946379"/>
                  </a:lnTo>
                  <a:lnTo>
                    <a:pt x="4961547" y="943124"/>
                  </a:lnTo>
                  <a:lnTo>
                    <a:pt x="4911932" y="939808"/>
                  </a:lnTo>
                  <a:lnTo>
                    <a:pt x="4862316" y="936433"/>
                  </a:lnTo>
                  <a:lnTo>
                    <a:pt x="4812700" y="933004"/>
                  </a:lnTo>
                  <a:lnTo>
                    <a:pt x="4763084" y="929523"/>
                  </a:lnTo>
                  <a:lnTo>
                    <a:pt x="4713468" y="925994"/>
                  </a:lnTo>
                  <a:lnTo>
                    <a:pt x="4663853" y="922421"/>
                  </a:lnTo>
                  <a:lnTo>
                    <a:pt x="4614237" y="918806"/>
                  </a:lnTo>
                  <a:lnTo>
                    <a:pt x="4564621" y="915154"/>
                  </a:lnTo>
                  <a:lnTo>
                    <a:pt x="4515005" y="911467"/>
                  </a:lnTo>
                  <a:lnTo>
                    <a:pt x="4465390" y="907750"/>
                  </a:lnTo>
                  <a:lnTo>
                    <a:pt x="4415774" y="904005"/>
                  </a:lnTo>
                  <a:lnTo>
                    <a:pt x="4366158" y="900236"/>
                  </a:lnTo>
                  <a:lnTo>
                    <a:pt x="4316542" y="896447"/>
                  </a:lnTo>
                  <a:lnTo>
                    <a:pt x="4266926" y="892641"/>
                  </a:lnTo>
                  <a:lnTo>
                    <a:pt x="4217311" y="888820"/>
                  </a:lnTo>
                  <a:lnTo>
                    <a:pt x="4167695" y="884990"/>
                  </a:lnTo>
                  <a:lnTo>
                    <a:pt x="4118079" y="881152"/>
                  </a:lnTo>
                  <a:lnTo>
                    <a:pt x="4068464" y="877312"/>
                  </a:lnTo>
                  <a:lnTo>
                    <a:pt x="4018848" y="873471"/>
                  </a:lnTo>
                  <a:lnTo>
                    <a:pt x="3969232" y="869634"/>
                  </a:lnTo>
                  <a:lnTo>
                    <a:pt x="3919616" y="865803"/>
                  </a:lnTo>
                  <a:lnTo>
                    <a:pt x="3870001" y="861983"/>
                  </a:lnTo>
                  <a:lnTo>
                    <a:pt x="3820385" y="858176"/>
                  </a:lnTo>
                  <a:lnTo>
                    <a:pt x="3770769" y="854387"/>
                  </a:lnTo>
                  <a:lnTo>
                    <a:pt x="3721154" y="850618"/>
                  </a:lnTo>
                  <a:lnTo>
                    <a:pt x="3671538" y="846873"/>
                  </a:lnTo>
                  <a:lnTo>
                    <a:pt x="3621922" y="843156"/>
                  </a:lnTo>
                  <a:lnTo>
                    <a:pt x="3572307" y="839469"/>
                  </a:lnTo>
                  <a:lnTo>
                    <a:pt x="3522691" y="835817"/>
                  </a:lnTo>
                  <a:lnTo>
                    <a:pt x="3473075" y="832203"/>
                  </a:lnTo>
                  <a:lnTo>
                    <a:pt x="3423460" y="828629"/>
                  </a:lnTo>
                  <a:lnTo>
                    <a:pt x="3373844" y="825100"/>
                  </a:lnTo>
                  <a:lnTo>
                    <a:pt x="3324228" y="821619"/>
                  </a:lnTo>
                  <a:lnTo>
                    <a:pt x="3274613" y="818190"/>
                  </a:lnTo>
                  <a:lnTo>
                    <a:pt x="3224997" y="814815"/>
                  </a:lnTo>
                  <a:lnTo>
                    <a:pt x="3175381" y="811499"/>
                  </a:lnTo>
                  <a:lnTo>
                    <a:pt x="3125766" y="808244"/>
                  </a:lnTo>
                  <a:lnTo>
                    <a:pt x="3076150" y="805055"/>
                  </a:lnTo>
                  <a:lnTo>
                    <a:pt x="3026535" y="801934"/>
                  </a:lnTo>
                  <a:lnTo>
                    <a:pt x="2976919" y="798885"/>
                  </a:lnTo>
                  <a:lnTo>
                    <a:pt x="2927304" y="795911"/>
                  </a:lnTo>
                  <a:lnTo>
                    <a:pt x="2877688" y="793017"/>
                  </a:lnTo>
                  <a:lnTo>
                    <a:pt x="2828072" y="790204"/>
                  </a:lnTo>
                  <a:lnTo>
                    <a:pt x="2778457" y="787477"/>
                  </a:lnTo>
                  <a:lnTo>
                    <a:pt x="2728841" y="784840"/>
                  </a:lnTo>
                  <a:lnTo>
                    <a:pt x="2679226" y="782295"/>
                  </a:lnTo>
                  <a:lnTo>
                    <a:pt x="2629610" y="779845"/>
                  </a:lnTo>
                  <a:lnTo>
                    <a:pt x="2579995" y="777496"/>
                  </a:lnTo>
                  <a:lnTo>
                    <a:pt x="2530379" y="775249"/>
                  </a:lnTo>
                  <a:lnTo>
                    <a:pt x="2480764" y="773108"/>
                  </a:lnTo>
                  <a:lnTo>
                    <a:pt x="2431148" y="771077"/>
                  </a:lnTo>
                  <a:lnTo>
                    <a:pt x="2381533" y="769159"/>
                  </a:lnTo>
                  <a:lnTo>
                    <a:pt x="2331917" y="767358"/>
                  </a:lnTo>
                  <a:lnTo>
                    <a:pt x="2282302" y="765677"/>
                  </a:lnTo>
                  <a:lnTo>
                    <a:pt x="2232686" y="764119"/>
                  </a:lnTo>
                  <a:lnTo>
                    <a:pt x="2183071" y="762688"/>
                  </a:lnTo>
                  <a:lnTo>
                    <a:pt x="2133455" y="761387"/>
                  </a:lnTo>
                  <a:lnTo>
                    <a:pt x="2083840" y="760220"/>
                  </a:lnTo>
                  <a:lnTo>
                    <a:pt x="2034224" y="759190"/>
                  </a:lnTo>
                  <a:lnTo>
                    <a:pt x="1984609" y="758300"/>
                  </a:lnTo>
                  <a:lnTo>
                    <a:pt x="1934994" y="757555"/>
                  </a:lnTo>
                  <a:lnTo>
                    <a:pt x="1885378" y="756957"/>
                  </a:lnTo>
                  <a:lnTo>
                    <a:pt x="1835763" y="756509"/>
                  </a:lnTo>
                  <a:lnTo>
                    <a:pt x="1786147" y="756216"/>
                  </a:lnTo>
                  <a:lnTo>
                    <a:pt x="1736532" y="756081"/>
                  </a:lnTo>
                  <a:lnTo>
                    <a:pt x="1686917" y="756107"/>
                  </a:lnTo>
                  <a:lnTo>
                    <a:pt x="1637301" y="756297"/>
                  </a:lnTo>
                  <a:lnTo>
                    <a:pt x="1587686" y="756655"/>
                  </a:lnTo>
                  <a:lnTo>
                    <a:pt x="1538070" y="757185"/>
                  </a:lnTo>
                  <a:lnTo>
                    <a:pt x="1488455" y="757889"/>
                  </a:lnTo>
                  <a:lnTo>
                    <a:pt x="1438840" y="758772"/>
                  </a:lnTo>
                  <a:lnTo>
                    <a:pt x="1389224" y="759836"/>
                  </a:lnTo>
                  <a:lnTo>
                    <a:pt x="1339609" y="761085"/>
                  </a:lnTo>
                  <a:lnTo>
                    <a:pt x="1289994" y="762523"/>
                  </a:lnTo>
                  <a:lnTo>
                    <a:pt x="1240379" y="764153"/>
                  </a:lnTo>
                  <a:lnTo>
                    <a:pt x="1190763" y="765978"/>
                  </a:lnTo>
                  <a:lnTo>
                    <a:pt x="1141148" y="768003"/>
                  </a:lnTo>
                  <a:lnTo>
                    <a:pt x="1091533" y="770229"/>
                  </a:lnTo>
                  <a:lnTo>
                    <a:pt x="1041917" y="772661"/>
                  </a:lnTo>
                  <a:lnTo>
                    <a:pt x="992302" y="775302"/>
                  </a:lnTo>
                  <a:lnTo>
                    <a:pt x="942687" y="778156"/>
                  </a:lnTo>
                  <a:lnTo>
                    <a:pt x="893072" y="781225"/>
                  </a:lnTo>
                  <a:lnTo>
                    <a:pt x="843457" y="784514"/>
                  </a:lnTo>
                  <a:lnTo>
                    <a:pt x="793841" y="788026"/>
                  </a:lnTo>
                  <a:lnTo>
                    <a:pt x="744226" y="791764"/>
                  </a:lnTo>
                  <a:lnTo>
                    <a:pt x="694611" y="795731"/>
                  </a:lnTo>
                  <a:lnTo>
                    <a:pt x="644996" y="799932"/>
                  </a:lnTo>
                  <a:lnTo>
                    <a:pt x="595381" y="804369"/>
                  </a:lnTo>
                  <a:lnTo>
                    <a:pt x="545765" y="809046"/>
                  </a:lnTo>
                  <a:lnTo>
                    <a:pt x="496150" y="813967"/>
                  </a:lnTo>
                  <a:lnTo>
                    <a:pt x="446535" y="819134"/>
                  </a:lnTo>
                  <a:lnTo>
                    <a:pt x="396920" y="824552"/>
                  </a:lnTo>
                  <a:lnTo>
                    <a:pt x="347305" y="830223"/>
                  </a:lnTo>
                  <a:lnTo>
                    <a:pt x="297690" y="836151"/>
                  </a:lnTo>
                  <a:lnTo>
                    <a:pt x="248075" y="842340"/>
                  </a:lnTo>
                  <a:lnTo>
                    <a:pt x="198460" y="848793"/>
                  </a:lnTo>
                  <a:lnTo>
                    <a:pt x="148845" y="855513"/>
                  </a:lnTo>
                  <a:lnTo>
                    <a:pt x="99230" y="862504"/>
                  </a:lnTo>
                  <a:lnTo>
                    <a:pt x="49615" y="869769"/>
                  </a:lnTo>
                  <a:lnTo>
                    <a:pt x="0" y="877312"/>
                  </a:lnTo>
                  <a:lnTo>
                    <a:pt x="0" y="121281"/>
                  </a:lnTo>
                  <a:close/>
                </a:path>
              </a:pathLst>
            </a:custGeom>
            <a:ln w="15874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6359" rIns="0" bIns="0" rtlCol="0" vert="horz">
            <a:spAutoFit/>
          </a:bodyPr>
          <a:lstStyle/>
          <a:p>
            <a:pPr marL="696595">
              <a:lnSpc>
                <a:spcPct val="100000"/>
              </a:lnSpc>
              <a:spcBef>
                <a:spcPts val="95"/>
              </a:spcBef>
            </a:pP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Що</a:t>
            </a:r>
            <a:r>
              <a:rPr dirty="0" spc="-7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треба</a:t>
            </a:r>
            <a:r>
              <a:rPr dirty="0" spc="-6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пам’ятати</a:t>
            </a:r>
            <a:r>
              <a:rPr dirty="0" spc="-5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про</a:t>
            </a:r>
            <a:r>
              <a:rPr dirty="0" spc="-4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етап</a:t>
            </a:r>
            <a:r>
              <a:rPr dirty="0" spc="-70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b="0">
                <a:solidFill>
                  <a:srgbClr val="C00000"/>
                </a:solidFill>
                <a:latin typeface="Calibri"/>
                <a:cs typeface="Calibri"/>
              </a:rPr>
              <a:t>оцінки</a:t>
            </a:r>
            <a:r>
              <a:rPr dirty="0" spc="-65" b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pc="-10" b="0">
                <a:solidFill>
                  <a:srgbClr val="C00000"/>
                </a:solidFill>
                <a:latin typeface="Calibri"/>
                <a:cs typeface="Calibri"/>
              </a:rPr>
              <a:t>потреб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59600" y="1620837"/>
            <a:ext cx="7793355" cy="4912995"/>
            <a:chOff x="459600" y="1620837"/>
            <a:chExt cx="7793355" cy="4912995"/>
          </a:xfrm>
        </p:grpSpPr>
        <p:sp>
          <p:nvSpPr>
            <p:cNvPr id="7" name="object 7" descr=""/>
            <p:cNvSpPr/>
            <p:nvPr/>
          </p:nvSpPr>
          <p:spPr>
            <a:xfrm>
              <a:off x="467537" y="1628775"/>
              <a:ext cx="7777480" cy="4897120"/>
            </a:xfrm>
            <a:custGeom>
              <a:avLst/>
              <a:gdLst/>
              <a:ahLst/>
              <a:cxnLst/>
              <a:rect l="l" t="t" r="r" b="b"/>
              <a:pathLst>
                <a:path w="7777480" h="4897120">
                  <a:moveTo>
                    <a:pt x="3888435" y="0"/>
                  </a:moveTo>
                  <a:lnTo>
                    <a:pt x="3218510" y="1224152"/>
                  </a:lnTo>
                  <a:lnTo>
                    <a:pt x="3725240" y="1224152"/>
                  </a:lnTo>
                  <a:lnTo>
                    <a:pt x="3725240" y="1714880"/>
                  </a:lnTo>
                  <a:lnTo>
                    <a:pt x="0" y="1714880"/>
                  </a:lnTo>
                  <a:lnTo>
                    <a:pt x="0" y="4896573"/>
                  </a:lnTo>
                  <a:lnTo>
                    <a:pt x="7776921" y="4896573"/>
                  </a:lnTo>
                  <a:lnTo>
                    <a:pt x="7776921" y="1714880"/>
                  </a:lnTo>
                  <a:lnTo>
                    <a:pt x="4051630" y="1714880"/>
                  </a:lnTo>
                  <a:lnTo>
                    <a:pt x="4051630" y="1224152"/>
                  </a:lnTo>
                  <a:lnTo>
                    <a:pt x="4558360" y="1224152"/>
                  </a:lnTo>
                  <a:lnTo>
                    <a:pt x="3888435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67537" y="1628775"/>
              <a:ext cx="7777480" cy="4897120"/>
            </a:xfrm>
            <a:custGeom>
              <a:avLst/>
              <a:gdLst/>
              <a:ahLst/>
              <a:cxnLst/>
              <a:rect l="l" t="t" r="r" b="b"/>
              <a:pathLst>
                <a:path w="7777480" h="4897120">
                  <a:moveTo>
                    <a:pt x="0" y="1714880"/>
                  </a:moveTo>
                  <a:lnTo>
                    <a:pt x="3725240" y="1714880"/>
                  </a:lnTo>
                  <a:lnTo>
                    <a:pt x="3725240" y="1224152"/>
                  </a:lnTo>
                  <a:lnTo>
                    <a:pt x="3218510" y="1224152"/>
                  </a:lnTo>
                  <a:lnTo>
                    <a:pt x="3888435" y="0"/>
                  </a:lnTo>
                  <a:lnTo>
                    <a:pt x="4558360" y="1224152"/>
                  </a:lnTo>
                  <a:lnTo>
                    <a:pt x="4051630" y="1224152"/>
                  </a:lnTo>
                  <a:lnTo>
                    <a:pt x="4051630" y="1714880"/>
                  </a:lnTo>
                  <a:lnTo>
                    <a:pt x="7776921" y="1714880"/>
                  </a:lnTo>
                  <a:lnTo>
                    <a:pt x="7776921" y="4896573"/>
                  </a:lnTo>
                  <a:lnTo>
                    <a:pt x="0" y="4896573"/>
                  </a:lnTo>
                  <a:lnTo>
                    <a:pt x="0" y="1714880"/>
                  </a:lnTo>
                  <a:close/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46303" y="3543427"/>
            <a:ext cx="7620000" cy="2494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marR="5080" indent="-28575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085" algn="l"/>
              </a:tabLst>
            </a:pPr>
            <a:r>
              <a:rPr dirty="0" sz="1800" b="1">
                <a:latin typeface="Times New Roman"/>
                <a:cs typeface="Times New Roman"/>
              </a:rPr>
              <a:t>Думки</a:t>
            </a:r>
            <a:r>
              <a:rPr dirty="0" sz="1800" spc="15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та</a:t>
            </a:r>
            <a:r>
              <a:rPr dirty="0" sz="1800" spc="1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бачення</a:t>
            </a:r>
            <a:r>
              <a:rPr dirty="0" sz="1800" spc="16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клієнта</a:t>
            </a:r>
            <a:r>
              <a:rPr dirty="0" sz="1800" spc="17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мають</a:t>
            </a:r>
            <a:r>
              <a:rPr dirty="0" sz="1800" spc="17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бути</a:t>
            </a:r>
            <a:r>
              <a:rPr dirty="0" sz="1800" spc="1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в</a:t>
            </a:r>
            <a:r>
              <a:rPr dirty="0" sz="1800" spc="1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центрі</a:t>
            </a:r>
            <a:r>
              <a:rPr dirty="0" sz="1800" spc="16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оцінювання</a:t>
            </a:r>
            <a:r>
              <a:rPr dirty="0" sz="1800" spc="1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з</a:t>
            </a:r>
            <a:r>
              <a:rPr dirty="0" sz="1800" spc="16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метою 	задоволення</a:t>
            </a:r>
            <a:r>
              <a:rPr dirty="0" sz="1800" spc="-7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його</a:t>
            </a:r>
            <a:r>
              <a:rPr dirty="0" sz="1800" spc="-7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потреб.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 sz="1800" b="1">
                <a:latin typeface="Times New Roman"/>
                <a:cs typeface="Times New Roman"/>
              </a:rPr>
              <a:t>Робота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з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клієнтом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має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бути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чесною</a:t>
            </a:r>
            <a:r>
              <a:rPr dirty="0" sz="1800" spc="-6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та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відкритою.</a:t>
            </a:r>
            <a:endParaRPr sz="1800">
              <a:latin typeface="Times New Roman"/>
              <a:cs typeface="Times New Roman"/>
            </a:endParaRPr>
          </a:p>
          <a:p>
            <a:pPr marL="297815" marR="5080" indent="-285750">
              <a:lnSpc>
                <a:spcPct val="100000"/>
              </a:lnSpc>
              <a:buFont typeface="Wingdings"/>
              <a:buChar char=""/>
              <a:tabLst>
                <a:tab pos="299085" algn="l"/>
                <a:tab pos="1338580" algn="l"/>
                <a:tab pos="2386965" algn="l"/>
                <a:tab pos="2789555" algn="l"/>
                <a:tab pos="4258945" algn="l"/>
                <a:tab pos="5253990" algn="l"/>
                <a:tab pos="6330315" algn="l"/>
              </a:tabLst>
            </a:pPr>
            <a:r>
              <a:rPr dirty="0" sz="1800" spc="-10" b="1">
                <a:latin typeface="Times New Roman"/>
                <a:cs typeface="Times New Roman"/>
              </a:rPr>
              <a:t>Фахівці,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10" b="1">
                <a:latin typeface="Times New Roman"/>
                <a:cs typeface="Times New Roman"/>
              </a:rPr>
              <a:t>залучені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25" b="1">
                <a:latin typeface="Times New Roman"/>
                <a:cs typeface="Times New Roman"/>
              </a:rPr>
              <a:t>до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10" b="1">
                <a:latin typeface="Times New Roman"/>
                <a:cs typeface="Times New Roman"/>
              </a:rPr>
              <a:t>оцінювання,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10" b="1">
                <a:latin typeface="Times New Roman"/>
                <a:cs typeface="Times New Roman"/>
              </a:rPr>
              <a:t>повинні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10" b="1">
                <a:latin typeface="Times New Roman"/>
                <a:cs typeface="Times New Roman"/>
              </a:rPr>
              <a:t>розуміти</a:t>
            </a:r>
            <a:r>
              <a:rPr dirty="0" sz="1800" b="1">
                <a:latin typeface="Times New Roman"/>
                <a:cs typeface="Times New Roman"/>
              </a:rPr>
              <a:t>	</a:t>
            </a:r>
            <a:r>
              <a:rPr dirty="0" sz="1800" spc="-10" b="1">
                <a:latin typeface="Times New Roman"/>
                <a:cs typeface="Times New Roman"/>
              </a:rPr>
              <a:t>необхідність 	конфіденційності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зібраної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інформації.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 sz="1800" b="1">
                <a:latin typeface="Times New Roman"/>
                <a:cs typeface="Times New Roman"/>
              </a:rPr>
              <a:t>Оцінка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потреб</a:t>
            </a:r>
            <a:r>
              <a:rPr dirty="0" sz="1800" spc="-3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5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це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не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встановлення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діагнозів.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 sz="1800" b="1">
                <a:latin typeface="Times New Roman"/>
                <a:cs typeface="Times New Roman"/>
              </a:rPr>
              <a:t>Інформація</a:t>
            </a:r>
            <a:r>
              <a:rPr dirty="0" sz="1800" spc="-3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–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чітка</a:t>
            </a:r>
            <a:r>
              <a:rPr dirty="0" sz="1800" spc="-40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і</a:t>
            </a:r>
            <a:r>
              <a:rPr dirty="0" sz="1800" spc="-5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достовірна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298450" algn="l"/>
              </a:tabLst>
            </a:pPr>
            <a:r>
              <a:rPr dirty="0" sz="1800" b="1">
                <a:latin typeface="Times New Roman"/>
                <a:cs typeface="Times New Roman"/>
              </a:rPr>
              <a:t>Одна</a:t>
            </a:r>
            <a:r>
              <a:rPr dirty="0" sz="1800" spc="-60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особа</a:t>
            </a:r>
            <a:endParaRPr sz="1800">
              <a:latin typeface="Times New Roman"/>
              <a:cs typeface="Times New Roman"/>
            </a:endParaRPr>
          </a:p>
          <a:p>
            <a:pPr marL="298450" indent="-285750">
              <a:lnSpc>
                <a:spcPct val="100000"/>
              </a:lnSpc>
              <a:buFont typeface="Wingdings"/>
              <a:buChar char=""/>
              <a:tabLst>
                <a:tab pos="298450" algn="l"/>
              </a:tabLst>
            </a:pPr>
            <a:r>
              <a:rPr dirty="0" sz="1800" b="1">
                <a:latin typeface="Times New Roman"/>
                <a:cs typeface="Times New Roman"/>
              </a:rPr>
              <a:t>До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кожного</a:t>
            </a:r>
            <a:r>
              <a:rPr dirty="0" sz="1800" spc="-5" b="1">
                <a:latin typeface="Times New Roman"/>
                <a:cs typeface="Times New Roman"/>
              </a:rPr>
              <a:t> </a:t>
            </a:r>
            <a:r>
              <a:rPr dirty="0" sz="1800" b="1">
                <a:latin typeface="Times New Roman"/>
                <a:cs typeface="Times New Roman"/>
              </a:rPr>
              <a:t>має</a:t>
            </a:r>
            <a:r>
              <a:rPr dirty="0" sz="1800" spc="-45" b="1">
                <a:latin typeface="Times New Roman"/>
                <a:cs typeface="Times New Roman"/>
              </a:rPr>
              <a:t> </a:t>
            </a:r>
            <a:r>
              <a:rPr dirty="0" sz="1800" spc="-20" b="1">
                <a:latin typeface="Times New Roman"/>
                <a:cs typeface="Times New Roman"/>
              </a:rPr>
              <a:t>застосовуватись однаковий</a:t>
            </a:r>
            <a:r>
              <a:rPr dirty="0" sz="1800" spc="-15" b="1">
                <a:latin typeface="Times New Roman"/>
                <a:cs typeface="Times New Roman"/>
              </a:rPr>
              <a:t> </a:t>
            </a:r>
            <a:r>
              <a:rPr dirty="0" sz="1800" spc="-10" b="1">
                <a:latin typeface="Times New Roman"/>
                <a:cs typeface="Times New Roman"/>
              </a:rPr>
              <a:t>підхід.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1918" y="209931"/>
              <a:ext cx="4817529" cy="35369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5007" y="670051"/>
              <a:ext cx="4882921" cy="38125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894829" y="267230"/>
            <a:ext cx="2326005" cy="7683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945515">
              <a:lnSpc>
                <a:spcPct val="100000"/>
              </a:lnSpc>
              <a:spcBef>
                <a:spcPts val="90"/>
              </a:spcBef>
            </a:pPr>
            <a:r>
              <a:rPr dirty="0" sz="850" spc="395">
                <a:latin typeface="Times New Roman"/>
                <a:cs typeface="Times New Roman"/>
              </a:rPr>
              <a:t>ЗАТВЕРДЖЕНО</a:t>
            </a:r>
            <a:endParaRPr sz="850">
              <a:latin typeface="Times New Roman"/>
              <a:cs typeface="Times New Roman"/>
            </a:endParaRPr>
          </a:p>
          <a:p>
            <a:pPr algn="r" marL="12700" marR="5080" indent="736600">
              <a:lnSpc>
                <a:spcPct val="158000"/>
              </a:lnSpc>
              <a:spcBef>
                <a:spcPts val="5"/>
              </a:spcBef>
            </a:pPr>
            <a:r>
              <a:rPr dirty="0" sz="850" spc="305">
                <a:latin typeface="Times New Roman"/>
                <a:cs typeface="Times New Roman"/>
              </a:rPr>
              <a:t>Наказ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Міністерства </a:t>
            </a:r>
            <a:r>
              <a:rPr dirty="0" sz="850" spc="275">
                <a:latin typeface="Times New Roman"/>
                <a:cs typeface="Times New Roman"/>
              </a:rPr>
              <a:t>соціальної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90">
                <a:latin typeface="Times New Roman"/>
                <a:cs typeface="Times New Roman"/>
              </a:rPr>
              <a:t>політики</a:t>
            </a:r>
            <a:r>
              <a:rPr dirty="0" sz="850" spc="185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України</a:t>
            </a:r>
            <a:endParaRPr sz="8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  <a:spcBef>
                <a:spcPts val="590"/>
              </a:spcBef>
            </a:pPr>
            <a:r>
              <a:rPr dirty="0" sz="850" spc="275">
                <a:latin typeface="Times New Roman"/>
                <a:cs typeface="Times New Roman"/>
              </a:rPr>
              <a:t>09.09.2021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590">
                <a:latin typeface="Times New Roman"/>
                <a:cs typeface="Times New Roman"/>
              </a:rPr>
              <a:t>№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450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86891" y="1289967"/>
            <a:ext cx="7333615" cy="52654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50" spc="305">
                <a:latin typeface="Times New Roman"/>
                <a:cs typeface="Times New Roman"/>
              </a:rPr>
              <a:t>Дата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270">
                <a:latin typeface="Times New Roman"/>
                <a:cs typeface="Times New Roman"/>
              </a:rPr>
              <a:t>вих.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70">
                <a:latin typeface="Times New Roman"/>
                <a:cs typeface="Times New Roman"/>
              </a:rPr>
              <a:t>09.09.21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590">
                <a:latin typeface="Times New Roman"/>
                <a:cs typeface="Times New Roman"/>
              </a:rPr>
              <a:t>№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27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850" spc="305">
                <a:latin typeface="Times New Roman"/>
                <a:cs typeface="Times New Roman"/>
              </a:rPr>
              <a:t>Дата</a:t>
            </a:r>
            <a:r>
              <a:rPr dirty="0" sz="850" spc="150">
                <a:latin typeface="Times New Roman"/>
                <a:cs typeface="Times New Roman"/>
              </a:rPr>
              <a:t> </a:t>
            </a:r>
            <a:r>
              <a:rPr dirty="0" sz="850" spc="250">
                <a:latin typeface="Times New Roman"/>
                <a:cs typeface="Times New Roman"/>
              </a:rPr>
              <a:t>вхід.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65">
                <a:latin typeface="Times New Roman"/>
                <a:cs typeface="Times New Roman"/>
              </a:rPr>
              <a:t>10.09.2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590">
                <a:latin typeface="Times New Roman"/>
                <a:cs typeface="Times New Roman"/>
              </a:rPr>
              <a:t>№</a:t>
            </a:r>
            <a:r>
              <a:rPr dirty="0" sz="850" spc="150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2/68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850" spc="345" b="1">
                <a:latin typeface="Times New Roman"/>
                <a:cs typeface="Times New Roman"/>
              </a:rPr>
              <a:t>Старооржицька</a:t>
            </a:r>
            <a:r>
              <a:rPr dirty="0" sz="850" spc="160" b="1">
                <a:latin typeface="Times New Roman"/>
                <a:cs typeface="Times New Roman"/>
              </a:rPr>
              <a:t> </a:t>
            </a:r>
            <a:r>
              <a:rPr dirty="0" sz="850" spc="490" b="1">
                <a:latin typeface="Times New Roman"/>
                <a:cs typeface="Times New Roman"/>
              </a:rPr>
              <a:t>ЗОШ</a:t>
            </a:r>
            <a:r>
              <a:rPr dirty="0" sz="850" spc="155" b="1">
                <a:latin typeface="Times New Roman"/>
                <a:cs typeface="Times New Roman"/>
              </a:rPr>
              <a:t> </a:t>
            </a:r>
            <a:r>
              <a:rPr dirty="0" sz="850" spc="350" b="1">
                <a:latin typeface="Times New Roman"/>
                <a:cs typeface="Times New Roman"/>
              </a:rPr>
              <a:t>Старооржицький</a:t>
            </a:r>
            <a:r>
              <a:rPr dirty="0" sz="850" spc="170" b="1">
                <a:latin typeface="Times New Roman"/>
                <a:cs typeface="Times New Roman"/>
              </a:rPr>
              <a:t> </a:t>
            </a:r>
            <a:r>
              <a:rPr dirty="0" sz="850" spc="440" b="1">
                <a:latin typeface="Times New Roman"/>
                <a:cs typeface="Times New Roman"/>
              </a:rPr>
              <a:t>РЦСССДМ</a:t>
            </a:r>
            <a:endParaRPr sz="850">
              <a:latin typeface="Times New Roman"/>
              <a:cs typeface="Times New Roman"/>
            </a:endParaRPr>
          </a:p>
          <a:p>
            <a:pPr algn="ctr" marL="347980" marR="349250">
              <a:lnSpc>
                <a:spcPct val="104500"/>
              </a:lnSpc>
              <a:spcBef>
                <a:spcPts val="555"/>
              </a:spcBef>
            </a:pPr>
            <a:r>
              <a:rPr dirty="0" sz="700" spc="245" i="1">
                <a:latin typeface="Times New Roman"/>
                <a:cs typeface="Times New Roman"/>
              </a:rPr>
              <a:t>(найменування</a:t>
            </a:r>
            <a:r>
              <a:rPr dirty="0" sz="700" spc="160" i="1">
                <a:latin typeface="Times New Roman"/>
                <a:cs typeface="Times New Roman"/>
              </a:rPr>
              <a:t> </a:t>
            </a:r>
            <a:r>
              <a:rPr dirty="0" sz="700" spc="225" i="1">
                <a:latin typeface="Times New Roman"/>
                <a:cs typeface="Times New Roman"/>
              </a:rPr>
              <a:t>організації/закладу/установи,</a:t>
            </a:r>
            <a:r>
              <a:rPr dirty="0" sz="700" spc="160" i="1">
                <a:latin typeface="Times New Roman"/>
                <a:cs typeface="Times New Roman"/>
              </a:rPr>
              <a:t> </a:t>
            </a:r>
            <a:r>
              <a:rPr dirty="0" sz="700" spc="250" i="1">
                <a:latin typeface="Times New Roman"/>
                <a:cs typeface="Times New Roman"/>
              </a:rPr>
              <a:t>яка</a:t>
            </a:r>
            <a:r>
              <a:rPr dirty="0" sz="700" spc="170" i="1">
                <a:latin typeface="Times New Roman"/>
                <a:cs typeface="Times New Roman"/>
              </a:rPr>
              <a:t> </a:t>
            </a:r>
            <a:r>
              <a:rPr dirty="0" sz="700" spc="245" i="1">
                <a:latin typeface="Times New Roman"/>
                <a:cs typeface="Times New Roman"/>
              </a:rPr>
              <a:t>направляє</a:t>
            </a:r>
            <a:r>
              <a:rPr dirty="0" sz="700" spc="155" i="1">
                <a:latin typeface="Times New Roman"/>
                <a:cs typeface="Times New Roman"/>
              </a:rPr>
              <a:t> </a:t>
            </a:r>
            <a:r>
              <a:rPr dirty="0" sz="700" spc="235" i="1">
                <a:latin typeface="Times New Roman"/>
                <a:cs typeface="Times New Roman"/>
              </a:rPr>
              <a:t>повідомлення,</a:t>
            </a:r>
            <a:r>
              <a:rPr dirty="0" sz="700" spc="160" i="1">
                <a:latin typeface="Times New Roman"/>
                <a:cs typeface="Times New Roman"/>
              </a:rPr>
              <a:t> </a:t>
            </a:r>
            <a:r>
              <a:rPr dirty="0" sz="700" spc="295" i="1">
                <a:latin typeface="Times New Roman"/>
                <a:cs typeface="Times New Roman"/>
              </a:rPr>
              <a:t>поштова</a:t>
            </a:r>
            <a:r>
              <a:rPr dirty="0" sz="700" spc="165" i="1">
                <a:latin typeface="Times New Roman"/>
                <a:cs typeface="Times New Roman"/>
              </a:rPr>
              <a:t> </a:t>
            </a:r>
            <a:r>
              <a:rPr dirty="0" sz="700" spc="310" i="1">
                <a:latin typeface="Times New Roman"/>
                <a:cs typeface="Times New Roman"/>
              </a:rPr>
              <a:t>та</a:t>
            </a:r>
            <a:r>
              <a:rPr dirty="0" sz="700" spc="160" i="1">
                <a:latin typeface="Times New Roman"/>
                <a:cs typeface="Times New Roman"/>
              </a:rPr>
              <a:t> </a:t>
            </a:r>
            <a:r>
              <a:rPr dirty="0" sz="700" spc="250" i="1">
                <a:latin typeface="Times New Roman"/>
                <a:cs typeface="Times New Roman"/>
              </a:rPr>
              <a:t>електронна </a:t>
            </a:r>
            <a:r>
              <a:rPr dirty="0" sz="700" spc="280" i="1">
                <a:latin typeface="Times New Roman"/>
                <a:cs typeface="Times New Roman"/>
              </a:rPr>
              <a:t>отримала</a:t>
            </a:r>
            <a:r>
              <a:rPr dirty="0" sz="700" spc="165" i="1">
                <a:latin typeface="Times New Roman"/>
                <a:cs typeface="Times New Roman"/>
              </a:rPr>
              <a:t> </a:t>
            </a:r>
            <a:r>
              <a:rPr dirty="0" sz="700" spc="235" i="1">
                <a:latin typeface="Times New Roman"/>
                <a:cs typeface="Times New Roman"/>
              </a:rPr>
              <a:t>повідомлення)</a:t>
            </a:r>
            <a:r>
              <a:rPr dirty="0" sz="700" spc="150" i="1">
                <a:latin typeface="Times New Roman"/>
                <a:cs typeface="Times New Roman"/>
              </a:rPr>
              <a:t> </a:t>
            </a:r>
            <a:r>
              <a:rPr dirty="0" sz="700" spc="235" i="1">
                <a:latin typeface="Times New Roman"/>
                <a:cs typeface="Times New Roman"/>
              </a:rPr>
              <a:t>адреси,</a:t>
            </a:r>
            <a:r>
              <a:rPr dirty="0" sz="700" spc="165" i="1">
                <a:latin typeface="Times New Roman"/>
                <a:cs typeface="Times New Roman"/>
              </a:rPr>
              <a:t> </a:t>
            </a:r>
            <a:r>
              <a:rPr dirty="0" sz="700" spc="254" i="1">
                <a:latin typeface="Times New Roman"/>
                <a:cs typeface="Times New Roman"/>
              </a:rPr>
              <a:t>телефон)</a:t>
            </a: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90"/>
              </a:spcBef>
            </a:pPr>
            <a:r>
              <a:rPr dirty="0" sz="850" spc="420" b="1">
                <a:latin typeface="Times New Roman"/>
                <a:cs typeface="Times New Roman"/>
              </a:rPr>
              <a:t>ПОВІДОМЛЕННЯ/ІНФОРМАЦІЯ</a:t>
            </a: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850" spc="320">
                <a:latin typeface="Times New Roman"/>
                <a:cs typeface="Times New Roman"/>
              </a:rPr>
              <a:t>про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дитину,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сім’ю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(особу),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яка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90">
                <a:latin typeface="Times New Roman"/>
                <a:cs typeface="Times New Roman"/>
              </a:rPr>
              <a:t>перебуває</a:t>
            </a:r>
            <a:r>
              <a:rPr dirty="0" sz="850" spc="19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у</a:t>
            </a:r>
            <a:r>
              <a:rPr dirty="0" sz="850" spc="135">
                <a:latin typeface="Times New Roman"/>
                <a:cs typeface="Times New Roman"/>
              </a:rPr>
              <a:t> </a:t>
            </a:r>
            <a:r>
              <a:rPr dirty="0" sz="850" spc="305">
                <a:latin typeface="Times New Roman"/>
                <a:cs typeface="Times New Roman"/>
              </a:rPr>
              <a:t>складних</a:t>
            </a:r>
            <a:r>
              <a:rPr dirty="0" sz="850" spc="185">
                <a:latin typeface="Times New Roman"/>
                <a:cs typeface="Times New Roman"/>
              </a:rPr>
              <a:t> </a:t>
            </a:r>
            <a:r>
              <a:rPr dirty="0" sz="850" spc="305">
                <a:latin typeface="Times New Roman"/>
                <a:cs typeface="Times New Roman"/>
              </a:rPr>
              <a:t>життєвих</a:t>
            </a:r>
            <a:r>
              <a:rPr dirty="0" sz="850" spc="180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обставинах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850" spc="290">
                <a:latin typeface="Times New Roman"/>
                <a:cs typeface="Times New Roman"/>
              </a:rPr>
              <a:t>Зареєстровано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в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305">
                <a:latin typeface="Times New Roman"/>
                <a:cs typeface="Times New Roman"/>
              </a:rPr>
              <a:t>журналі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повідомлень:</a:t>
            </a:r>
            <a:endParaRPr sz="850">
              <a:latin typeface="Times New Roman"/>
              <a:cs typeface="Times New Roman"/>
            </a:endParaRPr>
          </a:p>
          <a:p>
            <a:pPr marL="59055">
              <a:lnSpc>
                <a:spcPct val="100000"/>
              </a:lnSpc>
              <a:spcBef>
                <a:spcPts val="590"/>
              </a:spcBef>
            </a:pPr>
            <a:r>
              <a:rPr dirty="0" sz="850" spc="590">
                <a:latin typeface="Times New Roman"/>
                <a:cs typeface="Times New Roman"/>
              </a:rPr>
              <a:t>№</a:t>
            </a:r>
            <a:r>
              <a:rPr dirty="0" sz="850" spc="15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128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від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10/09/2021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дд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390">
                <a:latin typeface="Times New Roman"/>
                <a:cs typeface="Times New Roman"/>
              </a:rPr>
              <a:t>мм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290">
                <a:latin typeface="Times New Roman"/>
                <a:cs typeface="Times New Roman"/>
              </a:rPr>
              <a:t>рррр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850" spc="310" i="1">
                <a:latin typeface="Times New Roman"/>
                <a:cs typeface="Times New Roman"/>
              </a:rPr>
              <a:t>Надійшло:</a:t>
            </a:r>
            <a:r>
              <a:rPr dirty="0" sz="850" spc="155" i="1">
                <a:latin typeface="Times New Roman"/>
                <a:cs typeface="Times New Roman"/>
              </a:rPr>
              <a:t> </a:t>
            </a:r>
            <a:r>
              <a:rPr dirty="0" sz="850" spc="285" i="1">
                <a:latin typeface="Times New Roman"/>
                <a:cs typeface="Times New Roman"/>
              </a:rPr>
              <a:t>усно</a:t>
            </a:r>
            <a:r>
              <a:rPr dirty="0" sz="850" spc="165" i="1">
                <a:latin typeface="Times New Roman"/>
                <a:cs typeface="Times New Roman"/>
              </a:rPr>
              <a:t> </a:t>
            </a:r>
            <a:r>
              <a:rPr dirty="0" sz="850" spc="305" i="1">
                <a:latin typeface="Times New Roman"/>
                <a:cs typeface="Times New Roman"/>
              </a:rPr>
              <a:t>письмово</a:t>
            </a:r>
            <a:r>
              <a:rPr dirty="0" sz="850" spc="165" i="1">
                <a:latin typeface="Times New Roman"/>
                <a:cs typeface="Times New Roman"/>
              </a:rPr>
              <a:t> </a:t>
            </a:r>
            <a:r>
              <a:rPr dirty="0" sz="850" spc="310" i="1">
                <a:latin typeface="Times New Roman"/>
                <a:cs typeface="Times New Roman"/>
              </a:rPr>
              <a:t>по</a:t>
            </a:r>
            <a:r>
              <a:rPr dirty="0" sz="850" spc="160" i="1">
                <a:latin typeface="Times New Roman"/>
                <a:cs typeface="Times New Roman"/>
              </a:rPr>
              <a:t> </a:t>
            </a:r>
            <a:r>
              <a:rPr dirty="0" sz="850" spc="310" i="1">
                <a:latin typeface="Times New Roman"/>
                <a:cs typeface="Times New Roman"/>
              </a:rPr>
              <a:t>телефону</a:t>
            </a: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850" spc="380" b="1">
                <a:latin typeface="Times New Roman"/>
                <a:cs typeface="Times New Roman"/>
              </a:rPr>
              <a:t>Про</a:t>
            </a:r>
            <a:r>
              <a:rPr dirty="0" sz="850" spc="155" b="1">
                <a:latin typeface="Times New Roman"/>
                <a:cs typeface="Times New Roman"/>
              </a:rPr>
              <a:t> </a:t>
            </a:r>
            <a:r>
              <a:rPr dirty="0" sz="850" spc="305" b="1">
                <a:latin typeface="Times New Roman"/>
                <a:cs typeface="Times New Roman"/>
              </a:rPr>
              <a:t>дитину,</a:t>
            </a:r>
            <a:r>
              <a:rPr dirty="0" sz="850" spc="160" b="1">
                <a:latin typeface="Times New Roman"/>
                <a:cs typeface="Times New Roman"/>
              </a:rPr>
              <a:t> </a:t>
            </a:r>
            <a:r>
              <a:rPr dirty="0" sz="850" spc="305" b="1">
                <a:latin typeface="Times New Roman"/>
                <a:cs typeface="Times New Roman"/>
              </a:rPr>
              <a:t>сім’ю</a:t>
            </a:r>
            <a:r>
              <a:rPr dirty="0" sz="850" spc="145" b="1">
                <a:latin typeface="Times New Roman"/>
                <a:cs typeface="Times New Roman"/>
              </a:rPr>
              <a:t> </a:t>
            </a:r>
            <a:r>
              <a:rPr dirty="0" sz="850" spc="260" b="1">
                <a:latin typeface="Times New Roman"/>
                <a:cs typeface="Times New Roman"/>
              </a:rPr>
              <a:t>(особу),</a:t>
            </a:r>
            <a:r>
              <a:rPr dirty="0" sz="850" spc="155" b="1">
                <a:latin typeface="Times New Roman"/>
                <a:cs typeface="Times New Roman"/>
              </a:rPr>
              <a:t> </a:t>
            </a:r>
            <a:r>
              <a:rPr dirty="0" sz="850" spc="330" b="1">
                <a:latin typeface="Times New Roman"/>
                <a:cs typeface="Times New Roman"/>
              </a:rPr>
              <a:t>яка</a:t>
            </a:r>
            <a:r>
              <a:rPr dirty="0" sz="850" spc="155" b="1">
                <a:latin typeface="Times New Roman"/>
                <a:cs typeface="Times New Roman"/>
              </a:rPr>
              <a:t> </a:t>
            </a:r>
            <a:r>
              <a:rPr dirty="0" sz="850" spc="305" b="1">
                <a:latin typeface="Times New Roman"/>
                <a:cs typeface="Times New Roman"/>
              </a:rPr>
              <a:t>перебуває</a:t>
            </a:r>
            <a:r>
              <a:rPr dirty="0" sz="850" spc="160" b="1">
                <a:latin typeface="Times New Roman"/>
                <a:cs typeface="Times New Roman"/>
              </a:rPr>
              <a:t> </a:t>
            </a:r>
            <a:r>
              <a:rPr dirty="0" sz="850" spc="310" b="1">
                <a:latin typeface="Times New Roman"/>
                <a:cs typeface="Times New Roman"/>
              </a:rPr>
              <a:t>у</a:t>
            </a:r>
            <a:r>
              <a:rPr dirty="0" sz="850" spc="160" b="1">
                <a:latin typeface="Times New Roman"/>
                <a:cs typeface="Times New Roman"/>
              </a:rPr>
              <a:t> </a:t>
            </a:r>
            <a:r>
              <a:rPr dirty="0" sz="850" spc="330" b="1">
                <a:latin typeface="Times New Roman"/>
                <a:cs typeface="Times New Roman"/>
              </a:rPr>
              <a:t>складних</a:t>
            </a:r>
            <a:r>
              <a:rPr dirty="0" sz="850" spc="155" b="1">
                <a:latin typeface="Times New Roman"/>
                <a:cs typeface="Times New Roman"/>
              </a:rPr>
              <a:t> </a:t>
            </a:r>
            <a:r>
              <a:rPr dirty="0" sz="850" spc="335" b="1">
                <a:latin typeface="Times New Roman"/>
                <a:cs typeface="Times New Roman"/>
              </a:rPr>
              <a:t>життєвих</a:t>
            </a:r>
            <a:r>
              <a:rPr dirty="0" sz="850" spc="160" b="1">
                <a:latin typeface="Times New Roman"/>
                <a:cs typeface="Times New Roman"/>
              </a:rPr>
              <a:t> </a:t>
            </a:r>
            <a:r>
              <a:rPr dirty="0" sz="850" spc="305" b="1">
                <a:latin typeface="Times New Roman"/>
                <a:cs typeface="Times New Roman"/>
              </a:rPr>
              <a:t>обставинах</a:t>
            </a:r>
            <a:endParaRPr sz="850">
              <a:latin typeface="Times New Roman"/>
              <a:cs typeface="Times New Roman"/>
            </a:endParaRPr>
          </a:p>
          <a:p>
            <a:pPr algn="just" marL="12700" marR="11430">
              <a:lnSpc>
                <a:spcPct val="101800"/>
              </a:lnSpc>
              <a:spcBef>
                <a:spcPts val="565"/>
              </a:spcBef>
            </a:pPr>
            <a:r>
              <a:rPr dirty="0" sz="850" spc="340">
                <a:latin typeface="Times New Roman"/>
                <a:cs typeface="Times New Roman"/>
              </a:rPr>
              <a:t>Денисюк</a:t>
            </a:r>
            <a:r>
              <a:rPr dirty="0" sz="850" spc="30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Кирило,</a:t>
            </a:r>
            <a:r>
              <a:rPr dirty="0" sz="850" spc="30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10</a:t>
            </a:r>
            <a:r>
              <a:rPr dirty="0" sz="850" spc="305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років</a:t>
            </a:r>
            <a:r>
              <a:rPr dirty="0" sz="850" spc="300">
                <a:latin typeface="Times New Roman"/>
                <a:cs typeface="Times New Roman"/>
              </a:rPr>
              <a:t> </a:t>
            </a:r>
            <a:r>
              <a:rPr dirty="0" sz="850" spc="290">
                <a:latin typeface="Times New Roman"/>
                <a:cs typeface="Times New Roman"/>
              </a:rPr>
              <a:t>(прізвище</a:t>
            </a:r>
            <a:r>
              <a:rPr dirty="0" sz="850" spc="290">
                <a:latin typeface="Times New Roman"/>
                <a:cs typeface="Times New Roman"/>
              </a:rPr>
              <a:t> </a:t>
            </a:r>
            <a:r>
              <a:rPr dirty="0" sz="850" spc="235">
                <a:latin typeface="Times New Roman"/>
                <a:cs typeface="Times New Roman"/>
              </a:rPr>
              <a:t>сім’ї</a:t>
            </a:r>
            <a:r>
              <a:rPr dirty="0" sz="850" spc="305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або</a:t>
            </a:r>
            <a:r>
              <a:rPr dirty="0" sz="850" spc="300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прізвище,</a:t>
            </a:r>
            <a:r>
              <a:rPr dirty="0" sz="850" spc="300">
                <a:latin typeface="Times New Roman"/>
                <a:cs typeface="Times New Roman"/>
              </a:rPr>
              <a:t> </a:t>
            </a:r>
            <a:r>
              <a:rPr dirty="0" sz="850" spc="235">
                <a:latin typeface="Times New Roman"/>
                <a:cs typeface="Times New Roman"/>
              </a:rPr>
              <a:t>ім’я,</a:t>
            </a:r>
            <a:r>
              <a:rPr dirty="0" sz="850" spc="305">
                <a:latin typeface="Times New Roman"/>
                <a:cs typeface="Times New Roman"/>
              </a:rPr>
              <a:t> </a:t>
            </a:r>
            <a:r>
              <a:rPr dirty="0" sz="850" spc="325">
                <a:latin typeface="Times New Roman"/>
                <a:cs typeface="Times New Roman"/>
              </a:rPr>
              <a:t>по</a:t>
            </a:r>
            <a:r>
              <a:rPr dirty="0" sz="850" spc="300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батькові</a:t>
            </a:r>
            <a:r>
              <a:rPr dirty="0" sz="850" spc="30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особи,</a:t>
            </a:r>
            <a:r>
              <a:rPr dirty="0" sz="850" spc="305">
                <a:latin typeface="Times New Roman"/>
                <a:cs typeface="Times New Roman"/>
              </a:rPr>
              <a:t> дитини </a:t>
            </a:r>
            <a:r>
              <a:rPr dirty="0" sz="850" spc="270">
                <a:latin typeface="Times New Roman"/>
                <a:cs typeface="Times New Roman"/>
              </a:rPr>
              <a:t>та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170">
                <a:latin typeface="Times New Roman"/>
                <a:cs typeface="Times New Roman"/>
              </a:rPr>
              <a:t>її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240">
                <a:latin typeface="Times New Roman"/>
                <a:cs typeface="Times New Roman"/>
              </a:rPr>
              <a:t>вік)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місце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проживання: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вул.</a:t>
            </a:r>
            <a:r>
              <a:rPr dirty="0" sz="850" spc="19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Шевченка,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50">
                <a:latin typeface="Times New Roman"/>
                <a:cs typeface="Times New Roman"/>
              </a:rPr>
              <a:t>1/15,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15">
                <a:latin typeface="Times New Roman"/>
                <a:cs typeface="Times New Roman"/>
              </a:rPr>
              <a:t>с.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Старооржиця.</a:t>
            </a:r>
            <a:endParaRPr sz="850">
              <a:latin typeface="Times New Roman"/>
              <a:cs typeface="Times New Roman"/>
            </a:endParaRPr>
          </a:p>
          <a:p>
            <a:pPr algn="just" marL="12700" marR="10795">
              <a:lnSpc>
                <a:spcPct val="101800"/>
              </a:lnSpc>
              <a:spcBef>
                <a:spcPts val="600"/>
              </a:spcBef>
            </a:pPr>
            <a:r>
              <a:rPr dirty="0" sz="850" spc="325" b="1" i="1">
                <a:latin typeface="Times New Roman"/>
                <a:cs typeface="Times New Roman"/>
              </a:rPr>
              <a:t>Зміст</a:t>
            </a:r>
            <a:r>
              <a:rPr dirty="0" sz="850" spc="155" b="1" i="1">
                <a:latin typeface="Times New Roman"/>
                <a:cs typeface="Times New Roman"/>
              </a:rPr>
              <a:t>  </a:t>
            </a:r>
            <a:r>
              <a:rPr dirty="0" sz="850" spc="295" b="1" i="1">
                <a:latin typeface="Times New Roman"/>
                <a:cs typeface="Times New Roman"/>
              </a:rPr>
              <a:t>повідомлення/інформації</a:t>
            </a:r>
            <a:r>
              <a:rPr dirty="0" sz="850" spc="145" b="1" i="1">
                <a:latin typeface="Times New Roman"/>
                <a:cs typeface="Times New Roman"/>
              </a:rPr>
              <a:t>  </a:t>
            </a:r>
            <a:r>
              <a:rPr dirty="0" sz="850" spc="320" b="1" i="1">
                <a:latin typeface="Times New Roman"/>
                <a:cs typeface="Times New Roman"/>
              </a:rPr>
              <a:t>про</a:t>
            </a:r>
            <a:r>
              <a:rPr dirty="0" sz="850" spc="490" b="1" i="1">
                <a:latin typeface="Times New Roman"/>
                <a:cs typeface="Times New Roman"/>
              </a:rPr>
              <a:t> </a:t>
            </a:r>
            <a:r>
              <a:rPr dirty="0" sz="850" spc="340" b="1" i="1">
                <a:latin typeface="Times New Roman"/>
                <a:cs typeface="Times New Roman"/>
              </a:rPr>
              <a:t>факти,</a:t>
            </a:r>
            <a:r>
              <a:rPr dirty="0" sz="850" spc="145" b="1" i="1">
                <a:latin typeface="Times New Roman"/>
                <a:cs typeface="Times New Roman"/>
              </a:rPr>
              <a:t>  </a:t>
            </a:r>
            <a:r>
              <a:rPr dirty="0" sz="850" spc="305" b="1" i="1">
                <a:latin typeface="Times New Roman"/>
                <a:cs typeface="Times New Roman"/>
              </a:rPr>
              <a:t>ознаки</a:t>
            </a:r>
            <a:r>
              <a:rPr dirty="0" sz="850" spc="145" b="1" i="1">
                <a:latin typeface="Times New Roman"/>
                <a:cs typeface="Times New Roman"/>
              </a:rPr>
              <a:t>  </a:t>
            </a:r>
            <a:r>
              <a:rPr dirty="0" sz="850" spc="325" b="1" i="1">
                <a:latin typeface="Times New Roman"/>
                <a:cs typeface="Times New Roman"/>
              </a:rPr>
              <a:t>чи</a:t>
            </a:r>
            <a:r>
              <a:rPr dirty="0" sz="850" spc="145" b="1" i="1">
                <a:latin typeface="Times New Roman"/>
                <a:cs typeface="Times New Roman"/>
              </a:rPr>
              <a:t>  </a:t>
            </a:r>
            <a:r>
              <a:rPr dirty="0" sz="850" spc="335" b="1" i="1">
                <a:latin typeface="Times New Roman"/>
                <a:cs typeface="Times New Roman"/>
              </a:rPr>
              <a:t>застереження</a:t>
            </a:r>
            <a:r>
              <a:rPr dirty="0" sz="850" spc="155" b="1" i="1">
                <a:latin typeface="Times New Roman"/>
                <a:cs typeface="Times New Roman"/>
              </a:rPr>
              <a:t>  </a:t>
            </a:r>
            <a:r>
              <a:rPr dirty="0" sz="850" spc="355" b="1" i="1">
                <a:latin typeface="Times New Roman"/>
                <a:cs typeface="Times New Roman"/>
              </a:rPr>
              <a:t>щодо</a:t>
            </a:r>
            <a:r>
              <a:rPr dirty="0" sz="850" spc="490" b="1" i="1">
                <a:latin typeface="Times New Roman"/>
                <a:cs typeface="Times New Roman"/>
              </a:rPr>
              <a:t> </a:t>
            </a:r>
            <a:r>
              <a:rPr dirty="0" sz="850" spc="345" b="1" i="1">
                <a:latin typeface="Times New Roman"/>
                <a:cs typeface="Times New Roman"/>
              </a:rPr>
              <a:t>дитини </a:t>
            </a:r>
            <a:r>
              <a:rPr dirty="0" sz="850" spc="285" b="1" i="1">
                <a:latin typeface="Times New Roman"/>
                <a:cs typeface="Times New Roman"/>
              </a:rPr>
              <a:t>(відмова</a:t>
            </a:r>
            <a:r>
              <a:rPr dirty="0" sz="850" spc="145" b="1" i="1">
                <a:latin typeface="Times New Roman"/>
                <a:cs typeface="Times New Roman"/>
              </a:rPr>
              <a:t> </a:t>
            </a:r>
            <a:r>
              <a:rPr dirty="0" sz="850" spc="250" b="1" i="1">
                <a:latin typeface="Times New Roman"/>
                <a:cs typeface="Times New Roman"/>
              </a:rPr>
              <a:t>від</a:t>
            </a:r>
            <a:r>
              <a:rPr dirty="0" sz="850" spc="155" b="1" i="1">
                <a:latin typeface="Times New Roman"/>
                <a:cs typeface="Times New Roman"/>
              </a:rPr>
              <a:t> </a:t>
            </a:r>
            <a:r>
              <a:rPr dirty="0" sz="850" spc="310" b="1" i="1">
                <a:latin typeface="Times New Roman"/>
                <a:cs typeface="Times New Roman"/>
              </a:rPr>
              <a:t>дитини),</a:t>
            </a:r>
            <a:r>
              <a:rPr dirty="0" sz="850" spc="160" b="1" i="1">
                <a:latin typeface="Times New Roman"/>
                <a:cs typeface="Times New Roman"/>
              </a:rPr>
              <a:t> </a:t>
            </a:r>
            <a:r>
              <a:rPr dirty="0" sz="850" spc="245" b="1" i="1">
                <a:latin typeface="Times New Roman"/>
                <a:cs typeface="Times New Roman"/>
              </a:rPr>
              <a:t>сім’ї</a:t>
            </a:r>
            <a:r>
              <a:rPr dirty="0" sz="850" spc="180" b="1" i="1">
                <a:latin typeface="Times New Roman"/>
                <a:cs typeface="Times New Roman"/>
              </a:rPr>
              <a:t> </a:t>
            </a:r>
            <a:r>
              <a:rPr dirty="0" sz="850" spc="275" b="1" i="1">
                <a:latin typeface="Times New Roman"/>
                <a:cs typeface="Times New Roman"/>
              </a:rPr>
              <a:t>(особи)</a:t>
            </a:r>
            <a:r>
              <a:rPr dirty="0" sz="850" spc="160" b="1" i="1">
                <a:latin typeface="Times New Roman"/>
                <a:cs typeface="Times New Roman"/>
              </a:rPr>
              <a:t> </a:t>
            </a:r>
            <a:r>
              <a:rPr dirty="0" sz="850" spc="400" b="1" i="1">
                <a:latin typeface="Times New Roman"/>
                <a:cs typeface="Times New Roman"/>
              </a:rPr>
              <a:t>та</a:t>
            </a:r>
            <a:r>
              <a:rPr dirty="0" sz="850" spc="145" b="1" i="1">
                <a:latin typeface="Times New Roman"/>
                <a:cs typeface="Times New Roman"/>
              </a:rPr>
              <a:t> </a:t>
            </a:r>
            <a:r>
              <a:rPr dirty="0" sz="850" spc="350" b="1" i="1">
                <a:latin typeface="Times New Roman"/>
                <a:cs typeface="Times New Roman"/>
              </a:rPr>
              <a:t>дата</a:t>
            </a:r>
            <a:r>
              <a:rPr dirty="0" sz="850" spc="160" b="1" i="1">
                <a:latin typeface="Times New Roman"/>
                <a:cs typeface="Times New Roman"/>
              </a:rPr>
              <a:t> </a:t>
            </a:r>
            <a:r>
              <a:rPr dirty="0" sz="850" spc="240" b="1" i="1">
                <a:latin typeface="Times New Roman"/>
                <a:cs typeface="Times New Roman"/>
              </a:rPr>
              <a:t>їх</a:t>
            </a:r>
            <a:r>
              <a:rPr dirty="0" sz="850" spc="150" b="1" i="1">
                <a:latin typeface="Times New Roman"/>
                <a:cs typeface="Times New Roman"/>
              </a:rPr>
              <a:t> </a:t>
            </a:r>
            <a:r>
              <a:rPr dirty="0" sz="850" spc="290" b="1" i="1">
                <a:latin typeface="Times New Roman"/>
                <a:cs typeface="Times New Roman"/>
              </a:rPr>
              <a:t>виявлення:</a:t>
            </a:r>
            <a:endParaRPr sz="8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2200"/>
              </a:lnSpc>
              <a:spcBef>
                <a:spcPts val="565"/>
              </a:spcBef>
            </a:pPr>
            <a:r>
              <a:rPr dirty="0" sz="850" spc="340">
                <a:latin typeface="Times New Roman"/>
                <a:cs typeface="Times New Roman"/>
              </a:rPr>
              <a:t>Денисюк</a:t>
            </a:r>
            <a:r>
              <a:rPr dirty="0" sz="850" spc="160">
                <a:latin typeface="Times New Roman"/>
                <a:cs typeface="Times New Roman"/>
              </a:rPr>
              <a:t>  </a:t>
            </a:r>
            <a:r>
              <a:rPr dirty="0" sz="850" spc="335">
                <a:latin typeface="Times New Roman"/>
                <a:cs typeface="Times New Roman"/>
              </a:rPr>
              <a:t>Кирило</a:t>
            </a:r>
            <a:r>
              <a:rPr dirty="0" sz="850" spc="165">
                <a:latin typeface="Times New Roman"/>
                <a:cs typeface="Times New Roman"/>
              </a:rPr>
              <a:t>  </a:t>
            </a:r>
            <a:r>
              <a:rPr dirty="0" sz="850" spc="310">
                <a:latin typeface="Times New Roman"/>
                <a:cs typeface="Times New Roman"/>
              </a:rPr>
              <a:t>–</a:t>
            </a:r>
            <a:r>
              <a:rPr dirty="0" sz="850" spc="165">
                <a:latin typeface="Times New Roman"/>
                <a:cs typeface="Times New Roman"/>
              </a:rPr>
              <a:t>  </a:t>
            </a:r>
            <a:r>
              <a:rPr dirty="0" sz="850" spc="295">
                <a:latin typeface="Times New Roman"/>
                <a:cs typeface="Times New Roman"/>
              </a:rPr>
              <a:t>учень</a:t>
            </a:r>
            <a:r>
              <a:rPr dirty="0" sz="850" spc="160">
                <a:latin typeface="Times New Roman"/>
                <a:cs typeface="Times New Roman"/>
              </a:rPr>
              <a:t>  </a:t>
            </a:r>
            <a:r>
              <a:rPr dirty="0" sz="850" spc="310">
                <a:latin typeface="Times New Roman"/>
                <a:cs typeface="Times New Roman"/>
              </a:rPr>
              <a:t>4</a:t>
            </a:r>
            <a:r>
              <a:rPr dirty="0" sz="850" spc="155">
                <a:latin typeface="Times New Roman"/>
                <a:cs typeface="Times New Roman"/>
              </a:rPr>
              <a:t>  </a:t>
            </a:r>
            <a:r>
              <a:rPr dirty="0" sz="850" spc="265">
                <a:latin typeface="Times New Roman"/>
                <a:cs typeface="Times New Roman"/>
              </a:rPr>
              <a:t>класу,</a:t>
            </a:r>
            <a:r>
              <a:rPr dirty="0" sz="850" spc="165">
                <a:latin typeface="Times New Roman"/>
                <a:cs typeface="Times New Roman"/>
              </a:rPr>
              <a:t>  </a:t>
            </a:r>
            <a:r>
              <a:rPr dirty="0" sz="850" spc="300">
                <a:latin typeface="Times New Roman"/>
                <a:cs typeface="Times New Roman"/>
              </a:rPr>
              <a:t>пропускає</a:t>
            </a:r>
            <a:r>
              <a:rPr dirty="0" sz="850" spc="165">
                <a:latin typeface="Times New Roman"/>
                <a:cs typeface="Times New Roman"/>
              </a:rPr>
              <a:t>  </a:t>
            </a:r>
            <a:r>
              <a:rPr dirty="0" sz="850" spc="280">
                <a:latin typeface="Times New Roman"/>
                <a:cs typeface="Times New Roman"/>
              </a:rPr>
              <a:t>уроки,</a:t>
            </a:r>
            <a:r>
              <a:rPr dirty="0" sz="850" spc="160">
                <a:latin typeface="Times New Roman"/>
                <a:cs typeface="Times New Roman"/>
              </a:rPr>
              <a:t>  </a:t>
            </a:r>
            <a:r>
              <a:rPr dirty="0" sz="850" spc="295">
                <a:latin typeface="Times New Roman"/>
                <a:cs typeface="Times New Roman"/>
              </a:rPr>
              <a:t>батьки</a:t>
            </a:r>
            <a:r>
              <a:rPr dirty="0" sz="850" spc="160">
                <a:latin typeface="Times New Roman"/>
                <a:cs typeface="Times New Roman"/>
              </a:rPr>
              <a:t>  </a:t>
            </a:r>
            <a:r>
              <a:rPr dirty="0" sz="850" spc="310">
                <a:latin typeface="Times New Roman"/>
                <a:cs typeface="Times New Roman"/>
              </a:rPr>
              <a:t>не</a:t>
            </a:r>
            <a:r>
              <a:rPr dirty="0" sz="850" spc="155">
                <a:latin typeface="Times New Roman"/>
                <a:cs typeface="Times New Roman"/>
              </a:rPr>
              <a:t>  </a:t>
            </a:r>
            <a:r>
              <a:rPr dirty="0" sz="850" spc="300">
                <a:latin typeface="Times New Roman"/>
                <a:cs typeface="Times New Roman"/>
              </a:rPr>
              <a:t>реагують</a:t>
            </a:r>
            <a:r>
              <a:rPr dirty="0" sz="850" spc="160">
                <a:latin typeface="Times New Roman"/>
                <a:cs typeface="Times New Roman"/>
              </a:rPr>
              <a:t>  </a:t>
            </a:r>
            <a:r>
              <a:rPr dirty="0" sz="850" spc="310">
                <a:latin typeface="Times New Roman"/>
                <a:cs typeface="Times New Roman"/>
              </a:rPr>
              <a:t>на</a:t>
            </a:r>
            <a:r>
              <a:rPr dirty="0" sz="850" spc="155">
                <a:latin typeface="Times New Roman"/>
                <a:cs typeface="Times New Roman"/>
              </a:rPr>
              <a:t>  </a:t>
            </a:r>
            <a:r>
              <a:rPr dirty="0" sz="850" spc="300">
                <a:latin typeface="Times New Roman"/>
                <a:cs typeface="Times New Roman"/>
              </a:rPr>
              <a:t>записи</a:t>
            </a:r>
            <a:r>
              <a:rPr dirty="0" sz="850" spc="160">
                <a:latin typeface="Times New Roman"/>
                <a:cs typeface="Times New Roman"/>
              </a:rPr>
              <a:t>  </a:t>
            </a:r>
            <a:r>
              <a:rPr dirty="0" sz="850" spc="245">
                <a:latin typeface="Times New Roman"/>
                <a:cs typeface="Times New Roman"/>
              </a:rPr>
              <a:t>в </a:t>
            </a:r>
            <a:r>
              <a:rPr dirty="0" sz="850" spc="310">
                <a:latin typeface="Times New Roman"/>
                <a:cs typeface="Times New Roman"/>
              </a:rPr>
              <a:t>щоденнику,</a:t>
            </a:r>
            <a:r>
              <a:rPr dirty="0" sz="850" spc="430">
                <a:latin typeface="Times New Roman"/>
                <a:cs typeface="Times New Roman"/>
              </a:rPr>
              <a:t> </a:t>
            </a:r>
            <a:r>
              <a:rPr dirty="0" sz="850" spc="315">
                <a:latin typeface="Times New Roman"/>
                <a:cs typeface="Times New Roman"/>
              </a:rPr>
              <a:t>класному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керівнику</a:t>
            </a:r>
            <a:r>
              <a:rPr dirty="0" sz="850" spc="39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не</a:t>
            </a:r>
            <a:r>
              <a:rPr dirty="0" sz="850" spc="430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відкривають</a:t>
            </a:r>
            <a:r>
              <a:rPr dirty="0" sz="850" spc="434">
                <a:latin typeface="Times New Roman"/>
                <a:cs typeface="Times New Roman"/>
              </a:rPr>
              <a:t> </a:t>
            </a:r>
            <a:r>
              <a:rPr dirty="0" sz="850" spc="250">
                <a:latin typeface="Times New Roman"/>
                <a:cs typeface="Times New Roman"/>
              </a:rPr>
              <a:t>двері.</a:t>
            </a:r>
            <a:r>
              <a:rPr dirty="0" sz="850" spc="459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07.09.2021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325">
                <a:latin typeface="Times New Roman"/>
                <a:cs typeface="Times New Roman"/>
              </a:rPr>
              <a:t>при</a:t>
            </a:r>
            <a:r>
              <a:rPr dirty="0" sz="850" spc="440">
                <a:latin typeface="Times New Roman"/>
                <a:cs typeface="Times New Roman"/>
              </a:rPr>
              <a:t> </a:t>
            </a:r>
            <a:r>
              <a:rPr dirty="0" sz="850" spc="270">
                <a:latin typeface="Times New Roman"/>
                <a:cs typeface="Times New Roman"/>
              </a:rPr>
              <a:t>огляді</a:t>
            </a:r>
            <a:r>
              <a:rPr dirty="0" sz="850" spc="434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медсестра </a:t>
            </a:r>
            <a:r>
              <a:rPr dirty="0" sz="850" spc="300">
                <a:latin typeface="Times New Roman"/>
                <a:cs typeface="Times New Roman"/>
              </a:rPr>
              <a:t>виявила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290">
                <a:latin typeface="Times New Roman"/>
                <a:cs typeface="Times New Roman"/>
              </a:rPr>
              <a:t>синці</a:t>
            </a:r>
            <a:r>
              <a:rPr dirty="0" sz="850" spc="15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на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270">
                <a:latin typeface="Times New Roman"/>
                <a:cs typeface="Times New Roman"/>
              </a:rPr>
              <a:t>руці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70">
                <a:latin typeface="Times New Roman"/>
                <a:cs typeface="Times New Roman"/>
              </a:rPr>
              <a:t>та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на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сідницях.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330">
                <a:latin typeface="Times New Roman"/>
                <a:cs typeface="Times New Roman"/>
              </a:rPr>
              <a:t>Хлопчик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сказав,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395">
                <a:latin typeface="Times New Roman"/>
                <a:cs typeface="Times New Roman"/>
              </a:rPr>
              <a:t>що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60">
                <a:latin typeface="Times New Roman"/>
                <a:cs typeface="Times New Roman"/>
              </a:rPr>
              <a:t>він</a:t>
            </a:r>
            <a:r>
              <a:rPr dirty="0" sz="850" spc="210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катався</a:t>
            </a:r>
            <a:r>
              <a:rPr dirty="0" sz="850" spc="17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на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330">
                <a:latin typeface="Times New Roman"/>
                <a:cs typeface="Times New Roman"/>
              </a:rPr>
              <a:t>лижах</a:t>
            </a:r>
            <a:r>
              <a:rPr dirty="0" sz="850" spc="175">
                <a:latin typeface="Times New Roman"/>
                <a:cs typeface="Times New Roman"/>
              </a:rPr>
              <a:t> </a:t>
            </a:r>
            <a:r>
              <a:rPr dirty="0" sz="850" spc="170">
                <a:latin typeface="Times New Roman"/>
                <a:cs typeface="Times New Roman"/>
              </a:rPr>
              <a:t>і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45">
                <a:latin typeface="Times New Roman"/>
                <a:cs typeface="Times New Roman"/>
              </a:rPr>
              <a:t>впав.</a:t>
            </a:r>
            <a:endParaRPr sz="850">
              <a:latin typeface="Times New Roman"/>
              <a:cs typeface="Times New Roman"/>
            </a:endParaRPr>
          </a:p>
          <a:p>
            <a:pPr algn="just" marL="12700" marR="10795">
              <a:lnSpc>
                <a:spcPct val="102200"/>
              </a:lnSpc>
              <a:spcBef>
                <a:spcPts val="575"/>
              </a:spcBef>
            </a:pPr>
            <a:r>
              <a:rPr dirty="0" sz="850" spc="275" b="1">
                <a:latin typeface="Times New Roman"/>
                <a:cs typeface="Times New Roman"/>
              </a:rPr>
              <a:t>Від:</a:t>
            </a:r>
            <a:r>
              <a:rPr dirty="0" sz="850" spc="415" b="1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(прізвище,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235">
                <a:latin typeface="Times New Roman"/>
                <a:cs typeface="Times New Roman"/>
              </a:rPr>
              <a:t>ім’я,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315">
                <a:latin typeface="Times New Roman"/>
                <a:cs typeface="Times New Roman"/>
              </a:rPr>
              <a:t>по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батькові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особи,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яка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подає</a:t>
            </a:r>
            <a:r>
              <a:rPr dirty="0" sz="850" spc="420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звернення,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315">
                <a:latin typeface="Times New Roman"/>
                <a:cs typeface="Times New Roman"/>
              </a:rPr>
              <a:t>інша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315">
                <a:latin typeface="Times New Roman"/>
                <a:cs typeface="Times New Roman"/>
              </a:rPr>
              <a:t>важлива</a:t>
            </a:r>
            <a:r>
              <a:rPr dirty="0" sz="850" spc="409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інформація </a:t>
            </a:r>
            <a:r>
              <a:rPr dirty="0" sz="850" spc="305">
                <a:latin typeface="Times New Roman"/>
                <a:cs typeface="Times New Roman"/>
              </a:rPr>
              <a:t>(ким</a:t>
            </a:r>
            <a:r>
              <a:rPr dirty="0" sz="850" spc="265">
                <a:latin typeface="Times New Roman"/>
                <a:cs typeface="Times New Roman"/>
              </a:rPr>
              <a:t> </a:t>
            </a:r>
            <a:r>
              <a:rPr dirty="0" sz="850" spc="330">
                <a:latin typeface="Times New Roman"/>
                <a:cs typeface="Times New Roman"/>
              </a:rPr>
              <a:t>працює</a:t>
            </a:r>
            <a:r>
              <a:rPr dirty="0" sz="850" spc="270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або</a:t>
            </a:r>
            <a:r>
              <a:rPr dirty="0" sz="850" spc="275">
                <a:latin typeface="Times New Roman"/>
                <a:cs typeface="Times New Roman"/>
              </a:rPr>
              <a:t> </a:t>
            </a:r>
            <a:r>
              <a:rPr dirty="0" sz="850" spc="325">
                <a:latin typeface="Times New Roman"/>
                <a:cs typeface="Times New Roman"/>
              </a:rPr>
              <a:t>родинний</a:t>
            </a:r>
            <a:r>
              <a:rPr dirty="0" sz="850" spc="260">
                <a:latin typeface="Times New Roman"/>
                <a:cs typeface="Times New Roman"/>
              </a:rPr>
              <a:t> </a:t>
            </a:r>
            <a:r>
              <a:rPr dirty="0" sz="850" spc="265">
                <a:latin typeface="Times New Roman"/>
                <a:cs typeface="Times New Roman"/>
              </a:rPr>
              <a:t>зв’язок</a:t>
            </a:r>
            <a:r>
              <a:rPr dirty="0" sz="850" spc="275">
                <a:latin typeface="Times New Roman"/>
                <a:cs typeface="Times New Roman"/>
              </a:rPr>
              <a:t> </a:t>
            </a:r>
            <a:r>
              <a:rPr dirty="0" sz="850" spc="340">
                <a:latin typeface="Times New Roman"/>
                <a:cs typeface="Times New Roman"/>
              </a:rPr>
              <a:t>тощо</a:t>
            </a:r>
            <a:r>
              <a:rPr dirty="0" sz="850" spc="275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самозвернення</a:t>
            </a:r>
            <a:r>
              <a:rPr dirty="0" sz="850" spc="270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від</a:t>
            </a:r>
            <a:r>
              <a:rPr dirty="0" sz="850" spc="275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родичів</a:t>
            </a:r>
            <a:r>
              <a:rPr dirty="0" sz="850" spc="270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від</a:t>
            </a:r>
            <a:r>
              <a:rPr dirty="0" sz="850" spc="270">
                <a:latin typeface="Times New Roman"/>
                <a:cs typeface="Times New Roman"/>
              </a:rPr>
              <a:t> </a:t>
            </a:r>
            <a:r>
              <a:rPr dirty="0" sz="850" spc="265">
                <a:latin typeface="Times New Roman"/>
                <a:cs typeface="Times New Roman"/>
              </a:rPr>
              <a:t>сусідів/знайомих, </a:t>
            </a:r>
            <a:r>
              <a:rPr dirty="0" sz="850" spc="290">
                <a:latin typeface="Times New Roman"/>
                <a:cs typeface="Times New Roman"/>
              </a:rPr>
              <a:t>анонімно,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54">
                <a:latin typeface="Times New Roman"/>
                <a:cs typeface="Times New Roman"/>
              </a:rPr>
              <a:t>від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суб’єкта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соціальної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роботи,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90">
                <a:latin typeface="Times New Roman"/>
                <a:cs typeface="Times New Roman"/>
              </a:rPr>
              <a:t>інше</a:t>
            </a:r>
            <a:endParaRPr sz="850">
              <a:latin typeface="Times New Roman"/>
              <a:cs typeface="Times New Roman"/>
            </a:endParaRPr>
          </a:p>
          <a:p>
            <a:pPr algn="just" marL="12700" marR="8890">
              <a:lnSpc>
                <a:spcPct val="101800"/>
              </a:lnSpc>
              <a:spcBef>
                <a:spcPts val="585"/>
              </a:spcBef>
            </a:pPr>
            <a:r>
              <a:rPr dirty="0" sz="850" spc="340" b="1">
                <a:latin typeface="Times New Roman"/>
                <a:cs typeface="Times New Roman"/>
              </a:rPr>
              <a:t>Вжиті</a:t>
            </a:r>
            <a:r>
              <a:rPr dirty="0" sz="850" spc="400" b="1">
                <a:latin typeface="Times New Roman"/>
                <a:cs typeface="Times New Roman"/>
              </a:rPr>
              <a:t> </a:t>
            </a:r>
            <a:r>
              <a:rPr dirty="0" sz="850" spc="295" b="1">
                <a:latin typeface="Times New Roman"/>
                <a:cs typeface="Times New Roman"/>
              </a:rPr>
              <a:t>заходи:</a:t>
            </a:r>
            <a:r>
              <a:rPr dirty="0" sz="850" spc="400" b="1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08.09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270">
                <a:latin typeface="Times New Roman"/>
                <a:cs typeface="Times New Roman"/>
              </a:rPr>
              <a:t>та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09.09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класний</a:t>
            </a:r>
            <a:r>
              <a:rPr dirty="0" sz="850" spc="405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керівник</a:t>
            </a:r>
            <a:r>
              <a:rPr dirty="0" sz="850" spc="40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Петрова</a:t>
            </a:r>
            <a:r>
              <a:rPr dirty="0" sz="850" spc="405">
                <a:latin typeface="Times New Roman"/>
                <a:cs typeface="Times New Roman"/>
              </a:rPr>
              <a:t> </a:t>
            </a:r>
            <a:r>
              <a:rPr dirty="0" sz="850" spc="165">
                <a:latin typeface="Times New Roman"/>
                <a:cs typeface="Times New Roman"/>
              </a:rPr>
              <a:t>І.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355">
                <a:latin typeface="Times New Roman"/>
                <a:cs typeface="Times New Roman"/>
              </a:rPr>
              <a:t>М.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телефонувала</a:t>
            </a:r>
            <a:r>
              <a:rPr dirty="0" sz="850" spc="395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батькам</a:t>
            </a:r>
            <a:r>
              <a:rPr dirty="0" sz="850" spc="400">
                <a:latin typeface="Times New Roman"/>
                <a:cs typeface="Times New Roman"/>
              </a:rPr>
              <a:t> </a:t>
            </a:r>
            <a:r>
              <a:rPr dirty="0" sz="850" spc="245">
                <a:latin typeface="Times New Roman"/>
                <a:cs typeface="Times New Roman"/>
              </a:rPr>
              <a:t>та </a:t>
            </a:r>
            <a:r>
              <a:rPr dirty="0" sz="850" spc="310">
                <a:latin typeface="Times New Roman"/>
                <a:cs typeface="Times New Roman"/>
              </a:rPr>
              <a:t>приходила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додому,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однак</a:t>
            </a:r>
            <a:r>
              <a:rPr dirty="0" sz="850" spc="175">
                <a:latin typeface="Times New Roman"/>
                <a:cs typeface="Times New Roman"/>
              </a:rPr>
              <a:t> </a:t>
            </a:r>
            <a:r>
              <a:rPr dirty="0" sz="850" spc="270">
                <a:latin typeface="Times New Roman"/>
                <a:cs typeface="Times New Roman"/>
              </a:rPr>
              <a:t>двері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не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відчинили,</a:t>
            </a:r>
            <a:r>
              <a:rPr dirty="0" sz="850" spc="150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на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телефонні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280">
                <a:latin typeface="Times New Roman"/>
                <a:cs typeface="Times New Roman"/>
              </a:rPr>
              <a:t>дзвінки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не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65">
                <a:latin typeface="Times New Roman"/>
                <a:cs typeface="Times New Roman"/>
              </a:rPr>
              <a:t>відповідають.</a:t>
            </a: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dirty="0" sz="850" spc="370">
                <a:latin typeface="Times New Roman"/>
                <a:cs typeface="Times New Roman"/>
              </a:rPr>
              <a:t>До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90">
                <a:latin typeface="Times New Roman"/>
                <a:cs typeface="Times New Roman"/>
              </a:rPr>
              <a:t>повідомлення/інформації</a:t>
            </a:r>
            <a:r>
              <a:rPr dirty="0" sz="850" spc="185">
                <a:latin typeface="Times New Roman"/>
                <a:cs typeface="Times New Roman"/>
              </a:rPr>
              <a:t> </a:t>
            </a:r>
            <a:r>
              <a:rPr dirty="0" sz="850" spc="320" b="1">
                <a:latin typeface="Times New Roman"/>
                <a:cs typeface="Times New Roman"/>
              </a:rPr>
              <a:t>додано</a:t>
            </a:r>
            <a:r>
              <a:rPr dirty="0" sz="850" spc="150" b="1">
                <a:latin typeface="Times New Roman"/>
                <a:cs typeface="Times New Roman"/>
              </a:rPr>
              <a:t> </a:t>
            </a:r>
            <a:r>
              <a:rPr dirty="0" sz="850" spc="305" b="1">
                <a:latin typeface="Times New Roman"/>
                <a:cs typeface="Times New Roman"/>
              </a:rPr>
              <a:t>документи</a:t>
            </a:r>
            <a:r>
              <a:rPr dirty="0" sz="850" spc="305">
                <a:latin typeface="Times New Roman"/>
                <a:cs typeface="Times New Roman"/>
              </a:rPr>
              <a:t>:</a:t>
            </a:r>
            <a:endParaRPr sz="850">
              <a:latin typeface="Times New Roman"/>
              <a:cs typeface="Times New Roman"/>
            </a:endParaRPr>
          </a:p>
          <a:p>
            <a:pPr marL="12700" marR="2656205">
              <a:lnSpc>
                <a:spcPts val="1620"/>
              </a:lnSpc>
              <a:spcBef>
                <a:spcPts val="90"/>
              </a:spcBef>
            </a:pPr>
            <a:r>
              <a:rPr dirty="0" sz="850" spc="280">
                <a:latin typeface="Times New Roman"/>
                <a:cs typeface="Times New Roman"/>
              </a:rPr>
              <a:t>довідка</a:t>
            </a:r>
            <a:r>
              <a:rPr dirty="0" sz="850" spc="155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шкільної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медсестри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360">
                <a:latin typeface="Times New Roman"/>
                <a:cs typeface="Times New Roman"/>
              </a:rPr>
              <a:t>Шпіч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Н.</a:t>
            </a:r>
            <a:r>
              <a:rPr dirty="0" sz="850" spc="175">
                <a:latin typeface="Times New Roman"/>
                <a:cs typeface="Times New Roman"/>
              </a:rPr>
              <a:t> </a:t>
            </a:r>
            <a:r>
              <a:rPr dirty="0" sz="850" spc="160">
                <a:latin typeface="Times New Roman"/>
                <a:cs typeface="Times New Roman"/>
              </a:rPr>
              <a:t>І.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320">
                <a:latin typeface="Times New Roman"/>
                <a:cs typeface="Times New Roman"/>
              </a:rPr>
              <a:t>про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виявлені</a:t>
            </a:r>
            <a:r>
              <a:rPr dirty="0" sz="850" spc="160">
                <a:latin typeface="Times New Roman"/>
                <a:cs typeface="Times New Roman"/>
              </a:rPr>
              <a:t> </a:t>
            </a:r>
            <a:r>
              <a:rPr dirty="0" sz="850" spc="275">
                <a:latin typeface="Times New Roman"/>
                <a:cs typeface="Times New Roman"/>
              </a:rPr>
              <a:t>синці </a:t>
            </a:r>
            <a:r>
              <a:rPr dirty="0" sz="850" spc="330">
                <a:latin typeface="Times New Roman"/>
                <a:cs typeface="Times New Roman"/>
              </a:rPr>
              <a:t>Усне</a:t>
            </a:r>
            <a:r>
              <a:rPr dirty="0" sz="850" spc="165">
                <a:latin typeface="Times New Roman"/>
                <a:cs typeface="Times New Roman"/>
              </a:rPr>
              <a:t> </a:t>
            </a:r>
            <a:r>
              <a:rPr dirty="0" sz="850" spc="295">
                <a:latin typeface="Times New Roman"/>
                <a:cs typeface="Times New Roman"/>
              </a:rPr>
              <a:t>або</a:t>
            </a:r>
            <a:r>
              <a:rPr dirty="0" sz="850" spc="175">
                <a:latin typeface="Times New Roman"/>
                <a:cs typeface="Times New Roman"/>
              </a:rPr>
              <a:t> </a:t>
            </a:r>
            <a:r>
              <a:rPr dirty="0" sz="850" spc="310">
                <a:latin typeface="Times New Roman"/>
                <a:cs typeface="Times New Roman"/>
              </a:rPr>
              <a:t>телефонне</a:t>
            </a:r>
            <a:r>
              <a:rPr dirty="0" sz="850" spc="170">
                <a:latin typeface="Times New Roman"/>
                <a:cs typeface="Times New Roman"/>
              </a:rPr>
              <a:t> </a:t>
            </a:r>
            <a:r>
              <a:rPr dirty="0" sz="850" spc="300">
                <a:latin typeface="Times New Roman"/>
                <a:cs typeface="Times New Roman"/>
              </a:rPr>
              <a:t>повідомлення/інформацію</a:t>
            </a:r>
            <a:r>
              <a:rPr dirty="0" sz="850" spc="195">
                <a:latin typeface="Times New Roman"/>
                <a:cs typeface="Times New Roman"/>
              </a:rPr>
              <a:t> </a:t>
            </a:r>
            <a:r>
              <a:rPr dirty="0" sz="850" spc="285">
                <a:latin typeface="Times New Roman"/>
                <a:cs typeface="Times New Roman"/>
              </a:rPr>
              <a:t>прийнято: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899591" y="6690755"/>
            <a:ext cx="7218045" cy="0"/>
          </a:xfrm>
          <a:custGeom>
            <a:avLst/>
            <a:gdLst/>
            <a:ahLst/>
            <a:cxnLst/>
            <a:rect l="l" t="t" r="r" b="b"/>
            <a:pathLst>
              <a:path w="7218045" h="0">
                <a:moveTo>
                  <a:pt x="0" y="0"/>
                </a:moveTo>
                <a:lnTo>
                  <a:pt x="7217790" y="0"/>
                </a:lnTo>
              </a:path>
            </a:pathLst>
          </a:custGeom>
          <a:ln w="76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762" y="-14287"/>
            <a:ext cx="323850" cy="6886575"/>
            <a:chOff x="-4762" y="-14287"/>
            <a:chExt cx="323850" cy="6886575"/>
          </a:xfrm>
        </p:grpSpPr>
        <p:sp>
          <p:nvSpPr>
            <p:cNvPr id="4" name="object 4" descr="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6237" y="-6350"/>
            <a:ext cx="544830" cy="6870700"/>
            <a:chOff x="376237" y="-6350"/>
            <a:chExt cx="544830" cy="6870700"/>
          </a:xfrm>
        </p:grpSpPr>
        <p:sp>
          <p:nvSpPr>
            <p:cNvPr id="8" name="object 8" descr="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28637" y="-25400"/>
            <a:ext cx="2143125" cy="6908800"/>
            <a:chOff x="528637" y="-25400"/>
            <a:chExt cx="2143125" cy="6908800"/>
          </a:xfrm>
        </p:grpSpPr>
        <p:sp>
          <p:nvSpPr>
            <p:cNvPr id="14" name="object 14" descr="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35505" y="0"/>
              <a:ext cx="531495" cy="6858000"/>
            </a:xfrm>
            <a:custGeom>
              <a:avLst/>
              <a:gdLst/>
              <a:ahLst/>
              <a:cxnLst/>
              <a:rect l="l" t="t" r="r" b="b"/>
              <a:pathLst>
                <a:path w="531494" h="6858000">
                  <a:moveTo>
                    <a:pt x="302894" y="0"/>
                  </a:moveTo>
                  <a:lnTo>
                    <a:pt x="0" y="6857999"/>
                  </a:lnTo>
                </a:path>
                <a:path w="531494" h="6858000">
                  <a:moveTo>
                    <a:pt x="531494" y="0"/>
                  </a:moveTo>
                  <a:lnTo>
                    <a:pt x="226694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037" y="-23812"/>
            <a:ext cx="561975" cy="6905625"/>
            <a:chOff x="4110037" y="-23812"/>
            <a:chExt cx="561975" cy="6905625"/>
          </a:xfrm>
        </p:grpSpPr>
        <p:sp>
          <p:nvSpPr>
            <p:cNvPr id="23" name="object 23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09837" y="-14287"/>
            <a:ext cx="323850" cy="6886575"/>
            <a:chOff x="2509837" y="-14287"/>
            <a:chExt cx="323850" cy="688657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1787" y="-25400"/>
            <a:ext cx="582930" cy="6908800"/>
            <a:chOff x="2871787" y="-25400"/>
            <a:chExt cx="582930" cy="6908800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262" y="-7937"/>
            <a:ext cx="1993900" cy="6873875"/>
            <a:chOff x="3116262" y="-7937"/>
            <a:chExt cx="1993900" cy="6873875"/>
          </a:xfrm>
        </p:grpSpPr>
        <p:sp>
          <p:nvSpPr>
            <p:cNvPr id="38" name="object 38" descr="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6858000"/>
            </a:xfrm>
            <a:custGeom>
              <a:avLst/>
              <a:gdLst/>
              <a:ahLst/>
              <a:cxnLst/>
              <a:rect l="l" t="t" r="r" b="b"/>
              <a:pathLst>
                <a:path w="455295" h="6858000">
                  <a:moveTo>
                    <a:pt x="302895" y="0"/>
                  </a:moveTo>
                  <a:lnTo>
                    <a:pt x="0" y="6857999"/>
                  </a:lnTo>
                </a:path>
                <a:path w="455295" h="6858000">
                  <a:moveTo>
                    <a:pt x="455295" y="0"/>
                  </a:moveTo>
                  <a:lnTo>
                    <a:pt x="302895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3035" cy="6870700"/>
            <a:chOff x="5363527" y="-6350"/>
            <a:chExt cx="1423035" cy="6870700"/>
          </a:xfrm>
        </p:grpSpPr>
        <p:sp>
          <p:nvSpPr>
            <p:cNvPr id="49" name="object 49" descr="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154304" y="6858000"/>
                  </a:lnTo>
                </a:path>
                <a:path w="4572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8000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6767512" y="-14287"/>
            <a:ext cx="257175" cy="6886575"/>
            <a:chOff x="6767512" y="-14287"/>
            <a:chExt cx="257175" cy="6886575"/>
          </a:xfrm>
        </p:grpSpPr>
        <p:sp>
          <p:nvSpPr>
            <p:cNvPr id="57" name="object 57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7081837" y="-13525"/>
            <a:ext cx="544830" cy="6887209"/>
            <a:chOff x="7081837" y="-13525"/>
            <a:chExt cx="544830" cy="6887209"/>
          </a:xfrm>
        </p:grpSpPr>
        <p:sp>
          <p:nvSpPr>
            <p:cNvPr id="60" name="object 60" descr=""/>
            <p:cNvSpPr/>
            <p:nvPr/>
          </p:nvSpPr>
          <p:spPr>
            <a:xfrm>
              <a:off x="7466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6926262" y="-7937"/>
            <a:ext cx="317500" cy="6873875"/>
            <a:chOff x="6926262" y="-7937"/>
            <a:chExt cx="317500" cy="6873875"/>
          </a:xfrm>
        </p:grpSpPr>
        <p:sp>
          <p:nvSpPr>
            <p:cNvPr id="65" name="object 65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8053387" y="-25400"/>
            <a:ext cx="1018540" cy="6908800"/>
            <a:chOff x="8053387" y="-25400"/>
            <a:chExt cx="1018540" cy="6908800"/>
          </a:xfrm>
        </p:grpSpPr>
        <p:sp>
          <p:nvSpPr>
            <p:cNvPr id="72" name="object 72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229600" y="0"/>
              <a:ext cx="837565" cy="6858000"/>
            </a:xfrm>
            <a:custGeom>
              <a:avLst/>
              <a:gdLst/>
              <a:ahLst/>
              <a:cxnLst/>
              <a:rect l="l" t="t" r="r" b="b"/>
              <a:pathLst>
                <a:path w="837565" h="6858000">
                  <a:moveTo>
                    <a:pt x="0" y="0"/>
                  </a:moveTo>
                  <a:lnTo>
                    <a:pt x="152400" y="6858000"/>
                  </a:lnTo>
                </a:path>
                <a:path w="837565" h="6858000">
                  <a:moveTo>
                    <a:pt x="837354" y="0"/>
                  </a:moveTo>
                  <a:lnTo>
                    <a:pt x="647065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990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3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6376987" y="-23812"/>
            <a:ext cx="490855" cy="6905625"/>
            <a:chOff x="6376987" y="-23812"/>
            <a:chExt cx="490855" cy="6905625"/>
          </a:xfrm>
        </p:grpSpPr>
        <p:sp>
          <p:nvSpPr>
            <p:cNvPr id="80" name="object 80" descr="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4" name="object 84" descr=""/>
          <p:cNvGrpSpPr/>
          <p:nvPr/>
        </p:nvGrpSpPr>
        <p:grpSpPr>
          <a:xfrm>
            <a:off x="7005637" y="-14287"/>
            <a:ext cx="1162050" cy="6886575"/>
            <a:chOff x="7005637" y="-14287"/>
            <a:chExt cx="1162050" cy="6886575"/>
          </a:xfrm>
        </p:grpSpPr>
        <p:sp>
          <p:nvSpPr>
            <p:cNvPr id="85" name="object 85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-9525" y="-19050"/>
            <a:ext cx="5057775" cy="6896100"/>
            <a:chOff x="-9525" y="-19050"/>
            <a:chExt cx="5057775" cy="6896100"/>
          </a:xfrm>
        </p:grpSpPr>
        <p:sp>
          <p:nvSpPr>
            <p:cNvPr id="88" name="object 88" descr="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9092"/>
              <a:ext cx="5033772" cy="3230879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0" y="2057400"/>
              <a:ext cx="4801870" cy="2821305"/>
            </a:xfrm>
            <a:custGeom>
              <a:avLst/>
              <a:gdLst/>
              <a:ahLst/>
              <a:cxnLst/>
              <a:rect l="l" t="t" r="r" b="b"/>
              <a:pathLst>
                <a:path w="4801870" h="2821304">
                  <a:moveTo>
                    <a:pt x="0" y="0"/>
                  </a:moveTo>
                  <a:lnTo>
                    <a:pt x="4800600" y="1650"/>
                  </a:lnTo>
                </a:path>
                <a:path w="4801870" h="2821304">
                  <a:moveTo>
                    <a:pt x="0" y="2819400"/>
                  </a:moveTo>
                  <a:lnTo>
                    <a:pt x="4800600" y="2820924"/>
                  </a:lnTo>
                </a:path>
                <a:path w="4801870" h="2821304">
                  <a:moveTo>
                    <a:pt x="4801362" y="762"/>
                  </a:moveTo>
                  <a:lnTo>
                    <a:pt x="4800600" y="2819400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665" y="3254628"/>
              <a:ext cx="2901835" cy="397891"/>
            </a:xfrm>
            <a:prstGeom prst="rect">
              <a:avLst/>
            </a:prstGeom>
          </p:spPr>
        </p:pic>
      </p:grpSp>
      <p:grpSp>
        <p:nvGrpSpPr>
          <p:cNvPr id="93" name="object 93" descr=""/>
          <p:cNvGrpSpPr/>
          <p:nvPr/>
        </p:nvGrpSpPr>
        <p:grpSpPr>
          <a:xfrm>
            <a:off x="4996116" y="540702"/>
            <a:ext cx="4156075" cy="6136640"/>
            <a:chOff x="4996116" y="540702"/>
            <a:chExt cx="4156075" cy="6136640"/>
          </a:xfrm>
        </p:grpSpPr>
        <p:sp>
          <p:nvSpPr>
            <p:cNvPr id="94" name="object 94" descr=""/>
            <p:cNvSpPr/>
            <p:nvPr/>
          </p:nvSpPr>
          <p:spPr>
            <a:xfrm>
              <a:off x="5274055" y="548640"/>
              <a:ext cx="3870325" cy="6120765"/>
            </a:xfrm>
            <a:custGeom>
              <a:avLst/>
              <a:gdLst/>
              <a:ahLst/>
              <a:cxnLst/>
              <a:rect l="l" t="t" r="r" b="b"/>
              <a:pathLst>
                <a:path w="3870325" h="6120765">
                  <a:moveTo>
                    <a:pt x="3780409" y="0"/>
                  </a:moveTo>
                  <a:lnTo>
                    <a:pt x="540131" y="0"/>
                  </a:lnTo>
                  <a:lnTo>
                    <a:pt x="491565" y="4350"/>
                  </a:lnTo>
                  <a:lnTo>
                    <a:pt x="445859" y="16895"/>
                  </a:lnTo>
                  <a:lnTo>
                    <a:pt x="403775" y="36872"/>
                  </a:lnTo>
                  <a:lnTo>
                    <a:pt x="366075" y="63518"/>
                  </a:lnTo>
                  <a:lnTo>
                    <a:pt x="333520" y="96073"/>
                  </a:lnTo>
                  <a:lnTo>
                    <a:pt x="306874" y="133773"/>
                  </a:lnTo>
                  <a:lnTo>
                    <a:pt x="286897" y="175857"/>
                  </a:lnTo>
                  <a:lnTo>
                    <a:pt x="274352" y="221563"/>
                  </a:lnTo>
                  <a:lnTo>
                    <a:pt x="270002" y="270129"/>
                  </a:lnTo>
                  <a:lnTo>
                    <a:pt x="270002" y="5580659"/>
                  </a:lnTo>
                  <a:lnTo>
                    <a:pt x="0" y="5580659"/>
                  </a:lnTo>
                  <a:lnTo>
                    <a:pt x="42666" y="5587542"/>
                  </a:lnTo>
                  <a:lnTo>
                    <a:pt x="79725" y="5606710"/>
                  </a:lnTo>
                  <a:lnTo>
                    <a:pt x="108950" y="5635937"/>
                  </a:lnTo>
                  <a:lnTo>
                    <a:pt x="128117" y="5672999"/>
                  </a:lnTo>
                  <a:lnTo>
                    <a:pt x="135001" y="5715673"/>
                  </a:lnTo>
                  <a:lnTo>
                    <a:pt x="128117" y="5758346"/>
                  </a:lnTo>
                  <a:lnTo>
                    <a:pt x="108950" y="5795408"/>
                  </a:lnTo>
                  <a:lnTo>
                    <a:pt x="79725" y="5824635"/>
                  </a:lnTo>
                  <a:lnTo>
                    <a:pt x="42666" y="5843803"/>
                  </a:lnTo>
                  <a:lnTo>
                    <a:pt x="0" y="5850686"/>
                  </a:lnTo>
                  <a:lnTo>
                    <a:pt x="270002" y="5850686"/>
                  </a:lnTo>
                  <a:lnTo>
                    <a:pt x="265651" y="5899225"/>
                  </a:lnTo>
                  <a:lnTo>
                    <a:pt x="253107" y="5944909"/>
                  </a:lnTo>
                  <a:lnTo>
                    <a:pt x="233134" y="5986976"/>
                  </a:lnTo>
                  <a:lnTo>
                    <a:pt x="206494" y="6024663"/>
                  </a:lnTo>
                  <a:lnTo>
                    <a:pt x="173950" y="6057208"/>
                  </a:lnTo>
                  <a:lnTo>
                    <a:pt x="136266" y="6083848"/>
                  </a:lnTo>
                  <a:lnTo>
                    <a:pt x="94204" y="6103821"/>
                  </a:lnTo>
                  <a:lnTo>
                    <a:pt x="48527" y="6116363"/>
                  </a:lnTo>
                  <a:lnTo>
                    <a:pt x="0" y="6120714"/>
                  </a:lnTo>
                  <a:lnTo>
                    <a:pt x="3240404" y="6120714"/>
                  </a:lnTo>
                  <a:lnTo>
                    <a:pt x="3288932" y="6116363"/>
                  </a:lnTo>
                  <a:lnTo>
                    <a:pt x="3334609" y="6103821"/>
                  </a:lnTo>
                  <a:lnTo>
                    <a:pt x="3376671" y="6083848"/>
                  </a:lnTo>
                  <a:lnTo>
                    <a:pt x="3414355" y="6057208"/>
                  </a:lnTo>
                  <a:lnTo>
                    <a:pt x="3446899" y="6024663"/>
                  </a:lnTo>
                  <a:lnTo>
                    <a:pt x="3473539" y="5986976"/>
                  </a:lnTo>
                  <a:lnTo>
                    <a:pt x="3493512" y="5944909"/>
                  </a:lnTo>
                  <a:lnTo>
                    <a:pt x="3506056" y="5899225"/>
                  </a:lnTo>
                  <a:lnTo>
                    <a:pt x="3510407" y="5850686"/>
                  </a:lnTo>
                  <a:lnTo>
                    <a:pt x="3510407" y="540131"/>
                  </a:lnTo>
                  <a:lnTo>
                    <a:pt x="540131" y="540131"/>
                  </a:lnTo>
                  <a:lnTo>
                    <a:pt x="497415" y="533247"/>
                  </a:lnTo>
                  <a:lnTo>
                    <a:pt x="460350" y="514080"/>
                  </a:lnTo>
                  <a:lnTo>
                    <a:pt x="431143" y="484855"/>
                  </a:lnTo>
                  <a:lnTo>
                    <a:pt x="412001" y="447796"/>
                  </a:lnTo>
                  <a:lnTo>
                    <a:pt x="405130" y="405130"/>
                  </a:lnTo>
                  <a:lnTo>
                    <a:pt x="412001" y="362463"/>
                  </a:lnTo>
                  <a:lnTo>
                    <a:pt x="431143" y="325404"/>
                  </a:lnTo>
                  <a:lnTo>
                    <a:pt x="460350" y="296179"/>
                  </a:lnTo>
                  <a:lnTo>
                    <a:pt x="497415" y="277012"/>
                  </a:lnTo>
                  <a:lnTo>
                    <a:pt x="540131" y="270129"/>
                  </a:lnTo>
                  <a:lnTo>
                    <a:pt x="3869944" y="270129"/>
                  </a:lnTo>
                  <a:lnTo>
                    <a:pt x="3869944" y="15599"/>
                  </a:lnTo>
                  <a:lnTo>
                    <a:pt x="3828970" y="4350"/>
                  </a:lnTo>
                  <a:lnTo>
                    <a:pt x="3780409" y="0"/>
                  </a:lnTo>
                  <a:close/>
                </a:path>
                <a:path w="3870325" h="6120765">
                  <a:moveTo>
                    <a:pt x="3869944" y="270129"/>
                  </a:moveTo>
                  <a:lnTo>
                    <a:pt x="810133" y="270129"/>
                  </a:lnTo>
                  <a:lnTo>
                    <a:pt x="805782" y="318656"/>
                  </a:lnTo>
                  <a:lnTo>
                    <a:pt x="793238" y="364333"/>
                  </a:lnTo>
                  <a:lnTo>
                    <a:pt x="773265" y="406395"/>
                  </a:lnTo>
                  <a:lnTo>
                    <a:pt x="746625" y="444079"/>
                  </a:lnTo>
                  <a:lnTo>
                    <a:pt x="714081" y="476623"/>
                  </a:lnTo>
                  <a:lnTo>
                    <a:pt x="676397" y="503263"/>
                  </a:lnTo>
                  <a:lnTo>
                    <a:pt x="634335" y="523236"/>
                  </a:lnTo>
                  <a:lnTo>
                    <a:pt x="588658" y="535780"/>
                  </a:lnTo>
                  <a:lnTo>
                    <a:pt x="540131" y="540131"/>
                  </a:lnTo>
                  <a:lnTo>
                    <a:pt x="3780409" y="540131"/>
                  </a:lnTo>
                  <a:lnTo>
                    <a:pt x="3828970" y="535780"/>
                  </a:lnTo>
                  <a:lnTo>
                    <a:pt x="3869944" y="524532"/>
                  </a:lnTo>
                  <a:lnTo>
                    <a:pt x="3869944" y="270129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5004053" y="818769"/>
              <a:ext cx="1080135" cy="5850890"/>
            </a:xfrm>
            <a:custGeom>
              <a:avLst/>
              <a:gdLst/>
              <a:ahLst/>
              <a:cxnLst/>
              <a:rect l="l" t="t" r="r" b="b"/>
              <a:pathLst>
                <a:path w="1080135" h="5850890">
                  <a:moveTo>
                    <a:pt x="1080135" y="0"/>
                  </a:moveTo>
                  <a:lnTo>
                    <a:pt x="810133" y="0"/>
                  </a:lnTo>
                  <a:lnTo>
                    <a:pt x="767417" y="6883"/>
                  </a:lnTo>
                  <a:lnTo>
                    <a:pt x="730352" y="26050"/>
                  </a:lnTo>
                  <a:lnTo>
                    <a:pt x="701145" y="55275"/>
                  </a:lnTo>
                  <a:lnTo>
                    <a:pt x="682003" y="92334"/>
                  </a:lnTo>
                  <a:lnTo>
                    <a:pt x="675132" y="135000"/>
                  </a:lnTo>
                  <a:lnTo>
                    <a:pt x="682003" y="177667"/>
                  </a:lnTo>
                  <a:lnTo>
                    <a:pt x="701145" y="214726"/>
                  </a:lnTo>
                  <a:lnTo>
                    <a:pt x="730352" y="243951"/>
                  </a:lnTo>
                  <a:lnTo>
                    <a:pt x="767417" y="263118"/>
                  </a:lnTo>
                  <a:lnTo>
                    <a:pt x="810133" y="270001"/>
                  </a:lnTo>
                  <a:lnTo>
                    <a:pt x="858660" y="265651"/>
                  </a:lnTo>
                  <a:lnTo>
                    <a:pt x="904337" y="253107"/>
                  </a:lnTo>
                  <a:lnTo>
                    <a:pt x="946399" y="233134"/>
                  </a:lnTo>
                  <a:lnTo>
                    <a:pt x="984083" y="206494"/>
                  </a:lnTo>
                  <a:lnTo>
                    <a:pt x="1016627" y="173950"/>
                  </a:lnTo>
                  <a:lnTo>
                    <a:pt x="1043267" y="136266"/>
                  </a:lnTo>
                  <a:lnTo>
                    <a:pt x="1063240" y="94204"/>
                  </a:lnTo>
                  <a:lnTo>
                    <a:pt x="1075784" y="48527"/>
                  </a:lnTo>
                  <a:lnTo>
                    <a:pt x="1080135" y="0"/>
                  </a:lnTo>
                  <a:close/>
                </a:path>
                <a:path w="1080135" h="5850890">
                  <a:moveTo>
                    <a:pt x="270001" y="5310530"/>
                  </a:moveTo>
                  <a:lnTo>
                    <a:pt x="221474" y="5314880"/>
                  </a:lnTo>
                  <a:lnTo>
                    <a:pt x="175797" y="5327423"/>
                  </a:lnTo>
                  <a:lnTo>
                    <a:pt x="133735" y="5347396"/>
                  </a:lnTo>
                  <a:lnTo>
                    <a:pt x="96051" y="5374036"/>
                  </a:lnTo>
                  <a:lnTo>
                    <a:pt x="63507" y="5406580"/>
                  </a:lnTo>
                  <a:lnTo>
                    <a:pt x="36867" y="5444267"/>
                  </a:lnTo>
                  <a:lnTo>
                    <a:pt x="16894" y="5486334"/>
                  </a:lnTo>
                  <a:lnTo>
                    <a:pt x="4350" y="5532018"/>
                  </a:lnTo>
                  <a:lnTo>
                    <a:pt x="0" y="5580557"/>
                  </a:lnTo>
                  <a:lnTo>
                    <a:pt x="4350" y="5629096"/>
                  </a:lnTo>
                  <a:lnTo>
                    <a:pt x="16894" y="5674780"/>
                  </a:lnTo>
                  <a:lnTo>
                    <a:pt x="36867" y="5716847"/>
                  </a:lnTo>
                  <a:lnTo>
                    <a:pt x="63507" y="5754534"/>
                  </a:lnTo>
                  <a:lnTo>
                    <a:pt x="96051" y="5787079"/>
                  </a:lnTo>
                  <a:lnTo>
                    <a:pt x="133735" y="5813719"/>
                  </a:lnTo>
                  <a:lnTo>
                    <a:pt x="175797" y="5833692"/>
                  </a:lnTo>
                  <a:lnTo>
                    <a:pt x="221474" y="5846234"/>
                  </a:lnTo>
                  <a:lnTo>
                    <a:pt x="270001" y="5850585"/>
                  </a:lnTo>
                  <a:lnTo>
                    <a:pt x="318529" y="5846234"/>
                  </a:lnTo>
                  <a:lnTo>
                    <a:pt x="364206" y="5833692"/>
                  </a:lnTo>
                  <a:lnTo>
                    <a:pt x="406268" y="5813719"/>
                  </a:lnTo>
                  <a:lnTo>
                    <a:pt x="443952" y="5787079"/>
                  </a:lnTo>
                  <a:lnTo>
                    <a:pt x="476496" y="5754534"/>
                  </a:lnTo>
                  <a:lnTo>
                    <a:pt x="503136" y="5716847"/>
                  </a:lnTo>
                  <a:lnTo>
                    <a:pt x="523109" y="5674780"/>
                  </a:lnTo>
                  <a:lnTo>
                    <a:pt x="535653" y="5629096"/>
                  </a:lnTo>
                  <a:lnTo>
                    <a:pt x="540004" y="5580557"/>
                  </a:lnTo>
                  <a:lnTo>
                    <a:pt x="270001" y="5580557"/>
                  </a:lnTo>
                  <a:lnTo>
                    <a:pt x="312668" y="5573674"/>
                  </a:lnTo>
                  <a:lnTo>
                    <a:pt x="349727" y="5554506"/>
                  </a:lnTo>
                  <a:lnTo>
                    <a:pt x="378952" y="5525279"/>
                  </a:lnTo>
                  <a:lnTo>
                    <a:pt x="398119" y="5488217"/>
                  </a:lnTo>
                  <a:lnTo>
                    <a:pt x="405003" y="5445544"/>
                  </a:lnTo>
                  <a:lnTo>
                    <a:pt x="398119" y="5402870"/>
                  </a:lnTo>
                  <a:lnTo>
                    <a:pt x="378952" y="5365808"/>
                  </a:lnTo>
                  <a:lnTo>
                    <a:pt x="349727" y="5336581"/>
                  </a:lnTo>
                  <a:lnTo>
                    <a:pt x="312668" y="5317413"/>
                  </a:lnTo>
                  <a:lnTo>
                    <a:pt x="270001" y="5310530"/>
                  </a:lnTo>
                  <a:close/>
                </a:path>
              </a:pathLst>
            </a:custGeom>
            <a:solidFill>
              <a:srgbClr val="75A7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004053" y="548640"/>
              <a:ext cx="4140200" cy="6120765"/>
            </a:xfrm>
            <a:custGeom>
              <a:avLst/>
              <a:gdLst/>
              <a:ahLst/>
              <a:cxnLst/>
              <a:rect l="l" t="t" r="r" b="b"/>
              <a:pathLst>
                <a:path w="4140200" h="6120765">
                  <a:moveTo>
                    <a:pt x="4139946" y="524532"/>
                  </a:moveTo>
                  <a:lnTo>
                    <a:pt x="4098972" y="535780"/>
                  </a:lnTo>
                  <a:lnTo>
                    <a:pt x="4050411" y="540131"/>
                  </a:lnTo>
                  <a:lnTo>
                    <a:pt x="3780409" y="540131"/>
                  </a:lnTo>
                  <a:lnTo>
                    <a:pt x="3780409" y="5850686"/>
                  </a:lnTo>
                  <a:lnTo>
                    <a:pt x="3776058" y="5899225"/>
                  </a:lnTo>
                  <a:lnTo>
                    <a:pt x="3763514" y="5944909"/>
                  </a:lnTo>
                  <a:lnTo>
                    <a:pt x="3743541" y="5986976"/>
                  </a:lnTo>
                  <a:lnTo>
                    <a:pt x="3716901" y="6024663"/>
                  </a:lnTo>
                  <a:lnTo>
                    <a:pt x="3684357" y="6057208"/>
                  </a:lnTo>
                  <a:lnTo>
                    <a:pt x="3646673" y="6083848"/>
                  </a:lnTo>
                  <a:lnTo>
                    <a:pt x="3604611" y="6103821"/>
                  </a:lnTo>
                  <a:lnTo>
                    <a:pt x="3558934" y="6116363"/>
                  </a:lnTo>
                  <a:lnTo>
                    <a:pt x="3510406" y="6120714"/>
                  </a:lnTo>
                  <a:lnTo>
                    <a:pt x="270001" y="6120714"/>
                  </a:lnTo>
                  <a:lnTo>
                    <a:pt x="221474" y="6116363"/>
                  </a:lnTo>
                  <a:lnTo>
                    <a:pt x="175797" y="6103821"/>
                  </a:lnTo>
                  <a:lnTo>
                    <a:pt x="133735" y="6083848"/>
                  </a:lnTo>
                  <a:lnTo>
                    <a:pt x="96051" y="6057208"/>
                  </a:lnTo>
                  <a:lnTo>
                    <a:pt x="63507" y="6024663"/>
                  </a:lnTo>
                  <a:lnTo>
                    <a:pt x="36867" y="5986976"/>
                  </a:lnTo>
                  <a:lnTo>
                    <a:pt x="16894" y="5944909"/>
                  </a:lnTo>
                  <a:lnTo>
                    <a:pt x="4350" y="5899225"/>
                  </a:lnTo>
                  <a:lnTo>
                    <a:pt x="0" y="5850686"/>
                  </a:lnTo>
                  <a:lnTo>
                    <a:pt x="4350" y="5802147"/>
                  </a:lnTo>
                  <a:lnTo>
                    <a:pt x="16894" y="5756463"/>
                  </a:lnTo>
                  <a:lnTo>
                    <a:pt x="36867" y="5714396"/>
                  </a:lnTo>
                  <a:lnTo>
                    <a:pt x="63507" y="5676709"/>
                  </a:lnTo>
                  <a:lnTo>
                    <a:pt x="96051" y="5644165"/>
                  </a:lnTo>
                  <a:lnTo>
                    <a:pt x="133735" y="5617525"/>
                  </a:lnTo>
                  <a:lnTo>
                    <a:pt x="175797" y="5597552"/>
                  </a:lnTo>
                  <a:lnTo>
                    <a:pt x="221474" y="5585009"/>
                  </a:lnTo>
                  <a:lnTo>
                    <a:pt x="270001" y="5580659"/>
                  </a:lnTo>
                  <a:lnTo>
                    <a:pt x="540004" y="5580659"/>
                  </a:lnTo>
                  <a:lnTo>
                    <a:pt x="540004" y="270129"/>
                  </a:lnTo>
                  <a:lnTo>
                    <a:pt x="544354" y="221563"/>
                  </a:lnTo>
                  <a:lnTo>
                    <a:pt x="556899" y="175857"/>
                  </a:lnTo>
                  <a:lnTo>
                    <a:pt x="576876" y="133773"/>
                  </a:lnTo>
                  <a:lnTo>
                    <a:pt x="603522" y="96073"/>
                  </a:lnTo>
                  <a:lnTo>
                    <a:pt x="636077" y="63518"/>
                  </a:lnTo>
                  <a:lnTo>
                    <a:pt x="673777" y="36872"/>
                  </a:lnTo>
                  <a:lnTo>
                    <a:pt x="715861" y="16895"/>
                  </a:lnTo>
                  <a:lnTo>
                    <a:pt x="761567" y="4350"/>
                  </a:lnTo>
                  <a:lnTo>
                    <a:pt x="810133" y="0"/>
                  </a:lnTo>
                  <a:lnTo>
                    <a:pt x="4050411" y="0"/>
                  </a:lnTo>
                  <a:lnTo>
                    <a:pt x="4098972" y="4350"/>
                  </a:lnTo>
                  <a:lnTo>
                    <a:pt x="4139946" y="15599"/>
                  </a:lnTo>
                </a:path>
                <a:path w="4140200" h="6120765">
                  <a:moveTo>
                    <a:pt x="810133" y="0"/>
                  </a:moveTo>
                  <a:lnTo>
                    <a:pt x="858660" y="4350"/>
                  </a:lnTo>
                  <a:lnTo>
                    <a:pt x="904337" y="16895"/>
                  </a:lnTo>
                  <a:lnTo>
                    <a:pt x="946399" y="36872"/>
                  </a:lnTo>
                  <a:lnTo>
                    <a:pt x="984083" y="63518"/>
                  </a:lnTo>
                  <a:lnTo>
                    <a:pt x="1016627" y="96073"/>
                  </a:lnTo>
                  <a:lnTo>
                    <a:pt x="1043267" y="133773"/>
                  </a:lnTo>
                  <a:lnTo>
                    <a:pt x="1063240" y="175857"/>
                  </a:lnTo>
                  <a:lnTo>
                    <a:pt x="1075784" y="221563"/>
                  </a:lnTo>
                  <a:lnTo>
                    <a:pt x="1080135" y="270129"/>
                  </a:lnTo>
                  <a:lnTo>
                    <a:pt x="1075784" y="318656"/>
                  </a:lnTo>
                  <a:lnTo>
                    <a:pt x="1063240" y="364333"/>
                  </a:lnTo>
                  <a:lnTo>
                    <a:pt x="1043267" y="406395"/>
                  </a:lnTo>
                  <a:lnTo>
                    <a:pt x="1016627" y="444079"/>
                  </a:lnTo>
                  <a:lnTo>
                    <a:pt x="984083" y="476623"/>
                  </a:lnTo>
                  <a:lnTo>
                    <a:pt x="946399" y="503263"/>
                  </a:lnTo>
                  <a:lnTo>
                    <a:pt x="904337" y="523236"/>
                  </a:lnTo>
                  <a:lnTo>
                    <a:pt x="858660" y="535780"/>
                  </a:lnTo>
                  <a:lnTo>
                    <a:pt x="810133" y="540131"/>
                  </a:lnTo>
                  <a:lnTo>
                    <a:pt x="767404" y="533247"/>
                  </a:lnTo>
                  <a:lnTo>
                    <a:pt x="730307" y="514080"/>
                  </a:lnTo>
                  <a:lnTo>
                    <a:pt x="701063" y="484855"/>
                  </a:lnTo>
                  <a:lnTo>
                    <a:pt x="681889" y="447796"/>
                  </a:lnTo>
                  <a:lnTo>
                    <a:pt x="675005" y="405130"/>
                  </a:lnTo>
                  <a:lnTo>
                    <a:pt x="681889" y="362463"/>
                  </a:lnTo>
                  <a:lnTo>
                    <a:pt x="701063" y="325404"/>
                  </a:lnTo>
                  <a:lnTo>
                    <a:pt x="730307" y="296179"/>
                  </a:lnTo>
                  <a:lnTo>
                    <a:pt x="767404" y="277012"/>
                  </a:lnTo>
                  <a:lnTo>
                    <a:pt x="810133" y="270129"/>
                  </a:lnTo>
                  <a:lnTo>
                    <a:pt x="1080135" y="270129"/>
                  </a:lnTo>
                </a:path>
                <a:path w="4140200" h="6120765">
                  <a:moveTo>
                    <a:pt x="3780409" y="540131"/>
                  </a:moveTo>
                  <a:lnTo>
                    <a:pt x="810133" y="540131"/>
                  </a:lnTo>
                </a:path>
                <a:path w="4140200" h="6120765">
                  <a:moveTo>
                    <a:pt x="270001" y="5580659"/>
                  </a:moveTo>
                  <a:lnTo>
                    <a:pt x="312668" y="5587542"/>
                  </a:lnTo>
                  <a:lnTo>
                    <a:pt x="349727" y="5606710"/>
                  </a:lnTo>
                  <a:lnTo>
                    <a:pt x="378952" y="5635937"/>
                  </a:lnTo>
                  <a:lnTo>
                    <a:pt x="398119" y="5672999"/>
                  </a:lnTo>
                  <a:lnTo>
                    <a:pt x="405003" y="5715673"/>
                  </a:lnTo>
                  <a:lnTo>
                    <a:pt x="398119" y="5758346"/>
                  </a:lnTo>
                  <a:lnTo>
                    <a:pt x="378952" y="5795408"/>
                  </a:lnTo>
                  <a:lnTo>
                    <a:pt x="349727" y="5824635"/>
                  </a:lnTo>
                  <a:lnTo>
                    <a:pt x="312668" y="5843803"/>
                  </a:lnTo>
                  <a:lnTo>
                    <a:pt x="270001" y="5850686"/>
                  </a:lnTo>
                  <a:lnTo>
                    <a:pt x="540004" y="5850686"/>
                  </a:lnTo>
                </a:path>
                <a:path w="4140200" h="6120765">
                  <a:moveTo>
                    <a:pt x="270001" y="6120714"/>
                  </a:moveTo>
                  <a:lnTo>
                    <a:pt x="318529" y="6116363"/>
                  </a:lnTo>
                  <a:lnTo>
                    <a:pt x="364206" y="6103821"/>
                  </a:lnTo>
                  <a:lnTo>
                    <a:pt x="406268" y="6083848"/>
                  </a:lnTo>
                  <a:lnTo>
                    <a:pt x="443952" y="6057208"/>
                  </a:lnTo>
                  <a:lnTo>
                    <a:pt x="476496" y="6024663"/>
                  </a:lnTo>
                  <a:lnTo>
                    <a:pt x="503136" y="5986976"/>
                  </a:lnTo>
                  <a:lnTo>
                    <a:pt x="523109" y="5944909"/>
                  </a:lnTo>
                  <a:lnTo>
                    <a:pt x="535653" y="5899225"/>
                  </a:lnTo>
                  <a:lnTo>
                    <a:pt x="540004" y="5850686"/>
                  </a:lnTo>
                  <a:lnTo>
                    <a:pt x="540004" y="5580659"/>
                  </a:lnTo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5769355" y="1651507"/>
            <a:ext cx="2794000" cy="3866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04800" marR="12065" indent="741045">
              <a:lnSpc>
                <a:spcPct val="100000"/>
              </a:lnSpc>
              <a:spcBef>
                <a:spcPts val="95"/>
              </a:spcBef>
              <a:buSzPct val="96428"/>
              <a:buFont typeface="Wingdings"/>
              <a:buChar char=""/>
              <a:tabLst>
                <a:tab pos="1045844" algn="l"/>
              </a:tabLst>
            </a:pPr>
            <a:r>
              <a:rPr dirty="0" sz="2800" spc="-20">
                <a:latin typeface="Calibri"/>
                <a:cs typeface="Calibri"/>
              </a:rPr>
              <a:t>Номер </a:t>
            </a:r>
            <a:r>
              <a:rPr dirty="0" sz="2800" spc="-10">
                <a:latin typeface="Calibri"/>
                <a:cs typeface="Calibri"/>
              </a:rPr>
              <a:t>поінформованої</a:t>
            </a:r>
            <a:endParaRPr sz="2800">
              <a:latin typeface="Calibri"/>
              <a:cs typeface="Calibri"/>
            </a:endParaRPr>
          </a:p>
          <a:p>
            <a:pPr marL="1114425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угоди</a:t>
            </a:r>
            <a:endParaRPr sz="2800">
              <a:latin typeface="Calibri"/>
              <a:cs typeface="Calibri"/>
            </a:endParaRPr>
          </a:p>
          <a:p>
            <a:pPr marL="689610" indent="-317500">
              <a:lnSpc>
                <a:spcPct val="100000"/>
              </a:lnSpc>
              <a:buSzPct val="96428"/>
              <a:buFont typeface="Wingdings"/>
              <a:buChar char=""/>
              <a:tabLst>
                <a:tab pos="689610" algn="l"/>
              </a:tabLst>
            </a:pPr>
            <a:r>
              <a:rPr dirty="0" sz="2800">
                <a:latin typeface="Calibri"/>
                <a:cs typeface="Calibri"/>
              </a:rPr>
              <a:t>Код</a:t>
            </a:r>
            <a:r>
              <a:rPr dirty="0" sz="2800" spc="-1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клієнта</a:t>
            </a:r>
            <a:endParaRPr sz="2800">
              <a:latin typeface="Calibri"/>
              <a:cs typeface="Calibri"/>
            </a:endParaRPr>
          </a:p>
          <a:p>
            <a:pPr marL="501015" indent="-317500">
              <a:lnSpc>
                <a:spcPct val="100000"/>
              </a:lnSpc>
              <a:buSzPct val="96428"/>
              <a:buFont typeface="Wingdings"/>
              <a:buChar char=""/>
              <a:tabLst>
                <a:tab pos="501015" algn="l"/>
              </a:tabLst>
            </a:pPr>
            <a:r>
              <a:rPr dirty="0" sz="2800">
                <a:latin typeface="Calibri"/>
                <a:cs typeface="Calibri"/>
              </a:rPr>
              <a:t>Статус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клієнта</a:t>
            </a:r>
            <a:endParaRPr sz="2800">
              <a:latin typeface="Calibri"/>
              <a:cs typeface="Calibri"/>
            </a:endParaRPr>
          </a:p>
          <a:p>
            <a:pPr marL="328930" indent="-317500">
              <a:lnSpc>
                <a:spcPct val="100000"/>
              </a:lnSpc>
              <a:spcBef>
                <a:spcPts val="5"/>
              </a:spcBef>
              <a:buSzPct val="96428"/>
              <a:buFont typeface="Wingdings"/>
              <a:buChar char=""/>
              <a:tabLst>
                <a:tab pos="328930" algn="l"/>
              </a:tabLst>
            </a:pPr>
            <a:r>
              <a:rPr dirty="0" sz="2800">
                <a:latin typeface="Calibri"/>
                <a:cs typeface="Calibri"/>
              </a:rPr>
              <a:t>Дата</a:t>
            </a:r>
            <a:r>
              <a:rPr dirty="0" sz="2800" spc="-10">
                <a:latin typeface="Calibri"/>
                <a:cs typeface="Calibri"/>
              </a:rPr>
              <a:t> включення</a:t>
            </a:r>
            <a:endParaRPr sz="2800">
              <a:latin typeface="Calibri"/>
              <a:cs typeface="Calibri"/>
            </a:endParaRPr>
          </a:p>
          <a:p>
            <a:pPr lvl="1" marL="638175" indent="-317500">
              <a:lnSpc>
                <a:spcPct val="100000"/>
              </a:lnSpc>
              <a:buSzPct val="96428"/>
              <a:buFont typeface="Wingdings"/>
              <a:buChar char=""/>
              <a:tabLst>
                <a:tab pos="638175" algn="l"/>
              </a:tabLst>
            </a:pPr>
            <a:r>
              <a:rPr dirty="0" sz="2800">
                <a:latin typeface="Calibri"/>
                <a:cs typeface="Calibri"/>
              </a:rPr>
              <a:t>Дата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виходу</a:t>
            </a:r>
            <a:endParaRPr sz="2800">
              <a:latin typeface="Calibri"/>
              <a:cs typeface="Calibri"/>
            </a:endParaRPr>
          </a:p>
          <a:p>
            <a:pPr marL="371475" indent="-317500">
              <a:lnSpc>
                <a:spcPct val="100000"/>
              </a:lnSpc>
              <a:buSzPct val="96428"/>
              <a:buFont typeface="Wingdings"/>
              <a:buChar char=""/>
              <a:tabLst>
                <a:tab pos="371475" algn="l"/>
              </a:tabLst>
            </a:pPr>
            <a:r>
              <a:rPr dirty="0" sz="2800">
                <a:latin typeface="Calibri"/>
                <a:cs typeface="Calibri"/>
              </a:rPr>
              <a:t>Інформація</a:t>
            </a:r>
            <a:r>
              <a:rPr dirty="0" sz="2800" spc="-13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про</a:t>
            </a:r>
            <a:endParaRPr sz="2800">
              <a:latin typeface="Calibri"/>
              <a:cs typeface="Calibri"/>
            </a:endParaRPr>
          </a:p>
          <a:p>
            <a:pPr marL="996950">
              <a:lnSpc>
                <a:spcPct val="100000"/>
              </a:lnSpc>
            </a:pPr>
            <a:r>
              <a:rPr dirty="0" sz="2800" spc="-10">
                <a:latin typeface="Calibri"/>
                <a:cs typeface="Calibri"/>
              </a:rPr>
              <a:t>клієнта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149352" y="137160"/>
              <a:ext cx="8869680" cy="6583680"/>
            </a:xfrm>
            <a:custGeom>
              <a:avLst/>
              <a:gdLst/>
              <a:ahLst/>
              <a:cxnLst/>
              <a:rect l="l" t="t" r="r" b="b"/>
              <a:pathLst>
                <a:path w="8869680" h="6583680">
                  <a:moveTo>
                    <a:pt x="0" y="6583680"/>
                  </a:moveTo>
                  <a:lnTo>
                    <a:pt x="8869680" y="6583680"/>
                  </a:lnTo>
                  <a:lnTo>
                    <a:pt x="8869680" y="0"/>
                  </a:lnTo>
                  <a:lnTo>
                    <a:pt x="0" y="0"/>
                  </a:lnTo>
                  <a:lnTo>
                    <a:pt x="0" y="6583680"/>
                  </a:lnTo>
                  <a:close/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7801" y="342010"/>
              <a:ext cx="7153910" cy="614126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033142" y="1392174"/>
            <a:ext cx="4502785" cy="2937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4622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00"/>
                </a:solidFill>
                <a:latin typeface="Times New Roman"/>
                <a:cs typeface="Times New Roman"/>
              </a:rPr>
              <a:t>Оцінка</a:t>
            </a:r>
            <a:r>
              <a:rPr dirty="0" sz="2000" spc="-9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00"/>
                </a:solidFill>
                <a:latin typeface="Times New Roman"/>
                <a:cs typeface="Times New Roman"/>
              </a:rPr>
              <a:t>потреб</a:t>
            </a:r>
            <a:endParaRPr sz="2000">
              <a:latin typeface="Times New Roman"/>
              <a:cs typeface="Times New Roman"/>
            </a:endParaRPr>
          </a:p>
          <a:p>
            <a:pPr algn="just" marL="12700" marR="5080" indent="449580">
              <a:lnSpc>
                <a:spcPct val="114999"/>
              </a:lnSpc>
              <a:spcBef>
                <a:spcPts val="1200"/>
              </a:spcBef>
            </a:pP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–</a:t>
            </a:r>
            <a:r>
              <a:rPr dirty="0" sz="2000" spc="3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це</a:t>
            </a:r>
            <a:r>
              <a:rPr dirty="0" sz="2000" spc="34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процес</a:t>
            </a:r>
            <a:r>
              <a:rPr dirty="0" sz="2000" spc="33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збору,</a:t>
            </a:r>
            <a:r>
              <a:rPr dirty="0" sz="2000" spc="3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узагальнення</a:t>
            </a:r>
            <a:r>
              <a:rPr dirty="0" sz="2000" spc="35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00"/>
                </a:solidFill>
                <a:latin typeface="Times New Roman"/>
                <a:cs typeface="Times New Roman"/>
              </a:rPr>
              <a:t>та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аналізу</a:t>
            </a:r>
            <a:r>
              <a:rPr dirty="0" sz="2000" spc="280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соціальними</a:t>
            </a:r>
            <a:r>
              <a:rPr dirty="0" sz="2000" spc="285">
                <a:solidFill>
                  <a:srgbClr val="FFFF00"/>
                </a:solidFill>
                <a:latin typeface="Times New Roman"/>
                <a:cs typeface="Times New Roman"/>
              </a:rPr>
              <a:t>    </a:t>
            </a:r>
            <a:r>
              <a:rPr dirty="0" sz="2000" spc="-10">
                <a:solidFill>
                  <a:srgbClr val="FFFF00"/>
                </a:solidFill>
                <a:latin typeface="Times New Roman"/>
                <a:cs typeface="Times New Roman"/>
              </a:rPr>
              <a:t>працівниками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інформації</a:t>
            </a:r>
            <a:r>
              <a:rPr dirty="0" sz="2000" spc="33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щодо</a:t>
            </a:r>
            <a:r>
              <a:rPr dirty="0" sz="2000" spc="35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стану</a:t>
            </a:r>
            <a:r>
              <a:rPr dirty="0" sz="2000" spc="34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та</a:t>
            </a:r>
            <a:r>
              <a:rPr dirty="0" sz="2000" spc="34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FFFF00"/>
                </a:solidFill>
                <a:latin typeface="Times New Roman"/>
                <a:cs typeface="Times New Roman"/>
              </a:rPr>
              <a:t>життєвих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обставин</a:t>
            </a:r>
            <a:r>
              <a:rPr dirty="0" sz="2000" spc="114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клієнта</a:t>
            </a:r>
            <a:r>
              <a:rPr dirty="0" sz="2000" spc="12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соціальних</a:t>
            </a:r>
            <a:r>
              <a:rPr dirty="0" sz="2000" spc="12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послуг</a:t>
            </a:r>
            <a:r>
              <a:rPr dirty="0" sz="2000" spc="12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 spc="-50">
                <a:solidFill>
                  <a:srgbClr val="FFFF00"/>
                </a:solidFill>
                <a:latin typeface="Times New Roman"/>
                <a:cs typeface="Times New Roman"/>
              </a:rPr>
              <a:t>з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метою</a:t>
            </a:r>
            <a:r>
              <a:rPr dirty="0" sz="2000" spc="420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визначення</a:t>
            </a:r>
            <a:r>
              <a:rPr dirty="0" sz="2000" spc="42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видів</a:t>
            </a:r>
            <a:r>
              <a:rPr dirty="0" sz="2000" spc="42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та</a:t>
            </a:r>
            <a:r>
              <a:rPr dirty="0" sz="2000" spc="415">
                <a:solidFill>
                  <a:srgbClr val="FFFF00"/>
                </a:solidFill>
                <a:latin typeface="Times New Roman"/>
                <a:cs typeface="Times New Roman"/>
              </a:rPr>
              <a:t>  </a:t>
            </a:r>
            <a:r>
              <a:rPr dirty="0" sz="2000" spc="-10">
                <a:solidFill>
                  <a:srgbClr val="FFFF00"/>
                </a:solidFill>
                <a:latin typeface="Times New Roman"/>
                <a:cs typeface="Times New Roman"/>
              </a:rPr>
              <a:t>обсягів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послуг</a:t>
            </a:r>
            <a:r>
              <a:rPr dirty="0" sz="20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та</a:t>
            </a:r>
            <a:r>
              <a:rPr dirty="0" sz="20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їх</a:t>
            </a:r>
            <a:r>
              <a:rPr dirty="0" sz="2000" spc="1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впливу</a:t>
            </a:r>
            <a:r>
              <a:rPr dirty="0" sz="2000" spc="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на</a:t>
            </a:r>
            <a:r>
              <a:rPr dirty="0" sz="2000" spc="1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процес</a:t>
            </a:r>
            <a:r>
              <a:rPr dirty="0" sz="2000" spc="2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Times New Roman"/>
                <a:cs typeface="Times New Roman"/>
              </a:rPr>
              <a:t>подолання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складних</a:t>
            </a:r>
            <a:r>
              <a:rPr dirty="0" sz="2000" spc="-6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00"/>
                </a:solidFill>
                <a:latin typeface="Times New Roman"/>
                <a:cs typeface="Times New Roman"/>
              </a:rPr>
              <a:t>життєвих</a:t>
            </a:r>
            <a:r>
              <a:rPr dirty="0" sz="2000" spc="-55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00"/>
                </a:solidFill>
                <a:latin typeface="Times New Roman"/>
                <a:cs typeface="Times New Roman"/>
              </a:rPr>
              <a:t>обставин.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577" y="266774"/>
            <a:ext cx="8871194" cy="65991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623" rIns="0" bIns="0" rtlCol="0" vert="horz">
            <a:spAutoFit/>
          </a:bodyPr>
          <a:lstStyle/>
          <a:p>
            <a:pPr marL="482600">
              <a:lnSpc>
                <a:spcPct val="100000"/>
              </a:lnSpc>
              <a:spcBef>
                <a:spcPts val="95"/>
              </a:spcBef>
            </a:pPr>
            <a:r>
              <a:rPr dirty="0"/>
              <a:t>Професійні</a:t>
            </a:r>
            <a:r>
              <a:rPr dirty="0" spc="-155"/>
              <a:t> </a:t>
            </a:r>
            <a:r>
              <a:rPr dirty="0" spc="-10"/>
              <a:t>записи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912" y="0"/>
            <a:ext cx="532130" cy="4815840"/>
          </a:xfrm>
          <a:custGeom>
            <a:avLst/>
            <a:gdLst/>
            <a:ahLst/>
            <a:cxnLst/>
            <a:rect l="l" t="t" r="r" b="b"/>
            <a:pathLst>
              <a:path w="532130" h="4815840">
                <a:moveTo>
                  <a:pt x="304372" y="0"/>
                </a:moveTo>
                <a:lnTo>
                  <a:pt x="456487" y="4815332"/>
                </a:lnTo>
              </a:path>
              <a:path w="532130" h="4815840">
                <a:moveTo>
                  <a:pt x="0" y="0"/>
                </a:moveTo>
                <a:lnTo>
                  <a:pt x="380287" y="4815332"/>
                </a:lnTo>
              </a:path>
              <a:path w="532130" h="4815840">
                <a:moveTo>
                  <a:pt x="531975" y="0"/>
                </a:moveTo>
                <a:lnTo>
                  <a:pt x="151687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335" y="-14287"/>
            <a:ext cx="323215" cy="4844415"/>
            <a:chOff x="-4335" y="-14287"/>
            <a:chExt cx="323215" cy="4844415"/>
          </a:xfrm>
        </p:grpSpPr>
        <p:sp>
          <p:nvSpPr>
            <p:cNvPr id="4" name="object 4" descr=""/>
            <p:cNvSpPr/>
            <p:nvPr/>
          </p:nvSpPr>
          <p:spPr>
            <a:xfrm>
              <a:off x="76199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1909" y="0"/>
            <a:ext cx="913130" cy="4815840"/>
          </a:xfrm>
          <a:custGeom>
            <a:avLst/>
            <a:gdLst/>
            <a:ahLst/>
            <a:cxnLst/>
            <a:rect l="l" t="t" r="r" b="b"/>
            <a:pathLst>
              <a:path w="913130" h="4815840">
                <a:moveTo>
                  <a:pt x="0" y="0"/>
                </a:moveTo>
                <a:lnTo>
                  <a:pt x="912690" y="4815332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7092" y="-6350"/>
            <a:ext cx="543560" cy="4828540"/>
            <a:chOff x="377092" y="-6350"/>
            <a:chExt cx="543560" cy="4828540"/>
          </a:xfrm>
        </p:grpSpPr>
        <p:sp>
          <p:nvSpPr>
            <p:cNvPr id="8" name="object 8" descr=""/>
            <p:cNvSpPr/>
            <p:nvPr/>
          </p:nvSpPr>
          <p:spPr>
            <a:xfrm>
              <a:off x="3818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5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3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76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5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969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0" y="0"/>
                </a:moveTo>
                <a:lnTo>
                  <a:pt x="304230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5715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220662" y="-5778"/>
            <a:ext cx="473075" cy="4829810"/>
            <a:chOff x="220662" y="-5778"/>
            <a:chExt cx="473075" cy="4829810"/>
          </a:xfrm>
        </p:grpSpPr>
        <p:sp>
          <p:nvSpPr>
            <p:cNvPr id="14" name="object 14" descr=""/>
            <p:cNvSpPr/>
            <p:nvPr/>
          </p:nvSpPr>
          <p:spPr>
            <a:xfrm>
              <a:off x="5336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28600" y="2158"/>
              <a:ext cx="457200" cy="4813935"/>
            </a:xfrm>
            <a:custGeom>
              <a:avLst/>
              <a:gdLst/>
              <a:ahLst/>
              <a:cxnLst/>
              <a:rect l="l" t="t" r="r" b="b"/>
              <a:pathLst>
                <a:path w="457200" h="4813935">
                  <a:moveTo>
                    <a:pt x="0" y="0"/>
                  </a:moveTo>
                  <a:lnTo>
                    <a:pt x="457200" y="4813681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602321" y="-7937"/>
            <a:ext cx="2069464" cy="4831715"/>
            <a:chOff x="602321" y="-7937"/>
            <a:chExt cx="2069464" cy="4831715"/>
          </a:xfrm>
        </p:grpSpPr>
        <p:sp>
          <p:nvSpPr>
            <p:cNvPr id="17" name="object 17" descr=""/>
            <p:cNvSpPr/>
            <p:nvPr/>
          </p:nvSpPr>
          <p:spPr>
            <a:xfrm>
              <a:off x="990599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135505" y="0"/>
              <a:ext cx="531495" cy="4815840"/>
            </a:xfrm>
            <a:custGeom>
              <a:avLst/>
              <a:gdLst/>
              <a:ahLst/>
              <a:cxnLst/>
              <a:rect l="l" t="t" r="r" b="b"/>
              <a:pathLst>
                <a:path w="531494" h="4815840">
                  <a:moveTo>
                    <a:pt x="302328" y="0"/>
                  </a:moveTo>
                  <a:lnTo>
                    <a:pt x="0" y="4815332"/>
                  </a:lnTo>
                </a:path>
                <a:path w="531494" h="4815840">
                  <a:moveTo>
                    <a:pt x="530925" y="0"/>
                  </a:moveTo>
                  <a:lnTo>
                    <a:pt x="226694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716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0258" y="0"/>
              <a:ext cx="351790" cy="4815840"/>
            </a:xfrm>
            <a:custGeom>
              <a:avLst/>
              <a:gdLst/>
              <a:ahLst/>
              <a:cxnLst/>
              <a:rect l="l" t="t" r="r" b="b"/>
              <a:pathLst>
                <a:path w="351790" h="4815840">
                  <a:moveTo>
                    <a:pt x="0" y="0"/>
                  </a:moveTo>
                  <a:lnTo>
                    <a:pt x="351766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884" y="0"/>
              <a:ext cx="586740" cy="4815840"/>
            </a:xfrm>
            <a:custGeom>
              <a:avLst/>
              <a:gdLst/>
              <a:ahLst/>
              <a:cxnLst/>
              <a:rect l="l" t="t" r="r" b="b"/>
              <a:pathLst>
                <a:path w="586740" h="4815840">
                  <a:moveTo>
                    <a:pt x="381099" y="0"/>
                  </a:moveTo>
                  <a:lnTo>
                    <a:pt x="586455" y="4815332"/>
                  </a:lnTo>
                </a:path>
                <a:path w="586740" h="4815840">
                  <a:moveTo>
                    <a:pt x="0" y="0"/>
                  </a:moveTo>
                  <a:lnTo>
                    <a:pt x="152115" y="4815332"/>
                  </a:lnTo>
                </a:path>
                <a:path w="586740" h="4815840">
                  <a:moveTo>
                    <a:pt x="228600" y="0"/>
                  </a:moveTo>
                  <a:lnTo>
                    <a:pt x="3807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749" y="-23812"/>
            <a:ext cx="560705" cy="4863465"/>
            <a:chOff x="4110749" y="-23812"/>
            <a:chExt cx="560705" cy="4863465"/>
          </a:xfrm>
        </p:grpSpPr>
        <p:sp>
          <p:nvSpPr>
            <p:cNvPr id="23" name="object 23" descr=""/>
            <p:cNvSpPr/>
            <p:nvPr/>
          </p:nvSpPr>
          <p:spPr>
            <a:xfrm>
              <a:off x="4115511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304372" y="0"/>
                  </a:moveTo>
                  <a:lnTo>
                    <a:pt x="456487" y="4815332"/>
                  </a:lnTo>
                </a:path>
                <a:path w="456564" h="4815840">
                  <a:moveTo>
                    <a:pt x="0" y="0"/>
                  </a:moveTo>
                  <a:lnTo>
                    <a:pt x="380287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1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4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476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10264" y="-14287"/>
            <a:ext cx="323215" cy="4844415"/>
            <a:chOff x="2510264" y="-14287"/>
            <a:chExt cx="323215" cy="484441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50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2642" y="-23812"/>
            <a:ext cx="562610" cy="4863465"/>
            <a:chOff x="2872642" y="-23812"/>
            <a:chExt cx="562610" cy="4863465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64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4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22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4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569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0" y="0"/>
                </a:moveTo>
                <a:lnTo>
                  <a:pt x="304230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8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4815840"/>
          </a:xfrm>
          <a:custGeom>
            <a:avLst/>
            <a:gdLst/>
            <a:ahLst/>
            <a:cxnLst/>
            <a:rect l="l" t="t" r="r" b="b"/>
            <a:pathLst>
              <a:path w="228600" h="4815840">
                <a:moveTo>
                  <a:pt x="228172" y="0"/>
                </a:moveTo>
                <a:lnTo>
                  <a:pt x="0" y="4815332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921" y="-7937"/>
            <a:ext cx="1993264" cy="4831715"/>
            <a:chOff x="3116921" y="-7937"/>
            <a:chExt cx="1993264" cy="4831715"/>
          </a:xfrm>
        </p:grpSpPr>
        <p:sp>
          <p:nvSpPr>
            <p:cNvPr id="38" name="object 38" descr=""/>
            <p:cNvSpPr/>
            <p:nvPr/>
          </p:nvSpPr>
          <p:spPr>
            <a:xfrm>
              <a:off x="3505199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4815840"/>
            </a:xfrm>
            <a:custGeom>
              <a:avLst/>
              <a:gdLst/>
              <a:ahLst/>
              <a:cxnLst/>
              <a:rect l="l" t="t" r="r" b="b"/>
              <a:pathLst>
                <a:path w="455295" h="4815840">
                  <a:moveTo>
                    <a:pt x="302328" y="0"/>
                  </a:moveTo>
                  <a:lnTo>
                    <a:pt x="0" y="4815332"/>
                  </a:lnTo>
                </a:path>
                <a:path w="455295" h="4815840">
                  <a:moveTo>
                    <a:pt x="455010" y="0"/>
                  </a:moveTo>
                  <a:lnTo>
                    <a:pt x="30289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858" y="0"/>
              <a:ext cx="351790" cy="4815840"/>
            </a:xfrm>
            <a:custGeom>
              <a:avLst/>
              <a:gdLst/>
              <a:ahLst/>
              <a:cxnLst/>
              <a:rect l="l" t="t" r="r" b="b"/>
              <a:pathLst>
                <a:path w="351789" h="4815840">
                  <a:moveTo>
                    <a:pt x="0" y="0"/>
                  </a:moveTo>
                  <a:lnTo>
                    <a:pt x="351766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484" y="0"/>
              <a:ext cx="586740" cy="4815840"/>
            </a:xfrm>
            <a:custGeom>
              <a:avLst/>
              <a:gdLst/>
              <a:ahLst/>
              <a:cxnLst/>
              <a:rect l="l" t="t" r="r" b="b"/>
              <a:pathLst>
                <a:path w="586739" h="4815840">
                  <a:moveTo>
                    <a:pt x="381099" y="0"/>
                  </a:moveTo>
                  <a:lnTo>
                    <a:pt x="586455" y="4815332"/>
                  </a:lnTo>
                </a:path>
                <a:path w="586739" h="4815840">
                  <a:moveTo>
                    <a:pt x="0" y="0"/>
                  </a:moveTo>
                  <a:lnTo>
                    <a:pt x="152115" y="4815332"/>
                  </a:lnTo>
                </a:path>
                <a:path w="586739" h="4815840">
                  <a:moveTo>
                    <a:pt x="228600" y="0"/>
                  </a:moveTo>
                  <a:lnTo>
                    <a:pt x="3807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2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5715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711" y="0"/>
            <a:ext cx="380365" cy="4815840"/>
          </a:xfrm>
          <a:custGeom>
            <a:avLst/>
            <a:gdLst/>
            <a:ahLst/>
            <a:cxnLst/>
            <a:rect l="l" t="t" r="r" b="b"/>
            <a:pathLst>
              <a:path w="380364" h="4815840">
                <a:moveTo>
                  <a:pt x="0" y="0"/>
                </a:moveTo>
                <a:lnTo>
                  <a:pt x="380287" y="4815332"/>
                </a:lnTo>
              </a:path>
            </a:pathLst>
          </a:custGeom>
          <a:ln w="952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0365" cy="4815840"/>
          </a:xfrm>
          <a:custGeom>
            <a:avLst/>
            <a:gdLst/>
            <a:ahLst/>
            <a:cxnLst/>
            <a:rect l="l" t="t" r="r" b="b"/>
            <a:pathLst>
              <a:path w="380364" h="4815840">
                <a:moveTo>
                  <a:pt x="380287" y="0"/>
                </a:moveTo>
                <a:lnTo>
                  <a:pt x="0" y="4815332"/>
                </a:lnTo>
              </a:path>
            </a:pathLst>
          </a:custGeom>
          <a:ln w="952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304230" y="0"/>
                </a:moveTo>
                <a:lnTo>
                  <a:pt x="0" y="4815332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80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4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0495" cy="4828540"/>
            <a:chOff x="5363527" y="-6350"/>
            <a:chExt cx="1420495" cy="4828540"/>
          </a:xfrm>
        </p:grpSpPr>
        <p:sp>
          <p:nvSpPr>
            <p:cNvPr id="49" name="object 49" descr=""/>
            <p:cNvSpPr/>
            <p:nvPr/>
          </p:nvSpPr>
          <p:spPr>
            <a:xfrm>
              <a:off x="5715285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0970" cy="4815840"/>
            </a:xfrm>
            <a:custGeom>
              <a:avLst/>
              <a:gdLst/>
              <a:ahLst/>
              <a:cxnLst/>
              <a:rect l="l" t="t" r="r" b="b"/>
              <a:pathLst>
                <a:path w="1410970" h="4815840">
                  <a:moveTo>
                    <a:pt x="1410868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4815840"/>
            </a:xfrm>
            <a:custGeom>
              <a:avLst/>
              <a:gdLst/>
              <a:ahLst/>
              <a:cxnLst/>
              <a:rect l="l" t="t" r="r" b="b"/>
              <a:pathLst>
                <a:path w="457200" h="4815840">
                  <a:moveTo>
                    <a:pt x="456633" y="0"/>
                  </a:moveTo>
                  <a:lnTo>
                    <a:pt x="154304" y="4815332"/>
                  </a:lnTo>
                </a:path>
                <a:path w="457200" h="4815840">
                  <a:moveTo>
                    <a:pt x="304230" y="0"/>
                  </a:moveTo>
                  <a:lnTo>
                    <a:pt x="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984" y="0"/>
              <a:ext cx="205740" cy="4815840"/>
            </a:xfrm>
            <a:custGeom>
              <a:avLst/>
              <a:gdLst/>
              <a:ahLst/>
              <a:cxnLst/>
              <a:rect l="l" t="t" r="r" b="b"/>
              <a:pathLst>
                <a:path w="205739" h="4815840">
                  <a:moveTo>
                    <a:pt x="0" y="0"/>
                  </a:moveTo>
                  <a:lnTo>
                    <a:pt x="20535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 descr=""/>
          <p:cNvGrpSpPr/>
          <p:nvPr/>
        </p:nvGrpSpPr>
        <p:grpSpPr>
          <a:xfrm>
            <a:off x="5077109" y="-28575"/>
            <a:ext cx="338455" cy="4872990"/>
            <a:chOff x="5077109" y="-28575"/>
            <a:chExt cx="338455" cy="4872990"/>
          </a:xfrm>
        </p:grpSpPr>
        <p:sp>
          <p:nvSpPr>
            <p:cNvPr id="55" name="object 55" descr=""/>
            <p:cNvSpPr/>
            <p:nvPr/>
          </p:nvSpPr>
          <p:spPr>
            <a:xfrm>
              <a:off x="51056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571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52580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6767512" y="-14287"/>
            <a:ext cx="257175" cy="4844415"/>
            <a:chOff x="6767512" y="-14287"/>
            <a:chExt cx="257175" cy="4844415"/>
          </a:xfrm>
        </p:grpSpPr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782227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0" y="0"/>
                  </a:moveTo>
                  <a:lnTo>
                    <a:pt x="228172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7082691" y="-14287"/>
            <a:ext cx="543560" cy="4844415"/>
            <a:chOff x="7082691" y="-14287"/>
            <a:chExt cx="543560" cy="4844415"/>
          </a:xfrm>
        </p:grpSpPr>
        <p:sp>
          <p:nvSpPr>
            <p:cNvPr id="61" name="object 61" descr=""/>
            <p:cNvSpPr/>
            <p:nvPr/>
          </p:nvSpPr>
          <p:spPr>
            <a:xfrm>
              <a:off x="7466837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0874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5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238999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1269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/>
          <p:nvPr/>
        </p:nvSpPr>
        <p:spPr>
          <a:xfrm>
            <a:off x="7773254" y="0"/>
            <a:ext cx="456565" cy="4815840"/>
          </a:xfrm>
          <a:custGeom>
            <a:avLst/>
            <a:gdLst/>
            <a:ahLst/>
            <a:cxnLst/>
            <a:rect l="l" t="t" r="r" b="b"/>
            <a:pathLst>
              <a:path w="456565" h="4815840">
                <a:moveTo>
                  <a:pt x="0" y="0"/>
                </a:moveTo>
                <a:lnTo>
                  <a:pt x="456345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5" name="object 65" descr=""/>
          <p:cNvGrpSpPr/>
          <p:nvPr/>
        </p:nvGrpSpPr>
        <p:grpSpPr>
          <a:xfrm>
            <a:off x="6926262" y="-7937"/>
            <a:ext cx="317500" cy="4831715"/>
            <a:chOff x="6926262" y="-7937"/>
            <a:chExt cx="317500" cy="4831715"/>
          </a:xfrm>
        </p:grpSpPr>
        <p:sp>
          <p:nvSpPr>
            <p:cNvPr id="66" name="object 66" descr=""/>
            <p:cNvSpPr/>
            <p:nvPr/>
          </p:nvSpPr>
          <p:spPr>
            <a:xfrm>
              <a:off x="70868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934200" y="0"/>
              <a:ext cx="228600" cy="4815840"/>
            </a:xfrm>
            <a:custGeom>
              <a:avLst/>
              <a:gdLst/>
              <a:ahLst/>
              <a:cxnLst/>
              <a:rect l="l" t="t" r="r" b="b"/>
              <a:pathLst>
                <a:path w="228600" h="4815840">
                  <a:moveTo>
                    <a:pt x="228172" y="0"/>
                  </a:moveTo>
                  <a:lnTo>
                    <a:pt x="0" y="4815332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/>
          <p:nvPr/>
        </p:nvSpPr>
        <p:spPr>
          <a:xfrm>
            <a:off x="7468258" y="0"/>
            <a:ext cx="351790" cy="4815840"/>
          </a:xfrm>
          <a:custGeom>
            <a:avLst/>
            <a:gdLst/>
            <a:ahLst/>
            <a:cxnLst/>
            <a:rect l="l" t="t" r="r" b="b"/>
            <a:pathLst>
              <a:path w="351790" h="4815840">
                <a:moveTo>
                  <a:pt x="0" y="0"/>
                </a:moveTo>
                <a:lnTo>
                  <a:pt x="351766" y="4815332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8077584" y="0"/>
            <a:ext cx="205740" cy="4815840"/>
          </a:xfrm>
          <a:custGeom>
            <a:avLst/>
            <a:gdLst/>
            <a:ahLst/>
            <a:cxnLst/>
            <a:rect l="l" t="t" r="r" b="b"/>
            <a:pathLst>
              <a:path w="205740" h="4815840">
                <a:moveTo>
                  <a:pt x="0" y="0"/>
                </a:moveTo>
                <a:lnTo>
                  <a:pt x="20535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6964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 descr=""/>
          <p:cNvSpPr/>
          <p:nvPr/>
        </p:nvSpPr>
        <p:spPr>
          <a:xfrm>
            <a:off x="7925084" y="0"/>
            <a:ext cx="152400" cy="4815840"/>
          </a:xfrm>
          <a:custGeom>
            <a:avLst/>
            <a:gdLst/>
            <a:ahLst/>
            <a:cxnLst/>
            <a:rect l="l" t="t" r="r" b="b"/>
            <a:pathLst>
              <a:path w="152400" h="4815840">
                <a:moveTo>
                  <a:pt x="0" y="0"/>
                </a:moveTo>
                <a:lnTo>
                  <a:pt x="152115" y="4815332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8053387" y="-23812"/>
            <a:ext cx="1018540" cy="4863465"/>
            <a:chOff x="8053387" y="-23812"/>
            <a:chExt cx="1018540" cy="4863465"/>
          </a:xfrm>
        </p:grpSpPr>
        <p:sp>
          <p:nvSpPr>
            <p:cNvPr id="73" name="object 73" descr=""/>
            <p:cNvSpPr/>
            <p:nvPr/>
          </p:nvSpPr>
          <p:spPr>
            <a:xfrm>
              <a:off x="8229884" y="0"/>
              <a:ext cx="836930" cy="4815840"/>
            </a:xfrm>
            <a:custGeom>
              <a:avLst/>
              <a:gdLst/>
              <a:ahLst/>
              <a:cxnLst/>
              <a:rect l="l" t="t" r="r" b="b"/>
              <a:pathLst>
                <a:path w="836929" h="4815840">
                  <a:moveTo>
                    <a:pt x="381000" y="0"/>
                  </a:moveTo>
                  <a:lnTo>
                    <a:pt x="533115" y="4815332"/>
                  </a:lnTo>
                </a:path>
                <a:path w="836929" h="4815840">
                  <a:moveTo>
                    <a:pt x="76627" y="0"/>
                  </a:moveTo>
                  <a:lnTo>
                    <a:pt x="456915" y="4815332"/>
                  </a:lnTo>
                </a:path>
                <a:path w="836929" h="4815840">
                  <a:moveTo>
                    <a:pt x="608603" y="0"/>
                  </a:moveTo>
                  <a:lnTo>
                    <a:pt x="228315" y="4815332"/>
                  </a:lnTo>
                </a:path>
                <a:path w="836929" h="4815840">
                  <a:moveTo>
                    <a:pt x="0" y="0"/>
                  </a:moveTo>
                  <a:lnTo>
                    <a:pt x="152115" y="4815332"/>
                  </a:lnTo>
                </a:path>
                <a:path w="836929" h="4815840">
                  <a:moveTo>
                    <a:pt x="836712" y="0"/>
                  </a:moveTo>
                  <a:lnTo>
                    <a:pt x="646780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077200" y="0"/>
              <a:ext cx="403225" cy="4815840"/>
            </a:xfrm>
            <a:custGeom>
              <a:avLst/>
              <a:gdLst/>
              <a:ahLst/>
              <a:cxnLst/>
              <a:rect l="l" t="t" r="r" b="b"/>
              <a:pathLst>
                <a:path w="403225" h="4815840">
                  <a:moveTo>
                    <a:pt x="403105" y="0"/>
                  </a:moveTo>
                  <a:lnTo>
                    <a:pt x="0" y="4815332"/>
                  </a:lnTo>
                </a:path>
              </a:pathLst>
            </a:custGeom>
            <a:ln w="476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584" y="0"/>
              <a:ext cx="205740" cy="4815840"/>
            </a:xfrm>
            <a:custGeom>
              <a:avLst/>
              <a:gdLst/>
              <a:ahLst/>
              <a:cxnLst/>
              <a:rect l="l" t="t" r="r" b="b"/>
              <a:pathLst>
                <a:path w="205740" h="4815840">
                  <a:moveTo>
                    <a:pt x="0" y="0"/>
                  </a:moveTo>
                  <a:lnTo>
                    <a:pt x="205355" y="4815332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990838" y="0"/>
              <a:ext cx="1905" cy="4815840"/>
            </a:xfrm>
            <a:custGeom>
              <a:avLst/>
              <a:gdLst/>
              <a:ahLst/>
              <a:cxnLst/>
              <a:rect l="l" t="t" r="r" b="b"/>
              <a:pathLst>
                <a:path w="1904" h="4815840">
                  <a:moveTo>
                    <a:pt x="1521" y="0"/>
                  </a:moveTo>
                  <a:lnTo>
                    <a:pt x="0" y="481584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 descr=""/>
          <p:cNvSpPr/>
          <p:nvPr/>
        </p:nvSpPr>
        <p:spPr>
          <a:xfrm>
            <a:off x="5943600" y="0"/>
            <a:ext cx="76200" cy="4815840"/>
          </a:xfrm>
          <a:custGeom>
            <a:avLst/>
            <a:gdLst/>
            <a:ahLst/>
            <a:cxnLst/>
            <a:rect l="l" t="t" r="r" b="b"/>
            <a:pathLst>
              <a:path w="76200" h="4815840">
                <a:moveTo>
                  <a:pt x="76057" y="0"/>
                </a:moveTo>
                <a:lnTo>
                  <a:pt x="0" y="4815332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8" name="object 78" descr=""/>
          <p:cNvGrpSpPr/>
          <p:nvPr/>
        </p:nvGrpSpPr>
        <p:grpSpPr>
          <a:xfrm>
            <a:off x="6377272" y="-23812"/>
            <a:ext cx="490855" cy="4863465"/>
            <a:chOff x="6377272" y="-23812"/>
            <a:chExt cx="490855" cy="4863465"/>
          </a:xfrm>
        </p:grpSpPr>
        <p:sp>
          <p:nvSpPr>
            <p:cNvPr id="79" name="object 79" descr=""/>
            <p:cNvSpPr/>
            <p:nvPr/>
          </p:nvSpPr>
          <p:spPr>
            <a:xfrm>
              <a:off x="6401084" y="0"/>
              <a:ext cx="152400" cy="4815840"/>
            </a:xfrm>
            <a:custGeom>
              <a:avLst/>
              <a:gdLst/>
              <a:ahLst/>
              <a:cxnLst/>
              <a:rect l="l" t="t" r="r" b="b"/>
              <a:pathLst>
                <a:path w="152400" h="4815840">
                  <a:moveTo>
                    <a:pt x="0" y="0"/>
                  </a:moveTo>
                  <a:lnTo>
                    <a:pt x="152115" y="4815332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477712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0" y="0"/>
                  </a:moveTo>
                  <a:lnTo>
                    <a:pt x="380287" y="4815332"/>
                  </a:lnTo>
                </a:path>
              </a:pathLst>
            </a:custGeom>
            <a:ln w="19049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 descr=""/>
          <p:cNvSpPr/>
          <p:nvPr/>
        </p:nvSpPr>
        <p:spPr>
          <a:xfrm>
            <a:off x="5410200" y="0"/>
            <a:ext cx="304800" cy="4815840"/>
          </a:xfrm>
          <a:custGeom>
            <a:avLst/>
            <a:gdLst/>
            <a:ahLst/>
            <a:cxnLst/>
            <a:rect l="l" t="t" r="r" b="b"/>
            <a:pathLst>
              <a:path w="304800" h="4815840">
                <a:moveTo>
                  <a:pt x="304230" y="0"/>
                </a:moveTo>
                <a:lnTo>
                  <a:pt x="0" y="4815332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 descr=""/>
          <p:cNvSpPr/>
          <p:nvPr/>
        </p:nvSpPr>
        <p:spPr>
          <a:xfrm>
            <a:off x="6401458" y="0"/>
            <a:ext cx="351790" cy="4815840"/>
          </a:xfrm>
          <a:custGeom>
            <a:avLst/>
            <a:gdLst/>
            <a:ahLst/>
            <a:cxnLst/>
            <a:rect l="l" t="t" r="r" b="b"/>
            <a:pathLst>
              <a:path w="351790" h="4815840">
                <a:moveTo>
                  <a:pt x="0" y="0"/>
                </a:moveTo>
                <a:lnTo>
                  <a:pt x="351766" y="4815332"/>
                </a:lnTo>
              </a:path>
            </a:pathLst>
          </a:custGeom>
          <a:ln w="15874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3" name="object 83" descr=""/>
          <p:cNvGrpSpPr/>
          <p:nvPr/>
        </p:nvGrpSpPr>
        <p:grpSpPr>
          <a:xfrm>
            <a:off x="7005637" y="-14287"/>
            <a:ext cx="1160780" cy="4844415"/>
            <a:chOff x="7005637" y="-14287"/>
            <a:chExt cx="1160780" cy="4844415"/>
          </a:xfrm>
        </p:grpSpPr>
        <p:sp>
          <p:nvSpPr>
            <p:cNvPr id="84" name="object 84" descr=""/>
            <p:cNvSpPr/>
            <p:nvPr/>
          </p:nvSpPr>
          <p:spPr>
            <a:xfrm>
              <a:off x="7010400" y="0"/>
              <a:ext cx="380365" cy="4815840"/>
            </a:xfrm>
            <a:custGeom>
              <a:avLst/>
              <a:gdLst/>
              <a:ahLst/>
              <a:cxnLst/>
              <a:rect l="l" t="t" r="r" b="b"/>
              <a:pathLst>
                <a:path w="380365" h="4815840">
                  <a:moveTo>
                    <a:pt x="380287" y="0"/>
                  </a:moveTo>
                  <a:lnTo>
                    <a:pt x="0" y="4815332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162800" y="0"/>
              <a:ext cx="989330" cy="4815840"/>
            </a:xfrm>
            <a:custGeom>
              <a:avLst/>
              <a:gdLst/>
              <a:ahLst/>
              <a:cxnLst/>
              <a:rect l="l" t="t" r="r" b="b"/>
              <a:pathLst>
                <a:path w="989329" h="4815840">
                  <a:moveTo>
                    <a:pt x="988748" y="0"/>
                  </a:moveTo>
                  <a:lnTo>
                    <a:pt x="0" y="48153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6" name="object 86" descr=""/>
          <p:cNvGrpSpPr/>
          <p:nvPr/>
        </p:nvGrpSpPr>
        <p:grpSpPr>
          <a:xfrm>
            <a:off x="-9525" y="-19050"/>
            <a:ext cx="9163050" cy="6316345"/>
            <a:chOff x="-9525" y="-19050"/>
            <a:chExt cx="9163050" cy="6316345"/>
          </a:xfrm>
        </p:grpSpPr>
        <p:sp>
          <p:nvSpPr>
            <p:cNvPr id="87" name="object 87" descr=""/>
            <p:cNvSpPr/>
            <p:nvPr/>
          </p:nvSpPr>
          <p:spPr>
            <a:xfrm>
              <a:off x="4572854" y="0"/>
              <a:ext cx="456565" cy="4815840"/>
            </a:xfrm>
            <a:custGeom>
              <a:avLst/>
              <a:gdLst/>
              <a:ahLst/>
              <a:cxnLst/>
              <a:rect l="l" t="t" r="r" b="b"/>
              <a:pathLst>
                <a:path w="456564" h="4815840">
                  <a:moveTo>
                    <a:pt x="0" y="0"/>
                  </a:moveTo>
                  <a:lnTo>
                    <a:pt x="456345" y="481533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285488"/>
              <a:ext cx="9144000" cy="2011680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0" y="4311167"/>
              <a:ext cx="9144000" cy="1905000"/>
            </a:xfrm>
            <a:custGeom>
              <a:avLst/>
              <a:gdLst/>
              <a:ahLst/>
              <a:cxnLst/>
              <a:rect l="l" t="t" r="r" b="b"/>
              <a:pathLst>
                <a:path w="9144000" h="1905000">
                  <a:moveTo>
                    <a:pt x="91440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9144000" y="1905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0" y="4387341"/>
              <a:ext cx="9144000" cy="1753235"/>
            </a:xfrm>
            <a:custGeom>
              <a:avLst/>
              <a:gdLst/>
              <a:ahLst/>
              <a:cxnLst/>
              <a:rect l="l" t="t" r="r" b="b"/>
              <a:pathLst>
                <a:path w="9144000" h="1753235">
                  <a:moveTo>
                    <a:pt x="0" y="0"/>
                  </a:moveTo>
                  <a:lnTo>
                    <a:pt x="9144000" y="1650"/>
                  </a:lnTo>
                </a:path>
                <a:path w="9144000" h="1753235">
                  <a:moveTo>
                    <a:pt x="0" y="1751037"/>
                  </a:moveTo>
                  <a:lnTo>
                    <a:pt x="9144000" y="1752625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1" name="object 9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4036" y="4932298"/>
              <a:ext cx="2533650" cy="46177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12976" y="330708"/>
              <a:ext cx="5718048" cy="39182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9827" y="127635"/>
            <a:ext cx="8888730" cy="6602730"/>
            <a:chOff x="139827" y="127635"/>
            <a:chExt cx="8888730" cy="6602730"/>
          </a:xfrm>
        </p:grpSpPr>
        <p:sp>
          <p:nvSpPr>
            <p:cNvPr id="3" name="object 3" descr=""/>
            <p:cNvSpPr/>
            <p:nvPr/>
          </p:nvSpPr>
          <p:spPr>
            <a:xfrm>
              <a:off x="252501" y="264795"/>
              <a:ext cx="8567420" cy="2008505"/>
            </a:xfrm>
            <a:custGeom>
              <a:avLst/>
              <a:gdLst/>
              <a:ahLst/>
              <a:cxnLst/>
              <a:rect l="l" t="t" r="r" b="b"/>
              <a:pathLst>
                <a:path w="8567420" h="2008505">
                  <a:moveTo>
                    <a:pt x="8366226" y="0"/>
                  </a:moveTo>
                  <a:lnTo>
                    <a:pt x="200812" y="0"/>
                  </a:lnTo>
                  <a:lnTo>
                    <a:pt x="154766" y="5304"/>
                  </a:lnTo>
                  <a:lnTo>
                    <a:pt x="112498" y="20411"/>
                  </a:lnTo>
                  <a:lnTo>
                    <a:pt x="75213" y="44117"/>
                  </a:lnTo>
                  <a:lnTo>
                    <a:pt x="44115" y="75213"/>
                  </a:lnTo>
                  <a:lnTo>
                    <a:pt x="20410" y="112494"/>
                  </a:lnTo>
                  <a:lnTo>
                    <a:pt x="5303" y="154754"/>
                  </a:lnTo>
                  <a:lnTo>
                    <a:pt x="0" y="200787"/>
                  </a:lnTo>
                  <a:lnTo>
                    <a:pt x="0" y="1807337"/>
                  </a:lnTo>
                  <a:lnTo>
                    <a:pt x="5303" y="1853369"/>
                  </a:lnTo>
                  <a:lnTo>
                    <a:pt x="20410" y="1895629"/>
                  </a:lnTo>
                  <a:lnTo>
                    <a:pt x="44115" y="1932910"/>
                  </a:lnTo>
                  <a:lnTo>
                    <a:pt x="75213" y="1964006"/>
                  </a:lnTo>
                  <a:lnTo>
                    <a:pt x="112498" y="1987712"/>
                  </a:lnTo>
                  <a:lnTo>
                    <a:pt x="154766" y="2002819"/>
                  </a:lnTo>
                  <a:lnTo>
                    <a:pt x="200812" y="2008124"/>
                  </a:lnTo>
                  <a:lnTo>
                    <a:pt x="8366226" y="2008124"/>
                  </a:lnTo>
                  <a:lnTo>
                    <a:pt x="8412258" y="2002819"/>
                  </a:lnTo>
                  <a:lnTo>
                    <a:pt x="8454518" y="1987712"/>
                  </a:lnTo>
                  <a:lnTo>
                    <a:pt x="8491799" y="1964006"/>
                  </a:lnTo>
                  <a:lnTo>
                    <a:pt x="8522896" y="1932910"/>
                  </a:lnTo>
                  <a:lnTo>
                    <a:pt x="8546601" y="1895629"/>
                  </a:lnTo>
                  <a:lnTo>
                    <a:pt x="8561709" y="1853369"/>
                  </a:lnTo>
                  <a:lnTo>
                    <a:pt x="8567013" y="1807337"/>
                  </a:lnTo>
                  <a:lnTo>
                    <a:pt x="8567013" y="200787"/>
                  </a:lnTo>
                  <a:lnTo>
                    <a:pt x="8561709" y="154754"/>
                  </a:lnTo>
                  <a:lnTo>
                    <a:pt x="8546601" y="112494"/>
                  </a:lnTo>
                  <a:lnTo>
                    <a:pt x="8522896" y="75213"/>
                  </a:lnTo>
                  <a:lnTo>
                    <a:pt x="8491799" y="44117"/>
                  </a:lnTo>
                  <a:lnTo>
                    <a:pt x="8454518" y="20411"/>
                  </a:lnTo>
                  <a:lnTo>
                    <a:pt x="8412258" y="5304"/>
                  </a:lnTo>
                  <a:lnTo>
                    <a:pt x="8366226" y="0"/>
                  </a:lnTo>
                  <a:close/>
                </a:path>
              </a:pathLst>
            </a:custGeom>
            <a:solidFill>
              <a:srgbClr val="CFC5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52501" y="264795"/>
              <a:ext cx="8567420" cy="2008505"/>
            </a:xfrm>
            <a:custGeom>
              <a:avLst/>
              <a:gdLst/>
              <a:ahLst/>
              <a:cxnLst/>
              <a:rect l="l" t="t" r="r" b="b"/>
              <a:pathLst>
                <a:path w="8567420" h="2008505">
                  <a:moveTo>
                    <a:pt x="0" y="200787"/>
                  </a:moveTo>
                  <a:lnTo>
                    <a:pt x="5303" y="154754"/>
                  </a:lnTo>
                  <a:lnTo>
                    <a:pt x="20410" y="112494"/>
                  </a:lnTo>
                  <a:lnTo>
                    <a:pt x="44115" y="75213"/>
                  </a:lnTo>
                  <a:lnTo>
                    <a:pt x="75213" y="44117"/>
                  </a:lnTo>
                  <a:lnTo>
                    <a:pt x="112498" y="20411"/>
                  </a:lnTo>
                  <a:lnTo>
                    <a:pt x="154766" y="5304"/>
                  </a:lnTo>
                  <a:lnTo>
                    <a:pt x="200812" y="0"/>
                  </a:lnTo>
                  <a:lnTo>
                    <a:pt x="8366226" y="0"/>
                  </a:lnTo>
                  <a:lnTo>
                    <a:pt x="8412258" y="5304"/>
                  </a:lnTo>
                  <a:lnTo>
                    <a:pt x="8454518" y="20411"/>
                  </a:lnTo>
                  <a:lnTo>
                    <a:pt x="8491799" y="44117"/>
                  </a:lnTo>
                  <a:lnTo>
                    <a:pt x="8522896" y="75213"/>
                  </a:lnTo>
                  <a:lnTo>
                    <a:pt x="8546601" y="112494"/>
                  </a:lnTo>
                  <a:lnTo>
                    <a:pt x="8561709" y="154754"/>
                  </a:lnTo>
                  <a:lnTo>
                    <a:pt x="8567013" y="200787"/>
                  </a:lnTo>
                  <a:lnTo>
                    <a:pt x="8567013" y="1807337"/>
                  </a:lnTo>
                  <a:lnTo>
                    <a:pt x="8561709" y="1853369"/>
                  </a:lnTo>
                  <a:lnTo>
                    <a:pt x="8546601" y="1895629"/>
                  </a:lnTo>
                  <a:lnTo>
                    <a:pt x="8522896" y="1932910"/>
                  </a:lnTo>
                  <a:lnTo>
                    <a:pt x="8491799" y="1964006"/>
                  </a:lnTo>
                  <a:lnTo>
                    <a:pt x="8454518" y="1987712"/>
                  </a:lnTo>
                  <a:lnTo>
                    <a:pt x="8412258" y="2002819"/>
                  </a:lnTo>
                  <a:lnTo>
                    <a:pt x="8366226" y="2008124"/>
                  </a:lnTo>
                  <a:lnTo>
                    <a:pt x="200812" y="2008124"/>
                  </a:lnTo>
                  <a:lnTo>
                    <a:pt x="154766" y="2002819"/>
                  </a:lnTo>
                  <a:lnTo>
                    <a:pt x="112498" y="1987712"/>
                  </a:lnTo>
                  <a:lnTo>
                    <a:pt x="75213" y="1964006"/>
                  </a:lnTo>
                  <a:lnTo>
                    <a:pt x="44115" y="1932910"/>
                  </a:lnTo>
                  <a:lnTo>
                    <a:pt x="20410" y="1895629"/>
                  </a:lnTo>
                  <a:lnTo>
                    <a:pt x="5303" y="1853369"/>
                  </a:lnTo>
                  <a:lnTo>
                    <a:pt x="0" y="1807337"/>
                  </a:lnTo>
                  <a:lnTo>
                    <a:pt x="0" y="20078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0681" y="702309"/>
            <a:ext cx="7407275" cy="1060450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1905">
              <a:lnSpc>
                <a:spcPct val="91500"/>
              </a:lnSpc>
              <a:spcBef>
                <a:spcPts val="345"/>
              </a:spcBef>
            </a:pPr>
            <a:r>
              <a:rPr dirty="0" sz="2400">
                <a:solidFill>
                  <a:srgbClr val="000000"/>
                </a:solidFill>
              </a:rPr>
              <a:t>Процес</a:t>
            </a:r>
            <a:r>
              <a:rPr dirty="0" sz="2400" spc="-50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соціальної</a:t>
            </a:r>
            <a:r>
              <a:rPr dirty="0" sz="2400" spc="-4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роботи</a:t>
            </a:r>
            <a:r>
              <a:rPr dirty="0" sz="2400" spc="-40">
                <a:solidFill>
                  <a:srgbClr val="000000"/>
                </a:solidFill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24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послідовні</a:t>
            </a:r>
            <a:r>
              <a:rPr dirty="0" sz="24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етапи</a:t>
            </a:r>
            <a:r>
              <a:rPr dirty="0" sz="2400" spc="-5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роботи</a:t>
            </a:r>
            <a:r>
              <a:rPr dirty="0" sz="2400" spc="-4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50" b="0">
                <a:solidFill>
                  <a:srgbClr val="000000"/>
                </a:solidFill>
                <a:latin typeface="Calibri"/>
                <a:cs typeface="Calibri"/>
              </a:rPr>
              <a:t>з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клієнтом,</a:t>
            </a:r>
            <a:r>
              <a:rPr dirty="0" sz="2400" spc="-7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групою</a:t>
            </a:r>
            <a:r>
              <a:rPr dirty="0" sz="24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клієнтів</a:t>
            </a:r>
            <a:r>
              <a:rPr dirty="0" sz="24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чи</a:t>
            </a:r>
            <a:r>
              <a:rPr dirty="0" sz="24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визначеною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проблемою</a:t>
            </a:r>
            <a:r>
              <a:rPr dirty="0" sz="24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від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початку</a:t>
            </a:r>
            <a:r>
              <a:rPr dirty="0" sz="2400" spc="-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до</a:t>
            </a:r>
            <a:r>
              <a:rPr dirty="0" sz="2400" spc="-8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завершення</a:t>
            </a:r>
            <a:r>
              <a:rPr dirty="0" sz="24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процесу</a:t>
            </a:r>
            <a:r>
              <a:rPr dirty="0" sz="24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надання</a:t>
            </a:r>
            <a:r>
              <a:rPr dirty="0" sz="2400" spc="-9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послуг.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44563" y="2417000"/>
            <a:ext cx="5612130" cy="2024380"/>
            <a:chOff x="244563" y="2417000"/>
            <a:chExt cx="5612130" cy="2024380"/>
          </a:xfrm>
        </p:grpSpPr>
        <p:sp>
          <p:nvSpPr>
            <p:cNvPr id="7" name="object 7" descr=""/>
            <p:cNvSpPr/>
            <p:nvPr/>
          </p:nvSpPr>
          <p:spPr>
            <a:xfrm>
              <a:off x="252501" y="2424938"/>
              <a:ext cx="5596255" cy="2008505"/>
            </a:xfrm>
            <a:custGeom>
              <a:avLst/>
              <a:gdLst/>
              <a:ahLst/>
              <a:cxnLst/>
              <a:rect l="l" t="t" r="r" b="b"/>
              <a:pathLst>
                <a:path w="5596255" h="2008504">
                  <a:moveTo>
                    <a:pt x="5395442" y="0"/>
                  </a:moveTo>
                  <a:lnTo>
                    <a:pt x="200812" y="0"/>
                  </a:lnTo>
                  <a:lnTo>
                    <a:pt x="154766" y="5304"/>
                  </a:lnTo>
                  <a:lnTo>
                    <a:pt x="112498" y="20411"/>
                  </a:lnTo>
                  <a:lnTo>
                    <a:pt x="75213" y="44117"/>
                  </a:lnTo>
                  <a:lnTo>
                    <a:pt x="44115" y="75213"/>
                  </a:lnTo>
                  <a:lnTo>
                    <a:pt x="20410" y="112494"/>
                  </a:lnTo>
                  <a:lnTo>
                    <a:pt x="5303" y="154754"/>
                  </a:lnTo>
                  <a:lnTo>
                    <a:pt x="0" y="200787"/>
                  </a:lnTo>
                  <a:lnTo>
                    <a:pt x="0" y="1807337"/>
                  </a:lnTo>
                  <a:lnTo>
                    <a:pt x="5303" y="1853369"/>
                  </a:lnTo>
                  <a:lnTo>
                    <a:pt x="20410" y="1895629"/>
                  </a:lnTo>
                  <a:lnTo>
                    <a:pt x="44115" y="1932910"/>
                  </a:lnTo>
                  <a:lnTo>
                    <a:pt x="75213" y="1964006"/>
                  </a:lnTo>
                  <a:lnTo>
                    <a:pt x="112498" y="1987712"/>
                  </a:lnTo>
                  <a:lnTo>
                    <a:pt x="154766" y="2002819"/>
                  </a:lnTo>
                  <a:lnTo>
                    <a:pt x="200812" y="2008124"/>
                  </a:lnTo>
                  <a:lnTo>
                    <a:pt x="5395442" y="2008124"/>
                  </a:lnTo>
                  <a:lnTo>
                    <a:pt x="5441474" y="2002819"/>
                  </a:lnTo>
                  <a:lnTo>
                    <a:pt x="5483734" y="1987712"/>
                  </a:lnTo>
                  <a:lnTo>
                    <a:pt x="5521015" y="1964006"/>
                  </a:lnTo>
                  <a:lnTo>
                    <a:pt x="5552112" y="1932910"/>
                  </a:lnTo>
                  <a:lnTo>
                    <a:pt x="5575817" y="1895629"/>
                  </a:lnTo>
                  <a:lnTo>
                    <a:pt x="5590925" y="1853369"/>
                  </a:lnTo>
                  <a:lnTo>
                    <a:pt x="5596229" y="1807337"/>
                  </a:lnTo>
                  <a:lnTo>
                    <a:pt x="5596229" y="200787"/>
                  </a:lnTo>
                  <a:lnTo>
                    <a:pt x="5590925" y="154754"/>
                  </a:lnTo>
                  <a:lnTo>
                    <a:pt x="5575817" y="112494"/>
                  </a:lnTo>
                  <a:lnTo>
                    <a:pt x="5552112" y="75213"/>
                  </a:lnTo>
                  <a:lnTo>
                    <a:pt x="5521015" y="44117"/>
                  </a:lnTo>
                  <a:lnTo>
                    <a:pt x="5483734" y="20411"/>
                  </a:lnTo>
                  <a:lnTo>
                    <a:pt x="5441474" y="5304"/>
                  </a:lnTo>
                  <a:lnTo>
                    <a:pt x="5395442" y="0"/>
                  </a:lnTo>
                  <a:close/>
                </a:path>
              </a:pathLst>
            </a:custGeom>
            <a:solidFill>
              <a:srgbClr val="90AC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2501" y="2424938"/>
              <a:ext cx="5596255" cy="2008505"/>
            </a:xfrm>
            <a:custGeom>
              <a:avLst/>
              <a:gdLst/>
              <a:ahLst/>
              <a:cxnLst/>
              <a:rect l="l" t="t" r="r" b="b"/>
              <a:pathLst>
                <a:path w="5596255" h="2008504">
                  <a:moveTo>
                    <a:pt x="0" y="200787"/>
                  </a:moveTo>
                  <a:lnTo>
                    <a:pt x="5303" y="154754"/>
                  </a:lnTo>
                  <a:lnTo>
                    <a:pt x="20410" y="112494"/>
                  </a:lnTo>
                  <a:lnTo>
                    <a:pt x="44115" y="75213"/>
                  </a:lnTo>
                  <a:lnTo>
                    <a:pt x="75213" y="44117"/>
                  </a:lnTo>
                  <a:lnTo>
                    <a:pt x="112498" y="20411"/>
                  </a:lnTo>
                  <a:lnTo>
                    <a:pt x="154766" y="5304"/>
                  </a:lnTo>
                  <a:lnTo>
                    <a:pt x="200812" y="0"/>
                  </a:lnTo>
                  <a:lnTo>
                    <a:pt x="5395442" y="0"/>
                  </a:lnTo>
                  <a:lnTo>
                    <a:pt x="5441474" y="5304"/>
                  </a:lnTo>
                  <a:lnTo>
                    <a:pt x="5483734" y="20411"/>
                  </a:lnTo>
                  <a:lnTo>
                    <a:pt x="5521015" y="44117"/>
                  </a:lnTo>
                  <a:lnTo>
                    <a:pt x="5552112" y="75213"/>
                  </a:lnTo>
                  <a:lnTo>
                    <a:pt x="5575817" y="112494"/>
                  </a:lnTo>
                  <a:lnTo>
                    <a:pt x="5590925" y="154754"/>
                  </a:lnTo>
                  <a:lnTo>
                    <a:pt x="5596229" y="200787"/>
                  </a:lnTo>
                  <a:lnTo>
                    <a:pt x="5596229" y="1807337"/>
                  </a:lnTo>
                  <a:lnTo>
                    <a:pt x="5590925" y="1853369"/>
                  </a:lnTo>
                  <a:lnTo>
                    <a:pt x="5575817" y="1895629"/>
                  </a:lnTo>
                  <a:lnTo>
                    <a:pt x="5552112" y="1932910"/>
                  </a:lnTo>
                  <a:lnTo>
                    <a:pt x="5521015" y="1964006"/>
                  </a:lnTo>
                  <a:lnTo>
                    <a:pt x="5483734" y="1987712"/>
                  </a:lnTo>
                  <a:lnTo>
                    <a:pt x="5441474" y="2002819"/>
                  </a:lnTo>
                  <a:lnTo>
                    <a:pt x="5395442" y="2008124"/>
                  </a:lnTo>
                  <a:lnTo>
                    <a:pt x="200812" y="2008124"/>
                  </a:lnTo>
                  <a:lnTo>
                    <a:pt x="154766" y="2002819"/>
                  </a:lnTo>
                  <a:lnTo>
                    <a:pt x="112498" y="1987712"/>
                  </a:lnTo>
                  <a:lnTo>
                    <a:pt x="75213" y="1964006"/>
                  </a:lnTo>
                  <a:lnTo>
                    <a:pt x="44115" y="1932910"/>
                  </a:lnTo>
                  <a:lnTo>
                    <a:pt x="20410" y="1895629"/>
                  </a:lnTo>
                  <a:lnTo>
                    <a:pt x="5303" y="1853369"/>
                  </a:lnTo>
                  <a:lnTo>
                    <a:pt x="0" y="1807337"/>
                  </a:lnTo>
                  <a:lnTo>
                    <a:pt x="0" y="20078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435660" y="2862783"/>
            <a:ext cx="5229225" cy="106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dirty="0" sz="2400" spc="-20" b="1">
                <a:latin typeface="Calibri"/>
                <a:cs typeface="Calibri"/>
              </a:rPr>
              <a:t>Ведення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випадку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координована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635"/>
              </a:lnSpc>
            </a:pPr>
            <a:r>
              <a:rPr dirty="0" sz="2400">
                <a:latin typeface="Calibri"/>
                <a:cs typeface="Calibri"/>
              </a:rPr>
              <a:t>робота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фахівців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надання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допомоги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755"/>
              </a:lnSpc>
            </a:pPr>
            <a:r>
              <a:rPr dirty="0" sz="2400">
                <a:latin typeface="Calibri"/>
                <a:cs typeface="Calibri"/>
              </a:rPr>
              <a:t>клієнту,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який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перебуває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під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супроводом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44563" y="4577143"/>
            <a:ext cx="2756535" cy="2024380"/>
            <a:chOff x="244563" y="4577143"/>
            <a:chExt cx="2756535" cy="2024380"/>
          </a:xfrm>
        </p:grpSpPr>
        <p:sp>
          <p:nvSpPr>
            <p:cNvPr id="11" name="object 11" descr=""/>
            <p:cNvSpPr/>
            <p:nvPr/>
          </p:nvSpPr>
          <p:spPr>
            <a:xfrm>
              <a:off x="252501" y="4585080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60" h="2008504">
                  <a:moveTo>
                    <a:pt x="2539720" y="0"/>
                  </a:moveTo>
                  <a:lnTo>
                    <a:pt x="200812" y="0"/>
                  </a:lnTo>
                  <a:lnTo>
                    <a:pt x="154766" y="5304"/>
                  </a:lnTo>
                  <a:lnTo>
                    <a:pt x="112498" y="20411"/>
                  </a:lnTo>
                  <a:lnTo>
                    <a:pt x="75213" y="44117"/>
                  </a:lnTo>
                  <a:lnTo>
                    <a:pt x="44115" y="75213"/>
                  </a:lnTo>
                  <a:lnTo>
                    <a:pt x="20410" y="112494"/>
                  </a:lnTo>
                  <a:lnTo>
                    <a:pt x="5303" y="154754"/>
                  </a:lnTo>
                  <a:lnTo>
                    <a:pt x="0" y="200787"/>
                  </a:lnTo>
                  <a:lnTo>
                    <a:pt x="0" y="1807273"/>
                  </a:lnTo>
                  <a:lnTo>
                    <a:pt x="5303" y="1853319"/>
                  </a:lnTo>
                  <a:lnTo>
                    <a:pt x="20410" y="1895587"/>
                  </a:lnTo>
                  <a:lnTo>
                    <a:pt x="44115" y="1932872"/>
                  </a:lnTo>
                  <a:lnTo>
                    <a:pt x="75213" y="1963970"/>
                  </a:lnTo>
                  <a:lnTo>
                    <a:pt x="112498" y="1987675"/>
                  </a:lnTo>
                  <a:lnTo>
                    <a:pt x="154766" y="2002782"/>
                  </a:lnTo>
                  <a:lnTo>
                    <a:pt x="200812" y="2008085"/>
                  </a:lnTo>
                  <a:lnTo>
                    <a:pt x="2539720" y="2008085"/>
                  </a:lnTo>
                  <a:lnTo>
                    <a:pt x="2585752" y="2002782"/>
                  </a:lnTo>
                  <a:lnTo>
                    <a:pt x="2628012" y="1987675"/>
                  </a:lnTo>
                  <a:lnTo>
                    <a:pt x="2665293" y="1963970"/>
                  </a:lnTo>
                  <a:lnTo>
                    <a:pt x="2696390" y="1932872"/>
                  </a:lnTo>
                  <a:lnTo>
                    <a:pt x="2720095" y="1895587"/>
                  </a:lnTo>
                  <a:lnTo>
                    <a:pt x="2735203" y="1853319"/>
                  </a:lnTo>
                  <a:lnTo>
                    <a:pt x="2740507" y="1807273"/>
                  </a:lnTo>
                  <a:lnTo>
                    <a:pt x="2740507" y="200787"/>
                  </a:lnTo>
                  <a:lnTo>
                    <a:pt x="2735203" y="154754"/>
                  </a:lnTo>
                  <a:lnTo>
                    <a:pt x="2720095" y="112494"/>
                  </a:lnTo>
                  <a:lnTo>
                    <a:pt x="2696390" y="75213"/>
                  </a:lnTo>
                  <a:lnTo>
                    <a:pt x="2665293" y="44117"/>
                  </a:lnTo>
                  <a:lnTo>
                    <a:pt x="2628012" y="20411"/>
                  </a:lnTo>
                  <a:lnTo>
                    <a:pt x="2585752" y="5304"/>
                  </a:lnTo>
                  <a:lnTo>
                    <a:pt x="2539720" y="0"/>
                  </a:lnTo>
                  <a:close/>
                </a:path>
              </a:pathLst>
            </a:custGeom>
            <a:solidFill>
              <a:srgbClr val="FFA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52501" y="4585080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60" h="2008504">
                  <a:moveTo>
                    <a:pt x="0" y="200787"/>
                  </a:moveTo>
                  <a:lnTo>
                    <a:pt x="5303" y="154754"/>
                  </a:lnTo>
                  <a:lnTo>
                    <a:pt x="20410" y="112494"/>
                  </a:lnTo>
                  <a:lnTo>
                    <a:pt x="44115" y="75213"/>
                  </a:lnTo>
                  <a:lnTo>
                    <a:pt x="75213" y="44117"/>
                  </a:lnTo>
                  <a:lnTo>
                    <a:pt x="112498" y="20411"/>
                  </a:lnTo>
                  <a:lnTo>
                    <a:pt x="154766" y="5304"/>
                  </a:lnTo>
                  <a:lnTo>
                    <a:pt x="200812" y="0"/>
                  </a:lnTo>
                  <a:lnTo>
                    <a:pt x="2539720" y="0"/>
                  </a:lnTo>
                  <a:lnTo>
                    <a:pt x="2585752" y="5304"/>
                  </a:lnTo>
                  <a:lnTo>
                    <a:pt x="2628012" y="20411"/>
                  </a:lnTo>
                  <a:lnTo>
                    <a:pt x="2665293" y="44117"/>
                  </a:lnTo>
                  <a:lnTo>
                    <a:pt x="2696390" y="75213"/>
                  </a:lnTo>
                  <a:lnTo>
                    <a:pt x="2720095" y="112494"/>
                  </a:lnTo>
                  <a:lnTo>
                    <a:pt x="2735203" y="154754"/>
                  </a:lnTo>
                  <a:lnTo>
                    <a:pt x="2740507" y="200787"/>
                  </a:lnTo>
                  <a:lnTo>
                    <a:pt x="2740507" y="1807273"/>
                  </a:lnTo>
                  <a:lnTo>
                    <a:pt x="2735203" y="1853319"/>
                  </a:lnTo>
                  <a:lnTo>
                    <a:pt x="2720095" y="1895587"/>
                  </a:lnTo>
                  <a:lnTo>
                    <a:pt x="2696390" y="1932872"/>
                  </a:lnTo>
                  <a:lnTo>
                    <a:pt x="2665293" y="1963970"/>
                  </a:lnTo>
                  <a:lnTo>
                    <a:pt x="2628012" y="1987675"/>
                  </a:lnTo>
                  <a:lnTo>
                    <a:pt x="2585752" y="2002782"/>
                  </a:lnTo>
                  <a:lnTo>
                    <a:pt x="2539720" y="2008085"/>
                  </a:lnTo>
                  <a:lnTo>
                    <a:pt x="200812" y="2008085"/>
                  </a:lnTo>
                  <a:lnTo>
                    <a:pt x="154766" y="2002782"/>
                  </a:lnTo>
                  <a:lnTo>
                    <a:pt x="112498" y="1987675"/>
                  </a:lnTo>
                  <a:lnTo>
                    <a:pt x="75213" y="1963970"/>
                  </a:lnTo>
                  <a:lnTo>
                    <a:pt x="44115" y="1932872"/>
                  </a:lnTo>
                  <a:lnTo>
                    <a:pt x="20410" y="1895587"/>
                  </a:lnTo>
                  <a:lnTo>
                    <a:pt x="5303" y="1853319"/>
                  </a:lnTo>
                  <a:lnTo>
                    <a:pt x="0" y="1807273"/>
                  </a:lnTo>
                  <a:lnTo>
                    <a:pt x="0" y="20078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23468" y="4556505"/>
            <a:ext cx="2399665" cy="200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305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Керуючий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випадком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ts val="2200"/>
              </a:lnSpc>
            </a:pP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соціальний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95"/>
              </a:lnSpc>
            </a:pPr>
            <a:r>
              <a:rPr dirty="0" sz="2000">
                <a:latin typeface="Calibri"/>
                <a:cs typeface="Calibri"/>
              </a:rPr>
              <a:t>працівник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чи</a:t>
            </a:r>
            <a:r>
              <a:rPr dirty="0" sz="2000" spc="-20">
                <a:latin typeface="Calibri"/>
                <a:cs typeface="Calibri"/>
              </a:rPr>
              <a:t> інший</a:t>
            </a:r>
            <a:endParaRPr sz="2000">
              <a:latin typeface="Calibri"/>
              <a:cs typeface="Calibri"/>
            </a:endParaRPr>
          </a:p>
          <a:p>
            <a:pPr algn="ctr" marL="635">
              <a:lnSpc>
                <a:spcPts val="2195"/>
              </a:lnSpc>
            </a:pPr>
            <a:r>
              <a:rPr dirty="0" sz="2000">
                <a:latin typeface="Calibri"/>
                <a:cs typeface="Calibri"/>
              </a:rPr>
              <a:t>фахівець,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який</a:t>
            </a:r>
            <a:endParaRPr sz="2000">
              <a:latin typeface="Calibri"/>
              <a:cs typeface="Calibri"/>
            </a:endParaRPr>
          </a:p>
          <a:p>
            <a:pPr algn="ctr" marL="12065" marR="5080">
              <a:lnSpc>
                <a:spcPts val="2200"/>
              </a:lnSpc>
              <a:spcBef>
                <a:spcPts val="140"/>
              </a:spcBef>
            </a:pPr>
            <a:r>
              <a:rPr dirty="0" sz="2000">
                <a:latin typeface="Calibri"/>
                <a:cs typeface="Calibri"/>
              </a:rPr>
              <a:t>здійснює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планування, координацію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дій </a:t>
            </a:r>
            <a:r>
              <a:rPr dirty="0" sz="2000">
                <a:latin typeface="Calibri"/>
                <a:cs typeface="Calibri"/>
              </a:rPr>
              <a:t>різних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фахівців.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3100260" y="4577143"/>
            <a:ext cx="2756535" cy="2024380"/>
            <a:chOff x="3100260" y="4577143"/>
            <a:chExt cx="2756535" cy="2024380"/>
          </a:xfrm>
        </p:grpSpPr>
        <p:sp>
          <p:nvSpPr>
            <p:cNvPr id="15" name="object 15" descr=""/>
            <p:cNvSpPr/>
            <p:nvPr/>
          </p:nvSpPr>
          <p:spPr>
            <a:xfrm>
              <a:off x="3108198" y="4585080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60" h="2008504">
                  <a:moveTo>
                    <a:pt x="2539746" y="0"/>
                  </a:moveTo>
                  <a:lnTo>
                    <a:pt x="200787" y="0"/>
                  </a:lnTo>
                  <a:lnTo>
                    <a:pt x="154754" y="5304"/>
                  </a:lnTo>
                  <a:lnTo>
                    <a:pt x="112494" y="20411"/>
                  </a:lnTo>
                  <a:lnTo>
                    <a:pt x="75213" y="44117"/>
                  </a:lnTo>
                  <a:lnTo>
                    <a:pt x="44117" y="75213"/>
                  </a:lnTo>
                  <a:lnTo>
                    <a:pt x="20411" y="112494"/>
                  </a:lnTo>
                  <a:lnTo>
                    <a:pt x="5304" y="154754"/>
                  </a:lnTo>
                  <a:lnTo>
                    <a:pt x="0" y="200787"/>
                  </a:lnTo>
                  <a:lnTo>
                    <a:pt x="0" y="1807273"/>
                  </a:lnTo>
                  <a:lnTo>
                    <a:pt x="5304" y="1853319"/>
                  </a:lnTo>
                  <a:lnTo>
                    <a:pt x="20411" y="1895587"/>
                  </a:lnTo>
                  <a:lnTo>
                    <a:pt x="44117" y="1932872"/>
                  </a:lnTo>
                  <a:lnTo>
                    <a:pt x="75213" y="1963970"/>
                  </a:lnTo>
                  <a:lnTo>
                    <a:pt x="112494" y="1987675"/>
                  </a:lnTo>
                  <a:lnTo>
                    <a:pt x="154754" y="2002782"/>
                  </a:lnTo>
                  <a:lnTo>
                    <a:pt x="200787" y="2008085"/>
                  </a:lnTo>
                  <a:lnTo>
                    <a:pt x="2539746" y="2008085"/>
                  </a:lnTo>
                  <a:lnTo>
                    <a:pt x="2585778" y="2002782"/>
                  </a:lnTo>
                  <a:lnTo>
                    <a:pt x="2628038" y="1987675"/>
                  </a:lnTo>
                  <a:lnTo>
                    <a:pt x="2665319" y="1963970"/>
                  </a:lnTo>
                  <a:lnTo>
                    <a:pt x="2696415" y="1932872"/>
                  </a:lnTo>
                  <a:lnTo>
                    <a:pt x="2720121" y="1895587"/>
                  </a:lnTo>
                  <a:lnTo>
                    <a:pt x="2735228" y="1853319"/>
                  </a:lnTo>
                  <a:lnTo>
                    <a:pt x="2740532" y="1807273"/>
                  </a:lnTo>
                  <a:lnTo>
                    <a:pt x="2740532" y="200787"/>
                  </a:lnTo>
                  <a:lnTo>
                    <a:pt x="2735228" y="154754"/>
                  </a:lnTo>
                  <a:lnTo>
                    <a:pt x="2720121" y="112494"/>
                  </a:lnTo>
                  <a:lnTo>
                    <a:pt x="2696415" y="75213"/>
                  </a:lnTo>
                  <a:lnTo>
                    <a:pt x="2665319" y="44117"/>
                  </a:lnTo>
                  <a:lnTo>
                    <a:pt x="2628038" y="20411"/>
                  </a:lnTo>
                  <a:lnTo>
                    <a:pt x="2585778" y="5304"/>
                  </a:lnTo>
                  <a:lnTo>
                    <a:pt x="2539746" y="0"/>
                  </a:lnTo>
                  <a:close/>
                </a:path>
              </a:pathLst>
            </a:custGeom>
            <a:solidFill>
              <a:srgbClr val="FFA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08198" y="4585080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60" h="2008504">
                  <a:moveTo>
                    <a:pt x="0" y="200787"/>
                  </a:moveTo>
                  <a:lnTo>
                    <a:pt x="5304" y="154754"/>
                  </a:lnTo>
                  <a:lnTo>
                    <a:pt x="20411" y="112494"/>
                  </a:lnTo>
                  <a:lnTo>
                    <a:pt x="44117" y="75213"/>
                  </a:lnTo>
                  <a:lnTo>
                    <a:pt x="75213" y="44117"/>
                  </a:lnTo>
                  <a:lnTo>
                    <a:pt x="112494" y="20411"/>
                  </a:lnTo>
                  <a:lnTo>
                    <a:pt x="154754" y="5304"/>
                  </a:lnTo>
                  <a:lnTo>
                    <a:pt x="200787" y="0"/>
                  </a:lnTo>
                  <a:lnTo>
                    <a:pt x="2539746" y="0"/>
                  </a:lnTo>
                  <a:lnTo>
                    <a:pt x="2585778" y="5304"/>
                  </a:lnTo>
                  <a:lnTo>
                    <a:pt x="2628038" y="20411"/>
                  </a:lnTo>
                  <a:lnTo>
                    <a:pt x="2665319" y="44117"/>
                  </a:lnTo>
                  <a:lnTo>
                    <a:pt x="2696415" y="75213"/>
                  </a:lnTo>
                  <a:lnTo>
                    <a:pt x="2720121" y="112494"/>
                  </a:lnTo>
                  <a:lnTo>
                    <a:pt x="2735228" y="154754"/>
                  </a:lnTo>
                  <a:lnTo>
                    <a:pt x="2740532" y="200787"/>
                  </a:lnTo>
                  <a:lnTo>
                    <a:pt x="2740532" y="1807273"/>
                  </a:lnTo>
                  <a:lnTo>
                    <a:pt x="2735228" y="1853319"/>
                  </a:lnTo>
                  <a:lnTo>
                    <a:pt x="2720121" y="1895587"/>
                  </a:lnTo>
                  <a:lnTo>
                    <a:pt x="2696415" y="1932872"/>
                  </a:lnTo>
                  <a:lnTo>
                    <a:pt x="2665319" y="1963970"/>
                  </a:lnTo>
                  <a:lnTo>
                    <a:pt x="2628038" y="1987675"/>
                  </a:lnTo>
                  <a:lnTo>
                    <a:pt x="2585778" y="2002782"/>
                  </a:lnTo>
                  <a:lnTo>
                    <a:pt x="2539746" y="2008085"/>
                  </a:lnTo>
                  <a:lnTo>
                    <a:pt x="200787" y="2008085"/>
                  </a:lnTo>
                  <a:lnTo>
                    <a:pt x="154754" y="2002782"/>
                  </a:lnTo>
                  <a:lnTo>
                    <a:pt x="112494" y="1987675"/>
                  </a:lnTo>
                  <a:lnTo>
                    <a:pt x="75213" y="1963970"/>
                  </a:lnTo>
                  <a:lnTo>
                    <a:pt x="44117" y="1932872"/>
                  </a:lnTo>
                  <a:lnTo>
                    <a:pt x="20411" y="1895587"/>
                  </a:lnTo>
                  <a:lnTo>
                    <a:pt x="5304" y="1853319"/>
                  </a:lnTo>
                  <a:lnTo>
                    <a:pt x="0" y="1807273"/>
                  </a:lnTo>
                  <a:lnTo>
                    <a:pt x="0" y="20078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3238626" y="4534661"/>
            <a:ext cx="2480310" cy="205740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 marL="173990" marR="165735" indent="-2540">
              <a:lnSpc>
                <a:spcPct val="91400"/>
              </a:lnSpc>
              <a:spcBef>
                <a:spcPts val="285"/>
              </a:spcBef>
            </a:pPr>
            <a:r>
              <a:rPr dirty="0" sz="1800" spc="-20" b="1">
                <a:latin typeface="Calibri"/>
                <a:cs typeface="Calibri"/>
              </a:rPr>
              <a:t>Угода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про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послуги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– </a:t>
            </a:r>
            <a:r>
              <a:rPr dirty="0" sz="1800">
                <a:latin typeface="Calibri"/>
                <a:cs typeface="Calibri"/>
              </a:rPr>
              <a:t>робоча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домовленість, </a:t>
            </a:r>
            <a:r>
              <a:rPr dirty="0" sz="1800">
                <a:latin typeface="Calibri"/>
                <a:cs typeface="Calibri"/>
              </a:rPr>
              <a:t>яку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укладають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між</a:t>
            </a:r>
            <a:endParaRPr sz="1800">
              <a:latin typeface="Calibri"/>
              <a:cs typeface="Calibri"/>
            </a:endParaRPr>
          </a:p>
          <a:p>
            <a:pPr algn="ctr" marL="12700" marR="5080">
              <a:lnSpc>
                <a:spcPts val="1980"/>
              </a:lnSpc>
              <a:spcBef>
                <a:spcPts val="35"/>
              </a:spcBef>
            </a:pPr>
            <a:r>
              <a:rPr dirty="0" sz="1800">
                <a:latin typeface="Calibri"/>
                <a:cs typeface="Calibri"/>
              </a:rPr>
              <a:t>собою</a:t>
            </a:r>
            <a:r>
              <a:rPr dirty="0" sz="1800" spc="-7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клієнт,</a:t>
            </a:r>
            <a:r>
              <a:rPr dirty="0" sz="1800" spc="-7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соціальний </a:t>
            </a:r>
            <a:r>
              <a:rPr dirty="0" sz="1800">
                <a:latin typeface="Calibri"/>
                <a:cs typeface="Calibri"/>
              </a:rPr>
              <a:t>працівник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та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інші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особи, </a:t>
            </a:r>
            <a:r>
              <a:rPr dirty="0" sz="1800">
                <a:latin typeface="Calibri"/>
                <a:cs typeface="Calibri"/>
              </a:rPr>
              <a:t>які</a:t>
            </a:r>
            <a:r>
              <a:rPr dirty="0" sz="1800" spc="-5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беруть</a:t>
            </a:r>
            <a:r>
              <a:rPr dirty="0" sz="1800" spc="-5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участь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у</a:t>
            </a:r>
            <a:endParaRPr sz="1800">
              <a:latin typeface="Calibri"/>
              <a:cs typeface="Calibri"/>
            </a:endParaRPr>
          </a:p>
          <a:p>
            <a:pPr algn="ctr" marL="431165" marR="424180">
              <a:lnSpc>
                <a:spcPts val="1970"/>
              </a:lnSpc>
              <a:spcBef>
                <a:spcPts val="10"/>
              </a:spcBef>
            </a:pPr>
            <a:r>
              <a:rPr dirty="0" sz="1800">
                <a:latin typeface="Calibri"/>
                <a:cs typeface="Calibri"/>
              </a:rPr>
              <a:t>процесі</a:t>
            </a:r>
            <a:r>
              <a:rPr dirty="0" sz="1800" spc="-9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надання допомоги.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071044" y="2417000"/>
            <a:ext cx="2756535" cy="2024380"/>
            <a:chOff x="6071044" y="2417000"/>
            <a:chExt cx="2756535" cy="2024380"/>
          </a:xfrm>
        </p:grpSpPr>
        <p:sp>
          <p:nvSpPr>
            <p:cNvPr id="19" name="object 19" descr=""/>
            <p:cNvSpPr/>
            <p:nvPr/>
          </p:nvSpPr>
          <p:spPr>
            <a:xfrm>
              <a:off x="6078982" y="2424938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59" h="2008504">
                  <a:moveTo>
                    <a:pt x="2539745" y="0"/>
                  </a:moveTo>
                  <a:lnTo>
                    <a:pt x="200787" y="0"/>
                  </a:lnTo>
                  <a:lnTo>
                    <a:pt x="154714" y="5304"/>
                  </a:lnTo>
                  <a:lnTo>
                    <a:pt x="112439" y="20411"/>
                  </a:lnTo>
                  <a:lnTo>
                    <a:pt x="75160" y="44117"/>
                  </a:lnTo>
                  <a:lnTo>
                    <a:pt x="44077" y="75213"/>
                  </a:lnTo>
                  <a:lnTo>
                    <a:pt x="20389" y="112494"/>
                  </a:lnTo>
                  <a:lnTo>
                    <a:pt x="5297" y="154754"/>
                  </a:lnTo>
                  <a:lnTo>
                    <a:pt x="0" y="200787"/>
                  </a:lnTo>
                  <a:lnTo>
                    <a:pt x="0" y="1807337"/>
                  </a:lnTo>
                  <a:lnTo>
                    <a:pt x="5297" y="1853369"/>
                  </a:lnTo>
                  <a:lnTo>
                    <a:pt x="20389" y="1895629"/>
                  </a:lnTo>
                  <a:lnTo>
                    <a:pt x="44077" y="1932910"/>
                  </a:lnTo>
                  <a:lnTo>
                    <a:pt x="75160" y="1964006"/>
                  </a:lnTo>
                  <a:lnTo>
                    <a:pt x="112439" y="1987712"/>
                  </a:lnTo>
                  <a:lnTo>
                    <a:pt x="154714" y="2002819"/>
                  </a:lnTo>
                  <a:lnTo>
                    <a:pt x="200787" y="2008124"/>
                  </a:lnTo>
                  <a:lnTo>
                    <a:pt x="2539745" y="2008124"/>
                  </a:lnTo>
                  <a:lnTo>
                    <a:pt x="2585778" y="2002819"/>
                  </a:lnTo>
                  <a:lnTo>
                    <a:pt x="2628038" y="1987712"/>
                  </a:lnTo>
                  <a:lnTo>
                    <a:pt x="2665319" y="1964006"/>
                  </a:lnTo>
                  <a:lnTo>
                    <a:pt x="2696415" y="1932910"/>
                  </a:lnTo>
                  <a:lnTo>
                    <a:pt x="2720121" y="1895629"/>
                  </a:lnTo>
                  <a:lnTo>
                    <a:pt x="2735228" y="1853369"/>
                  </a:lnTo>
                  <a:lnTo>
                    <a:pt x="2740533" y="1807337"/>
                  </a:lnTo>
                  <a:lnTo>
                    <a:pt x="2740533" y="200787"/>
                  </a:lnTo>
                  <a:lnTo>
                    <a:pt x="2735228" y="154754"/>
                  </a:lnTo>
                  <a:lnTo>
                    <a:pt x="2720121" y="112494"/>
                  </a:lnTo>
                  <a:lnTo>
                    <a:pt x="2696415" y="75213"/>
                  </a:lnTo>
                  <a:lnTo>
                    <a:pt x="2665319" y="44117"/>
                  </a:lnTo>
                  <a:lnTo>
                    <a:pt x="2628038" y="20411"/>
                  </a:lnTo>
                  <a:lnTo>
                    <a:pt x="2585778" y="5304"/>
                  </a:lnTo>
                  <a:lnTo>
                    <a:pt x="2539745" y="0"/>
                  </a:lnTo>
                  <a:close/>
                </a:path>
              </a:pathLst>
            </a:custGeom>
            <a:solidFill>
              <a:srgbClr val="90AC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078982" y="2424938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59" h="2008504">
                  <a:moveTo>
                    <a:pt x="0" y="200787"/>
                  </a:moveTo>
                  <a:lnTo>
                    <a:pt x="5297" y="154754"/>
                  </a:lnTo>
                  <a:lnTo>
                    <a:pt x="20389" y="112494"/>
                  </a:lnTo>
                  <a:lnTo>
                    <a:pt x="44077" y="75213"/>
                  </a:lnTo>
                  <a:lnTo>
                    <a:pt x="75160" y="44117"/>
                  </a:lnTo>
                  <a:lnTo>
                    <a:pt x="112439" y="20411"/>
                  </a:lnTo>
                  <a:lnTo>
                    <a:pt x="154714" y="5304"/>
                  </a:lnTo>
                  <a:lnTo>
                    <a:pt x="200787" y="0"/>
                  </a:lnTo>
                  <a:lnTo>
                    <a:pt x="2539745" y="0"/>
                  </a:lnTo>
                  <a:lnTo>
                    <a:pt x="2585778" y="5304"/>
                  </a:lnTo>
                  <a:lnTo>
                    <a:pt x="2628038" y="20411"/>
                  </a:lnTo>
                  <a:lnTo>
                    <a:pt x="2665319" y="44117"/>
                  </a:lnTo>
                  <a:lnTo>
                    <a:pt x="2696415" y="75213"/>
                  </a:lnTo>
                  <a:lnTo>
                    <a:pt x="2720121" y="112494"/>
                  </a:lnTo>
                  <a:lnTo>
                    <a:pt x="2735228" y="154754"/>
                  </a:lnTo>
                  <a:lnTo>
                    <a:pt x="2740533" y="200787"/>
                  </a:lnTo>
                  <a:lnTo>
                    <a:pt x="2740533" y="1807337"/>
                  </a:lnTo>
                  <a:lnTo>
                    <a:pt x="2735228" y="1853369"/>
                  </a:lnTo>
                  <a:lnTo>
                    <a:pt x="2720121" y="1895629"/>
                  </a:lnTo>
                  <a:lnTo>
                    <a:pt x="2696415" y="1932910"/>
                  </a:lnTo>
                  <a:lnTo>
                    <a:pt x="2665319" y="1964006"/>
                  </a:lnTo>
                  <a:lnTo>
                    <a:pt x="2628038" y="1987712"/>
                  </a:lnTo>
                  <a:lnTo>
                    <a:pt x="2585778" y="2002819"/>
                  </a:lnTo>
                  <a:lnTo>
                    <a:pt x="2539745" y="2008124"/>
                  </a:lnTo>
                  <a:lnTo>
                    <a:pt x="200787" y="2008124"/>
                  </a:lnTo>
                  <a:lnTo>
                    <a:pt x="154714" y="2002819"/>
                  </a:lnTo>
                  <a:lnTo>
                    <a:pt x="112439" y="1987712"/>
                  </a:lnTo>
                  <a:lnTo>
                    <a:pt x="75160" y="1964006"/>
                  </a:lnTo>
                  <a:lnTo>
                    <a:pt x="44077" y="1932910"/>
                  </a:lnTo>
                  <a:lnTo>
                    <a:pt x="20389" y="1895629"/>
                  </a:lnTo>
                  <a:lnTo>
                    <a:pt x="5297" y="1853369"/>
                  </a:lnTo>
                  <a:lnTo>
                    <a:pt x="0" y="1807337"/>
                  </a:lnTo>
                  <a:lnTo>
                    <a:pt x="0" y="20078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6279896" y="2395855"/>
            <a:ext cx="2339975" cy="200660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45720" marR="38100" indent="635">
              <a:lnSpc>
                <a:spcPct val="91800"/>
              </a:lnSpc>
              <a:spcBef>
                <a:spcPts val="300"/>
              </a:spcBef>
            </a:pPr>
            <a:r>
              <a:rPr dirty="0" sz="2000" b="1">
                <a:latin typeface="Calibri"/>
                <a:cs typeface="Calibri"/>
              </a:rPr>
              <a:t>Випадок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ситуація </a:t>
            </a:r>
            <a:r>
              <a:rPr dirty="0" sz="2000">
                <a:latin typeface="Calibri"/>
                <a:cs typeface="Calibri"/>
              </a:rPr>
              <a:t>особи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чи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родини,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які </a:t>
            </a:r>
            <a:r>
              <a:rPr dirty="0" sz="2000" spc="-10">
                <a:latin typeface="Calibri"/>
                <a:cs typeface="Calibri"/>
              </a:rPr>
              <a:t>звернулись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до</a:t>
            </a:r>
            <a:endParaRPr sz="2000">
              <a:latin typeface="Calibri"/>
              <a:cs typeface="Calibri"/>
            </a:endParaRPr>
          </a:p>
          <a:p>
            <a:pPr algn="ctr" marL="116205" marR="107950">
              <a:lnSpc>
                <a:spcPts val="2200"/>
              </a:lnSpc>
              <a:spcBef>
                <a:spcPts val="35"/>
              </a:spcBef>
            </a:pPr>
            <a:r>
              <a:rPr dirty="0" sz="2000">
                <a:latin typeface="Calibri"/>
                <a:cs typeface="Calibri"/>
              </a:rPr>
              <a:t>соціальної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служби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і </a:t>
            </a:r>
            <a:r>
              <a:rPr dirty="0" sz="2000">
                <a:latin typeface="Calibri"/>
                <a:cs typeface="Calibri"/>
              </a:rPr>
              <a:t>мають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право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050"/>
              </a:lnSpc>
            </a:pPr>
            <a:r>
              <a:rPr dirty="0" sz="2000">
                <a:latin typeface="Calibri"/>
                <a:cs typeface="Calibri"/>
              </a:rPr>
              <a:t>отримання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допомоги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dirty="0" sz="2000">
                <a:latin typeface="Calibri"/>
                <a:cs typeface="Calibri"/>
              </a:rPr>
              <a:t>від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неї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6071044" y="4577143"/>
            <a:ext cx="2756535" cy="2024380"/>
            <a:chOff x="6071044" y="4577143"/>
            <a:chExt cx="2756535" cy="2024380"/>
          </a:xfrm>
        </p:grpSpPr>
        <p:sp>
          <p:nvSpPr>
            <p:cNvPr id="23" name="object 23" descr=""/>
            <p:cNvSpPr/>
            <p:nvPr/>
          </p:nvSpPr>
          <p:spPr>
            <a:xfrm>
              <a:off x="6078982" y="4585080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59" h="2008504">
                  <a:moveTo>
                    <a:pt x="2539745" y="0"/>
                  </a:moveTo>
                  <a:lnTo>
                    <a:pt x="200787" y="0"/>
                  </a:lnTo>
                  <a:lnTo>
                    <a:pt x="154714" y="5304"/>
                  </a:lnTo>
                  <a:lnTo>
                    <a:pt x="112439" y="20411"/>
                  </a:lnTo>
                  <a:lnTo>
                    <a:pt x="75160" y="44117"/>
                  </a:lnTo>
                  <a:lnTo>
                    <a:pt x="44077" y="75213"/>
                  </a:lnTo>
                  <a:lnTo>
                    <a:pt x="20389" y="112494"/>
                  </a:lnTo>
                  <a:lnTo>
                    <a:pt x="5297" y="154754"/>
                  </a:lnTo>
                  <a:lnTo>
                    <a:pt x="0" y="200787"/>
                  </a:lnTo>
                  <a:lnTo>
                    <a:pt x="0" y="1807273"/>
                  </a:lnTo>
                  <a:lnTo>
                    <a:pt x="5297" y="1853319"/>
                  </a:lnTo>
                  <a:lnTo>
                    <a:pt x="20389" y="1895587"/>
                  </a:lnTo>
                  <a:lnTo>
                    <a:pt x="44077" y="1932872"/>
                  </a:lnTo>
                  <a:lnTo>
                    <a:pt x="75160" y="1963970"/>
                  </a:lnTo>
                  <a:lnTo>
                    <a:pt x="112439" y="1987675"/>
                  </a:lnTo>
                  <a:lnTo>
                    <a:pt x="154714" y="2002782"/>
                  </a:lnTo>
                  <a:lnTo>
                    <a:pt x="200787" y="2008085"/>
                  </a:lnTo>
                  <a:lnTo>
                    <a:pt x="2539745" y="2008085"/>
                  </a:lnTo>
                  <a:lnTo>
                    <a:pt x="2585778" y="2002782"/>
                  </a:lnTo>
                  <a:lnTo>
                    <a:pt x="2628038" y="1987675"/>
                  </a:lnTo>
                  <a:lnTo>
                    <a:pt x="2665319" y="1963970"/>
                  </a:lnTo>
                  <a:lnTo>
                    <a:pt x="2696415" y="1932872"/>
                  </a:lnTo>
                  <a:lnTo>
                    <a:pt x="2720121" y="1895587"/>
                  </a:lnTo>
                  <a:lnTo>
                    <a:pt x="2735228" y="1853319"/>
                  </a:lnTo>
                  <a:lnTo>
                    <a:pt x="2740533" y="1807273"/>
                  </a:lnTo>
                  <a:lnTo>
                    <a:pt x="2740533" y="200787"/>
                  </a:lnTo>
                  <a:lnTo>
                    <a:pt x="2735228" y="154754"/>
                  </a:lnTo>
                  <a:lnTo>
                    <a:pt x="2720121" y="112494"/>
                  </a:lnTo>
                  <a:lnTo>
                    <a:pt x="2696415" y="75213"/>
                  </a:lnTo>
                  <a:lnTo>
                    <a:pt x="2665319" y="44117"/>
                  </a:lnTo>
                  <a:lnTo>
                    <a:pt x="2628038" y="20411"/>
                  </a:lnTo>
                  <a:lnTo>
                    <a:pt x="2585778" y="5304"/>
                  </a:lnTo>
                  <a:lnTo>
                    <a:pt x="2539745" y="0"/>
                  </a:lnTo>
                  <a:close/>
                </a:path>
              </a:pathLst>
            </a:custGeom>
            <a:solidFill>
              <a:srgbClr val="FFAC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078982" y="4585080"/>
              <a:ext cx="2740660" cy="2008505"/>
            </a:xfrm>
            <a:custGeom>
              <a:avLst/>
              <a:gdLst/>
              <a:ahLst/>
              <a:cxnLst/>
              <a:rect l="l" t="t" r="r" b="b"/>
              <a:pathLst>
                <a:path w="2740659" h="2008504">
                  <a:moveTo>
                    <a:pt x="0" y="200787"/>
                  </a:moveTo>
                  <a:lnTo>
                    <a:pt x="5297" y="154754"/>
                  </a:lnTo>
                  <a:lnTo>
                    <a:pt x="20389" y="112494"/>
                  </a:lnTo>
                  <a:lnTo>
                    <a:pt x="44077" y="75213"/>
                  </a:lnTo>
                  <a:lnTo>
                    <a:pt x="75160" y="44117"/>
                  </a:lnTo>
                  <a:lnTo>
                    <a:pt x="112439" y="20411"/>
                  </a:lnTo>
                  <a:lnTo>
                    <a:pt x="154714" y="5304"/>
                  </a:lnTo>
                  <a:lnTo>
                    <a:pt x="200787" y="0"/>
                  </a:lnTo>
                  <a:lnTo>
                    <a:pt x="2539745" y="0"/>
                  </a:lnTo>
                  <a:lnTo>
                    <a:pt x="2585778" y="5304"/>
                  </a:lnTo>
                  <a:lnTo>
                    <a:pt x="2628038" y="20411"/>
                  </a:lnTo>
                  <a:lnTo>
                    <a:pt x="2665319" y="44117"/>
                  </a:lnTo>
                  <a:lnTo>
                    <a:pt x="2696415" y="75213"/>
                  </a:lnTo>
                  <a:lnTo>
                    <a:pt x="2720121" y="112494"/>
                  </a:lnTo>
                  <a:lnTo>
                    <a:pt x="2735228" y="154754"/>
                  </a:lnTo>
                  <a:lnTo>
                    <a:pt x="2740533" y="200787"/>
                  </a:lnTo>
                  <a:lnTo>
                    <a:pt x="2740533" y="1807273"/>
                  </a:lnTo>
                  <a:lnTo>
                    <a:pt x="2735228" y="1853319"/>
                  </a:lnTo>
                  <a:lnTo>
                    <a:pt x="2720121" y="1895587"/>
                  </a:lnTo>
                  <a:lnTo>
                    <a:pt x="2696415" y="1932872"/>
                  </a:lnTo>
                  <a:lnTo>
                    <a:pt x="2665319" y="1963970"/>
                  </a:lnTo>
                  <a:lnTo>
                    <a:pt x="2628038" y="1987675"/>
                  </a:lnTo>
                  <a:lnTo>
                    <a:pt x="2585778" y="2002782"/>
                  </a:lnTo>
                  <a:lnTo>
                    <a:pt x="2539745" y="2008085"/>
                  </a:lnTo>
                  <a:lnTo>
                    <a:pt x="200787" y="2008085"/>
                  </a:lnTo>
                  <a:lnTo>
                    <a:pt x="154714" y="2002782"/>
                  </a:lnTo>
                  <a:lnTo>
                    <a:pt x="112439" y="1987675"/>
                  </a:lnTo>
                  <a:lnTo>
                    <a:pt x="75160" y="1963970"/>
                  </a:lnTo>
                  <a:lnTo>
                    <a:pt x="44077" y="1932872"/>
                  </a:lnTo>
                  <a:lnTo>
                    <a:pt x="20389" y="1895587"/>
                  </a:lnTo>
                  <a:lnTo>
                    <a:pt x="5297" y="1853319"/>
                  </a:lnTo>
                  <a:lnTo>
                    <a:pt x="0" y="1807273"/>
                  </a:lnTo>
                  <a:lnTo>
                    <a:pt x="0" y="200787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246367" y="4556505"/>
            <a:ext cx="2406650" cy="200660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 indent="297180">
              <a:lnSpc>
                <a:spcPts val="2210"/>
              </a:lnSpc>
              <a:spcBef>
                <a:spcPts val="335"/>
              </a:spcBef>
            </a:pPr>
            <a:r>
              <a:rPr dirty="0" sz="2000" b="1">
                <a:latin typeface="Calibri"/>
                <a:cs typeface="Calibri"/>
              </a:rPr>
              <a:t>Картка</a:t>
            </a:r>
            <a:r>
              <a:rPr dirty="0" sz="2000" spc="-6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клієнта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– </a:t>
            </a:r>
            <a:r>
              <a:rPr dirty="0" sz="2000" spc="-20">
                <a:latin typeface="Calibri"/>
                <a:cs typeface="Calibri"/>
              </a:rPr>
              <a:t>документ,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який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фіксує</a:t>
            </a:r>
            <a:endParaRPr sz="2000">
              <a:latin typeface="Calibri"/>
              <a:cs typeface="Calibri"/>
            </a:endParaRPr>
          </a:p>
          <a:p>
            <a:pPr marL="327660">
              <a:lnSpc>
                <a:spcPts val="2050"/>
              </a:lnSpc>
            </a:pPr>
            <a:r>
              <a:rPr dirty="0" sz="2000">
                <a:latin typeface="Calibri"/>
                <a:cs typeface="Calibri"/>
              </a:rPr>
              <a:t>інформацію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про</a:t>
            </a:r>
            <a:endParaRPr sz="2000">
              <a:latin typeface="Calibri"/>
              <a:cs typeface="Calibri"/>
            </a:endParaRPr>
          </a:p>
          <a:p>
            <a:pPr algn="ctr" marL="166370" marR="156845" indent="-1270">
              <a:lnSpc>
                <a:spcPts val="2200"/>
              </a:lnSpc>
              <a:spcBef>
                <a:spcPts val="140"/>
              </a:spcBef>
            </a:pPr>
            <a:r>
              <a:rPr dirty="0" sz="2000">
                <a:latin typeface="Calibri"/>
                <a:cs typeface="Calibri"/>
              </a:rPr>
              <a:t>клієнта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організації, </a:t>
            </a:r>
            <a:r>
              <a:rPr dirty="0" sz="2000">
                <a:latin typeface="Calibri"/>
                <a:cs typeface="Calibri"/>
              </a:rPr>
              <a:t>проєкту,</a:t>
            </a:r>
            <a:r>
              <a:rPr dirty="0" sz="2000" spc="-9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програми, </a:t>
            </a:r>
            <a:r>
              <a:rPr dirty="0" sz="2000">
                <a:latin typeface="Calibri"/>
                <a:cs typeface="Calibri"/>
              </a:rPr>
              <a:t>необхідну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для </a:t>
            </a:r>
            <a:r>
              <a:rPr dirty="0" sz="2000">
                <a:latin typeface="Calibri"/>
                <a:cs typeface="Calibri"/>
              </a:rPr>
              <a:t>отримання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послуг.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" y="352044"/>
            <a:ext cx="8709660" cy="31272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4357" y="657605"/>
            <a:ext cx="8027034" cy="2066925"/>
          </a:xfrm>
          <a:prstGeom prst="rect"/>
        </p:spPr>
        <p:txBody>
          <a:bodyPr wrap="square" lIns="0" tIns="43815" rIns="0" bIns="0" rtlCol="0" vert="horz">
            <a:spAutoFit/>
          </a:bodyPr>
          <a:lstStyle/>
          <a:p>
            <a:pPr algn="ctr" marL="12700" marR="5080" indent="-1270">
              <a:lnSpc>
                <a:spcPct val="91500"/>
              </a:lnSpc>
              <a:spcBef>
                <a:spcPts val="345"/>
              </a:spcBef>
            </a:pPr>
            <a:r>
              <a:rPr dirty="0" sz="2400">
                <a:solidFill>
                  <a:srgbClr val="000000"/>
                </a:solidFill>
              </a:rPr>
              <a:t>Якість</a:t>
            </a:r>
            <a:r>
              <a:rPr dirty="0" sz="2400" spc="-45">
                <a:solidFill>
                  <a:srgbClr val="000000"/>
                </a:solidFill>
              </a:rPr>
              <a:t> </a:t>
            </a:r>
            <a:r>
              <a:rPr dirty="0" sz="2400">
                <a:solidFill>
                  <a:srgbClr val="000000"/>
                </a:solidFill>
              </a:rPr>
              <a:t>життя</a:t>
            </a:r>
            <a:r>
              <a:rPr dirty="0" sz="2400" spc="-35">
                <a:solidFill>
                  <a:srgbClr val="000000"/>
                </a:solidFill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це</a:t>
            </a:r>
            <a:r>
              <a:rPr dirty="0" sz="2400" spc="-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комплексна</a:t>
            </a:r>
            <a:r>
              <a:rPr dirty="0" sz="24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інтегральна</a:t>
            </a:r>
            <a:r>
              <a:rPr dirty="0" sz="2400" spc="-3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характеристика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становища</a:t>
            </a:r>
            <a:r>
              <a:rPr dirty="0" sz="2400" spc="-7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людини</a:t>
            </a:r>
            <a:r>
              <a:rPr dirty="0" sz="24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dirty="0" sz="24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різних</a:t>
            </a:r>
            <a:r>
              <a:rPr dirty="0" sz="24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соціальних</a:t>
            </a:r>
            <a:r>
              <a:rPr dirty="0" sz="24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системах</a:t>
            </a:r>
            <a:r>
              <a:rPr dirty="0" sz="24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4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структурах,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яка</a:t>
            </a:r>
            <a:r>
              <a:rPr dirty="0" sz="2400" spc="-8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відображає</a:t>
            </a:r>
            <a:r>
              <a:rPr dirty="0" sz="24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міру</a:t>
            </a:r>
            <a:r>
              <a:rPr dirty="0" sz="2400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її</a:t>
            </a:r>
            <a:r>
              <a:rPr dirty="0" sz="24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соціальної</a:t>
            </a:r>
            <a:r>
              <a:rPr dirty="0" sz="2400" spc="-6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свободи,</a:t>
            </a:r>
            <a:r>
              <a:rPr dirty="0" sz="2400" spc="-6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можливості</a:t>
            </a:r>
            <a:endParaRPr sz="2400">
              <a:latin typeface="Calibri"/>
              <a:cs typeface="Calibri"/>
            </a:endParaRPr>
          </a:p>
          <a:p>
            <a:pPr algn="ctr" marL="73025" marR="66675">
              <a:lnSpc>
                <a:spcPct val="91700"/>
              </a:lnSpc>
            </a:pP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всебічного</a:t>
            </a:r>
            <a:r>
              <a:rPr dirty="0" sz="2400" spc="-9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розвитку,</a:t>
            </a:r>
            <a:r>
              <a:rPr dirty="0" sz="2400" spc="-5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реалізації</a:t>
            </a:r>
            <a:r>
              <a:rPr dirty="0" sz="24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здібностей</a:t>
            </a:r>
            <a:r>
              <a:rPr dirty="0" sz="2400" spc="-7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4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життєвих</a:t>
            </a:r>
            <a:r>
              <a:rPr dirty="0" sz="2400" spc="-4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планів;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сукупність</a:t>
            </a:r>
            <a:r>
              <a:rPr dirty="0" sz="2400" spc="-5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400" spc="-1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якість</a:t>
            </a:r>
            <a:r>
              <a:rPr dirty="0" sz="2400" spc="-3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матеріальних,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соціальних,</a:t>
            </a:r>
            <a:r>
              <a:rPr dirty="0" sz="2400" spc="-1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 b="0">
                <a:solidFill>
                  <a:srgbClr val="FFFFFF"/>
                </a:solidFill>
                <a:latin typeface="Calibri"/>
                <a:cs typeface="Calibri"/>
              </a:rPr>
              <a:t>культурних</a:t>
            </a:r>
            <a:r>
              <a:rPr dirty="0" sz="2400" spc="-4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0" b="0">
                <a:solidFill>
                  <a:srgbClr val="FFFFFF"/>
                </a:solidFill>
                <a:latin typeface="Calibri"/>
                <a:cs typeface="Calibri"/>
              </a:rPr>
              <a:t>і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духовних</a:t>
            </a:r>
            <a:r>
              <a:rPr dirty="0" sz="2400" spc="-10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цінностей,</a:t>
            </a:r>
            <a:r>
              <a:rPr dirty="0" sz="2400" spc="-75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якими</a:t>
            </a:r>
            <a:r>
              <a:rPr dirty="0" sz="2400" spc="-9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FFFFFF"/>
                </a:solidFill>
                <a:latin typeface="Calibri"/>
                <a:cs typeface="Calibri"/>
              </a:rPr>
              <a:t>послуговується</a:t>
            </a:r>
            <a:r>
              <a:rPr dirty="0" sz="2400" spc="-90" b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 b="0">
                <a:solidFill>
                  <a:srgbClr val="FFFFFF"/>
                </a:solidFill>
                <a:latin typeface="Calibri"/>
                <a:cs typeface="Calibri"/>
              </a:rPr>
              <a:t>людина,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31265" y="2666746"/>
            <a:ext cx="72167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задовольняючи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свої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потреби</a:t>
            </a:r>
            <a:r>
              <a:rPr dirty="0" sz="24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та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реалізовуючи</a:t>
            </a:r>
            <a:r>
              <a:rPr dirty="0" sz="24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інтереси.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307" y="3566159"/>
            <a:ext cx="4297680" cy="31272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10057" y="3933190"/>
            <a:ext cx="3799204" cy="2285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ts val="2305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Якість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соціальної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послуги</a:t>
            </a:r>
            <a:r>
              <a:rPr dirty="0" sz="2000" spc="-5" b="1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–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05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сукупність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властивостей</a:t>
            </a:r>
            <a:endParaRPr sz="2000">
              <a:latin typeface="Calibri"/>
              <a:cs typeface="Calibri"/>
            </a:endParaRPr>
          </a:p>
          <a:p>
            <a:pPr algn="ctr" marL="56515" marR="46355">
              <a:lnSpc>
                <a:spcPts val="2200"/>
              </a:lnSpc>
              <a:spcBef>
                <a:spcPts val="140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соціальної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послуги,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що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визначає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її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можливість</a:t>
            </a:r>
            <a:r>
              <a:rPr dirty="0" sz="20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здатність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050"/>
              </a:lnSpc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задовольнити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потреби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клієнта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95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соціальної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служби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dirty="0" sz="20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здійснити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його</a:t>
            </a:r>
            <a:endParaRPr sz="2000">
              <a:latin typeface="Calibri"/>
              <a:cs typeface="Calibri"/>
            </a:endParaRPr>
          </a:p>
          <a:p>
            <a:pPr algn="ctr" marL="1905">
              <a:lnSpc>
                <a:spcPts val="2195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соціальну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реабілітацію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або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соціальну</a:t>
            </a:r>
            <a:r>
              <a:rPr dirty="0" sz="20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адаптацію.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31435" y="3566159"/>
            <a:ext cx="4293108" cy="312724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4918075" y="4037457"/>
            <a:ext cx="3693795" cy="20669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План</a:t>
            </a:r>
            <a:r>
              <a:rPr dirty="0" sz="2400" spc="-9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соціального</a:t>
            </a:r>
            <a:endParaRPr sz="2400">
              <a:latin typeface="Calibri"/>
              <a:cs typeface="Calibri"/>
            </a:endParaRPr>
          </a:p>
          <a:p>
            <a:pPr algn="ctr" marL="12700" marR="5080">
              <a:lnSpc>
                <a:spcPct val="91500"/>
              </a:lnSpc>
              <a:spcBef>
                <a:spcPts val="125"/>
              </a:spcBef>
            </a:pPr>
            <a:r>
              <a:rPr dirty="0" sz="2400" spc="-10" b="1">
                <a:latin typeface="Calibri"/>
                <a:cs typeface="Calibri"/>
              </a:rPr>
              <a:t>супроводу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 документ,</a:t>
            </a:r>
            <a:r>
              <a:rPr dirty="0" sz="24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який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визначає</a:t>
            </a:r>
            <a:r>
              <a:rPr dirty="0" sz="24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процес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надання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допомоги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клієнту</a:t>
            </a:r>
            <a:r>
              <a:rPr dirty="0" sz="24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  <a:p>
            <a:pPr algn="ctr" marL="186055" marR="181610" indent="1270">
              <a:lnSpc>
                <a:spcPts val="2640"/>
              </a:lnSpc>
              <a:spcBef>
                <a:spcPts val="45"/>
              </a:spcBef>
            </a:pP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подоланні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проблем</a:t>
            </a:r>
            <a:r>
              <a:rPr dirty="0" sz="2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та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задоволенні</a:t>
            </a:r>
            <a:r>
              <a:rPr dirty="0" sz="24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його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потреб.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762" y="-14287"/>
            <a:ext cx="323850" cy="6886575"/>
            <a:chOff x="-4762" y="-14287"/>
            <a:chExt cx="323850" cy="6886575"/>
          </a:xfrm>
        </p:grpSpPr>
        <p:sp>
          <p:nvSpPr>
            <p:cNvPr id="4" name="object 4" descr="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6237" y="-6350"/>
            <a:ext cx="544830" cy="6870700"/>
            <a:chOff x="376237" y="-6350"/>
            <a:chExt cx="544830" cy="6870700"/>
          </a:xfrm>
        </p:grpSpPr>
        <p:sp>
          <p:nvSpPr>
            <p:cNvPr id="8" name="object 8" descr="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28637" y="-25400"/>
            <a:ext cx="2143125" cy="6908800"/>
            <a:chOff x="528637" y="-25400"/>
            <a:chExt cx="2143125" cy="6908800"/>
          </a:xfrm>
        </p:grpSpPr>
        <p:sp>
          <p:nvSpPr>
            <p:cNvPr id="14" name="object 14" descr="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35505" y="0"/>
              <a:ext cx="531495" cy="6858000"/>
            </a:xfrm>
            <a:custGeom>
              <a:avLst/>
              <a:gdLst/>
              <a:ahLst/>
              <a:cxnLst/>
              <a:rect l="l" t="t" r="r" b="b"/>
              <a:pathLst>
                <a:path w="531494" h="6858000">
                  <a:moveTo>
                    <a:pt x="302894" y="0"/>
                  </a:moveTo>
                  <a:lnTo>
                    <a:pt x="0" y="6857999"/>
                  </a:lnTo>
                </a:path>
                <a:path w="531494" h="6858000">
                  <a:moveTo>
                    <a:pt x="531494" y="0"/>
                  </a:moveTo>
                  <a:lnTo>
                    <a:pt x="226694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037" y="-23812"/>
            <a:ext cx="561975" cy="6905625"/>
            <a:chOff x="4110037" y="-23812"/>
            <a:chExt cx="561975" cy="6905625"/>
          </a:xfrm>
        </p:grpSpPr>
        <p:sp>
          <p:nvSpPr>
            <p:cNvPr id="23" name="object 23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09837" y="-14287"/>
            <a:ext cx="323850" cy="6886575"/>
            <a:chOff x="2509837" y="-14287"/>
            <a:chExt cx="323850" cy="688657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1787" y="-25400"/>
            <a:ext cx="582930" cy="6908800"/>
            <a:chOff x="2871787" y="-25400"/>
            <a:chExt cx="582930" cy="6908800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262" y="-7937"/>
            <a:ext cx="1993900" cy="6873875"/>
            <a:chOff x="3116262" y="-7937"/>
            <a:chExt cx="1993900" cy="6873875"/>
          </a:xfrm>
        </p:grpSpPr>
        <p:sp>
          <p:nvSpPr>
            <p:cNvPr id="38" name="object 38" descr="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6858000"/>
            </a:xfrm>
            <a:custGeom>
              <a:avLst/>
              <a:gdLst/>
              <a:ahLst/>
              <a:cxnLst/>
              <a:rect l="l" t="t" r="r" b="b"/>
              <a:pathLst>
                <a:path w="455295" h="6858000">
                  <a:moveTo>
                    <a:pt x="302895" y="0"/>
                  </a:moveTo>
                  <a:lnTo>
                    <a:pt x="0" y="6857999"/>
                  </a:lnTo>
                </a:path>
                <a:path w="455295" h="6858000">
                  <a:moveTo>
                    <a:pt x="455295" y="0"/>
                  </a:moveTo>
                  <a:lnTo>
                    <a:pt x="302895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3035" cy="6870700"/>
            <a:chOff x="5363527" y="-6350"/>
            <a:chExt cx="1423035" cy="6870700"/>
          </a:xfrm>
        </p:grpSpPr>
        <p:sp>
          <p:nvSpPr>
            <p:cNvPr id="49" name="object 49" descr="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154304" y="6858000"/>
                  </a:lnTo>
                </a:path>
                <a:path w="4572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8000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6767512" y="-14287"/>
            <a:ext cx="257175" cy="6886575"/>
            <a:chOff x="6767512" y="-14287"/>
            <a:chExt cx="257175" cy="6886575"/>
          </a:xfrm>
        </p:grpSpPr>
        <p:sp>
          <p:nvSpPr>
            <p:cNvPr id="57" name="object 57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9" name="object 59" descr=""/>
          <p:cNvGrpSpPr/>
          <p:nvPr/>
        </p:nvGrpSpPr>
        <p:grpSpPr>
          <a:xfrm>
            <a:off x="7081837" y="-13525"/>
            <a:ext cx="544830" cy="6887209"/>
            <a:chOff x="7081837" y="-13525"/>
            <a:chExt cx="544830" cy="6887209"/>
          </a:xfrm>
        </p:grpSpPr>
        <p:sp>
          <p:nvSpPr>
            <p:cNvPr id="60" name="object 60" descr=""/>
            <p:cNvSpPr/>
            <p:nvPr/>
          </p:nvSpPr>
          <p:spPr>
            <a:xfrm>
              <a:off x="7466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2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4" name="object 64" descr=""/>
          <p:cNvGrpSpPr/>
          <p:nvPr/>
        </p:nvGrpSpPr>
        <p:grpSpPr>
          <a:xfrm>
            <a:off x="6926262" y="-7937"/>
            <a:ext cx="317500" cy="6873875"/>
            <a:chOff x="6926262" y="-7937"/>
            <a:chExt cx="317500" cy="6873875"/>
          </a:xfrm>
        </p:grpSpPr>
        <p:sp>
          <p:nvSpPr>
            <p:cNvPr id="65" name="object 65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8053387" y="-25400"/>
            <a:ext cx="1018540" cy="6908800"/>
            <a:chOff x="8053387" y="-25400"/>
            <a:chExt cx="1018540" cy="6908800"/>
          </a:xfrm>
        </p:grpSpPr>
        <p:sp>
          <p:nvSpPr>
            <p:cNvPr id="72" name="object 72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8229600" y="0"/>
              <a:ext cx="837565" cy="6858000"/>
            </a:xfrm>
            <a:custGeom>
              <a:avLst/>
              <a:gdLst/>
              <a:ahLst/>
              <a:cxnLst/>
              <a:rect l="l" t="t" r="r" b="b"/>
              <a:pathLst>
                <a:path w="837565" h="6858000">
                  <a:moveTo>
                    <a:pt x="0" y="0"/>
                  </a:moveTo>
                  <a:lnTo>
                    <a:pt x="152400" y="6858000"/>
                  </a:lnTo>
                </a:path>
                <a:path w="837565" h="6858000">
                  <a:moveTo>
                    <a:pt x="837354" y="0"/>
                  </a:moveTo>
                  <a:lnTo>
                    <a:pt x="647065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8990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3" y="0"/>
                  </a:moveTo>
                  <a:lnTo>
                    <a:pt x="0" y="6858033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8" name="object 78" descr="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9" name="object 79" descr=""/>
          <p:cNvGrpSpPr/>
          <p:nvPr/>
        </p:nvGrpSpPr>
        <p:grpSpPr>
          <a:xfrm>
            <a:off x="6376987" y="-23812"/>
            <a:ext cx="490855" cy="6905625"/>
            <a:chOff x="6376987" y="-23812"/>
            <a:chExt cx="490855" cy="6905625"/>
          </a:xfrm>
        </p:grpSpPr>
        <p:sp>
          <p:nvSpPr>
            <p:cNvPr id="80" name="object 80" descr="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2" name="object 82" descr="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4" name="object 84" descr=""/>
          <p:cNvGrpSpPr/>
          <p:nvPr/>
        </p:nvGrpSpPr>
        <p:grpSpPr>
          <a:xfrm>
            <a:off x="7005637" y="-14287"/>
            <a:ext cx="1162050" cy="6886575"/>
            <a:chOff x="7005637" y="-14287"/>
            <a:chExt cx="1162050" cy="6886575"/>
          </a:xfrm>
        </p:grpSpPr>
        <p:sp>
          <p:nvSpPr>
            <p:cNvPr id="85" name="object 85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7" name="object 87" descr=""/>
          <p:cNvGrpSpPr/>
          <p:nvPr/>
        </p:nvGrpSpPr>
        <p:grpSpPr>
          <a:xfrm>
            <a:off x="-9525" y="-19050"/>
            <a:ext cx="5057775" cy="6896100"/>
            <a:chOff x="-9525" y="-19050"/>
            <a:chExt cx="5057775" cy="6896100"/>
          </a:xfrm>
        </p:grpSpPr>
        <p:sp>
          <p:nvSpPr>
            <p:cNvPr id="88" name="object 88" descr="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9" name="object 8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9092"/>
              <a:ext cx="5033772" cy="3230879"/>
            </a:xfrm>
            <a:prstGeom prst="rect">
              <a:avLst/>
            </a:prstGeom>
          </p:spPr>
        </p:pic>
        <p:sp>
          <p:nvSpPr>
            <p:cNvPr id="90" name="object 90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0" y="2057400"/>
              <a:ext cx="4801870" cy="2821305"/>
            </a:xfrm>
            <a:custGeom>
              <a:avLst/>
              <a:gdLst/>
              <a:ahLst/>
              <a:cxnLst/>
              <a:rect l="l" t="t" r="r" b="b"/>
              <a:pathLst>
                <a:path w="4801870" h="2821304">
                  <a:moveTo>
                    <a:pt x="0" y="0"/>
                  </a:moveTo>
                  <a:lnTo>
                    <a:pt x="4800600" y="1650"/>
                  </a:lnTo>
                </a:path>
                <a:path w="4801870" h="2821304">
                  <a:moveTo>
                    <a:pt x="0" y="2819400"/>
                  </a:moveTo>
                  <a:lnTo>
                    <a:pt x="4800600" y="2820924"/>
                  </a:lnTo>
                </a:path>
                <a:path w="4801870" h="2821304">
                  <a:moveTo>
                    <a:pt x="4801362" y="762"/>
                  </a:moveTo>
                  <a:lnTo>
                    <a:pt x="4800600" y="2819400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8424" y="2419095"/>
              <a:ext cx="3573716" cy="353695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405" y="2894583"/>
              <a:ext cx="3396983" cy="365887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0405" y="3384169"/>
              <a:ext cx="3307321" cy="356997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1269" y="3954653"/>
              <a:ext cx="1939810" cy="274192"/>
            </a:xfrm>
            <a:prstGeom prst="rect">
              <a:avLst/>
            </a:prstGeom>
          </p:spPr>
        </p:pic>
      </p:grpSp>
      <p:grpSp>
        <p:nvGrpSpPr>
          <p:cNvPr id="96" name="object 96" descr=""/>
          <p:cNvGrpSpPr/>
          <p:nvPr/>
        </p:nvGrpSpPr>
        <p:grpSpPr>
          <a:xfrm>
            <a:off x="5356161" y="1188783"/>
            <a:ext cx="3400425" cy="4696460"/>
            <a:chOff x="5356161" y="1188783"/>
            <a:chExt cx="3400425" cy="4696460"/>
          </a:xfrm>
        </p:grpSpPr>
        <p:sp>
          <p:nvSpPr>
            <p:cNvPr id="97" name="object 97" descr=""/>
            <p:cNvSpPr/>
            <p:nvPr/>
          </p:nvSpPr>
          <p:spPr>
            <a:xfrm>
              <a:off x="5364098" y="1196721"/>
              <a:ext cx="3384550" cy="4680585"/>
            </a:xfrm>
            <a:custGeom>
              <a:avLst/>
              <a:gdLst/>
              <a:ahLst/>
              <a:cxnLst/>
              <a:rect l="l" t="t" r="r" b="b"/>
              <a:pathLst>
                <a:path w="3384550" h="4680585">
                  <a:moveTo>
                    <a:pt x="3384423" y="0"/>
                  </a:moveTo>
                  <a:lnTo>
                    <a:pt x="0" y="0"/>
                  </a:lnTo>
                  <a:lnTo>
                    <a:pt x="0" y="4680546"/>
                  </a:lnTo>
                  <a:lnTo>
                    <a:pt x="2820289" y="4680546"/>
                  </a:lnTo>
                  <a:lnTo>
                    <a:pt x="3384423" y="4116451"/>
                  </a:lnTo>
                  <a:lnTo>
                    <a:pt x="338442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8184388" y="5313172"/>
              <a:ext cx="564515" cy="564515"/>
            </a:xfrm>
            <a:custGeom>
              <a:avLst/>
              <a:gdLst/>
              <a:ahLst/>
              <a:cxnLst/>
              <a:rect l="l" t="t" r="r" b="b"/>
              <a:pathLst>
                <a:path w="564515" h="564514">
                  <a:moveTo>
                    <a:pt x="564133" y="0"/>
                  </a:moveTo>
                  <a:lnTo>
                    <a:pt x="112775" y="112902"/>
                  </a:lnTo>
                  <a:lnTo>
                    <a:pt x="0" y="564095"/>
                  </a:lnTo>
                  <a:lnTo>
                    <a:pt x="564133" y="0"/>
                  </a:lnTo>
                  <a:close/>
                </a:path>
              </a:pathLst>
            </a:custGeom>
            <a:solidFill>
              <a:srgbClr val="CDCD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364098" y="1196721"/>
              <a:ext cx="3384550" cy="4680585"/>
            </a:xfrm>
            <a:custGeom>
              <a:avLst/>
              <a:gdLst/>
              <a:ahLst/>
              <a:cxnLst/>
              <a:rect l="l" t="t" r="r" b="b"/>
              <a:pathLst>
                <a:path w="3384550" h="4680585">
                  <a:moveTo>
                    <a:pt x="2820289" y="4680546"/>
                  </a:moveTo>
                  <a:lnTo>
                    <a:pt x="2933065" y="4229354"/>
                  </a:lnTo>
                  <a:lnTo>
                    <a:pt x="3384423" y="4116451"/>
                  </a:lnTo>
                  <a:lnTo>
                    <a:pt x="2820289" y="4680546"/>
                  </a:lnTo>
                  <a:lnTo>
                    <a:pt x="0" y="4680546"/>
                  </a:lnTo>
                  <a:lnTo>
                    <a:pt x="0" y="0"/>
                  </a:lnTo>
                  <a:lnTo>
                    <a:pt x="3384423" y="0"/>
                  </a:lnTo>
                  <a:lnTo>
                    <a:pt x="3384423" y="4116451"/>
                  </a:lnTo>
                </a:path>
              </a:pathLst>
            </a:custGeom>
            <a:ln w="15875">
              <a:solidFill>
                <a:srgbClr val="536F7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 descr=""/>
          <p:cNvSpPr txBox="1"/>
          <p:nvPr/>
        </p:nvSpPr>
        <p:spPr>
          <a:xfrm>
            <a:off x="5449061" y="1701495"/>
            <a:ext cx="3218180" cy="30753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5095" marR="118745" indent="-127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Calibri"/>
                <a:cs typeface="Calibri"/>
              </a:rPr>
              <a:t>Соціальний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супровід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–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це </a:t>
            </a:r>
            <a:r>
              <a:rPr dirty="0" sz="2000">
                <a:latin typeface="Calibri"/>
                <a:cs typeface="Calibri"/>
              </a:rPr>
              <a:t>вид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соціальної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роботи, </a:t>
            </a:r>
            <a:r>
              <a:rPr dirty="0" sz="2000">
                <a:latin typeface="Calibri"/>
                <a:cs typeface="Calibri"/>
              </a:rPr>
              <a:t>спрямованої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на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здійснення </a:t>
            </a:r>
            <a:r>
              <a:rPr dirty="0" sz="2000">
                <a:latin typeface="Calibri"/>
                <a:cs typeface="Calibri"/>
              </a:rPr>
              <a:t>соціальної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опіки,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допомоги </a:t>
            </a:r>
            <a:r>
              <a:rPr dirty="0" sz="2000">
                <a:latin typeface="Calibri"/>
                <a:cs typeface="Calibri"/>
              </a:rPr>
              <a:t>та</a:t>
            </a:r>
            <a:r>
              <a:rPr dirty="0" sz="2000" spc="-3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патронажу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соціально</a:t>
            </a:r>
            <a:endParaRPr sz="2000">
              <a:latin typeface="Calibri"/>
              <a:cs typeface="Calibri"/>
            </a:endParaRPr>
          </a:p>
          <a:p>
            <a:pPr algn="ctr" marL="12700" marR="5080" indent="-635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latin typeface="Calibri"/>
                <a:cs typeface="Calibri"/>
              </a:rPr>
              <a:t>незахищених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категорій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дітей </a:t>
            </a:r>
            <a:r>
              <a:rPr dirty="0" sz="2000">
                <a:latin typeface="Calibri"/>
                <a:cs typeface="Calibri"/>
              </a:rPr>
              <a:t>та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молоді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з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метою</a:t>
            </a:r>
            <a:r>
              <a:rPr dirty="0" sz="2000" spc="-6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подолання </a:t>
            </a:r>
            <a:r>
              <a:rPr dirty="0" sz="2000">
                <a:latin typeface="Calibri"/>
                <a:cs typeface="Calibri"/>
              </a:rPr>
              <a:t>життєвих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труднощів, збереження,</a:t>
            </a:r>
            <a:r>
              <a:rPr dirty="0" sz="2000" spc="-7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підвищення</a:t>
            </a:r>
            <a:r>
              <a:rPr dirty="0" sz="2000" spc="-6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їх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соціального</a:t>
            </a:r>
            <a:r>
              <a:rPr dirty="0" sz="2000" spc="-7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статусу.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600200" y="0"/>
            <a:ext cx="533400" cy="6858000"/>
          </a:xfrm>
          <a:custGeom>
            <a:avLst/>
            <a:gdLst/>
            <a:ahLst/>
            <a:cxnLst/>
            <a:rect l="l" t="t" r="r" b="b"/>
            <a:pathLst>
              <a:path w="533400" h="6858000">
                <a:moveTo>
                  <a:pt x="304800" y="0"/>
                </a:moveTo>
                <a:lnTo>
                  <a:pt x="457200" y="6857999"/>
                </a:lnTo>
              </a:path>
              <a:path w="533400" h="6858000">
                <a:moveTo>
                  <a:pt x="0" y="0"/>
                </a:moveTo>
                <a:lnTo>
                  <a:pt x="381000" y="6857999"/>
                </a:lnTo>
              </a:path>
              <a:path w="533400" h="6858000">
                <a:moveTo>
                  <a:pt x="53340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-4762" y="-14287"/>
            <a:ext cx="323850" cy="6886575"/>
            <a:chOff x="-4762" y="-14287"/>
            <a:chExt cx="323850" cy="6886575"/>
          </a:xfrm>
        </p:grpSpPr>
        <p:sp>
          <p:nvSpPr>
            <p:cNvPr id="4" name="object 4" descr=""/>
            <p:cNvSpPr/>
            <p:nvPr/>
          </p:nvSpPr>
          <p:spPr>
            <a:xfrm>
              <a:off x="76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1600200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914400" h="6858000">
                <a:moveTo>
                  <a:pt x="0" y="0"/>
                </a:moveTo>
                <a:lnTo>
                  <a:pt x="91440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" name="object 7" descr=""/>
          <p:cNvGrpSpPr/>
          <p:nvPr/>
        </p:nvGrpSpPr>
        <p:grpSpPr>
          <a:xfrm>
            <a:off x="376237" y="-6350"/>
            <a:ext cx="544830" cy="6870700"/>
            <a:chOff x="376237" y="-6350"/>
            <a:chExt cx="544830" cy="6870700"/>
          </a:xfrm>
        </p:grpSpPr>
        <p:sp>
          <p:nvSpPr>
            <p:cNvPr id="8" name="object 8" descr=""/>
            <p:cNvSpPr/>
            <p:nvPr/>
          </p:nvSpPr>
          <p:spPr>
            <a:xfrm>
              <a:off x="381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3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0668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52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52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528637" y="-25400"/>
            <a:ext cx="2143125" cy="6908800"/>
            <a:chOff x="528637" y="-25400"/>
            <a:chExt cx="2143125" cy="6908800"/>
          </a:xfrm>
        </p:grpSpPr>
        <p:sp>
          <p:nvSpPr>
            <p:cNvPr id="14" name="object 14" descr=""/>
            <p:cNvSpPr/>
            <p:nvPr/>
          </p:nvSpPr>
          <p:spPr>
            <a:xfrm>
              <a:off x="5334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5800" y="0"/>
              <a:ext cx="609600" cy="6858000"/>
            </a:xfrm>
            <a:custGeom>
              <a:avLst/>
              <a:gdLst/>
              <a:ahLst/>
              <a:cxnLst/>
              <a:rect l="l" t="t" r="r" b="b"/>
              <a:pathLst>
                <a:path w="609600" h="6858000">
                  <a:moveTo>
                    <a:pt x="0" y="0"/>
                  </a:moveTo>
                  <a:lnTo>
                    <a:pt x="60960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906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135505" y="0"/>
              <a:ext cx="531495" cy="6858000"/>
            </a:xfrm>
            <a:custGeom>
              <a:avLst/>
              <a:gdLst/>
              <a:ahLst/>
              <a:cxnLst/>
              <a:rect l="l" t="t" r="r" b="b"/>
              <a:pathLst>
                <a:path w="531494" h="6858000">
                  <a:moveTo>
                    <a:pt x="302894" y="0"/>
                  </a:moveTo>
                  <a:lnTo>
                    <a:pt x="0" y="6857999"/>
                  </a:lnTo>
                </a:path>
                <a:path w="531494" h="6858000">
                  <a:moveTo>
                    <a:pt x="531494" y="0"/>
                  </a:moveTo>
                  <a:lnTo>
                    <a:pt x="226694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716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096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371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906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152400" y="6857999"/>
                  </a:lnTo>
                </a:path>
                <a:path w="381000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 descr=""/>
          <p:cNvGrpSpPr/>
          <p:nvPr/>
        </p:nvGrpSpPr>
        <p:grpSpPr>
          <a:xfrm>
            <a:off x="4110037" y="-23812"/>
            <a:ext cx="561975" cy="6905625"/>
            <a:chOff x="4110037" y="-23812"/>
            <a:chExt cx="561975" cy="6905625"/>
          </a:xfrm>
        </p:grpSpPr>
        <p:sp>
          <p:nvSpPr>
            <p:cNvPr id="23" name="object 23" descr=""/>
            <p:cNvSpPr/>
            <p:nvPr/>
          </p:nvSpPr>
          <p:spPr>
            <a:xfrm>
              <a:off x="4114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7999"/>
                  </a:lnTo>
                </a:path>
                <a:path w="4572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267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2509837" y="-14287"/>
            <a:ext cx="323850" cy="6886575"/>
            <a:chOff x="2509837" y="-14287"/>
            <a:chExt cx="323850" cy="6886575"/>
          </a:xfrm>
        </p:grpSpPr>
        <p:sp>
          <p:nvSpPr>
            <p:cNvPr id="26" name="object 26" descr=""/>
            <p:cNvSpPr/>
            <p:nvPr/>
          </p:nvSpPr>
          <p:spPr>
            <a:xfrm>
              <a:off x="2590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146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 descr=""/>
          <p:cNvGrpSpPr/>
          <p:nvPr/>
        </p:nvGrpSpPr>
        <p:grpSpPr>
          <a:xfrm>
            <a:off x="2871787" y="-25400"/>
            <a:ext cx="582930" cy="6908800"/>
            <a:chOff x="2871787" y="-25400"/>
            <a:chExt cx="582930" cy="6908800"/>
          </a:xfrm>
        </p:grpSpPr>
        <p:sp>
          <p:nvSpPr>
            <p:cNvPr id="29" name="object 29" descr=""/>
            <p:cNvSpPr/>
            <p:nvPr/>
          </p:nvSpPr>
          <p:spPr>
            <a:xfrm>
              <a:off x="3275838" y="761"/>
              <a:ext cx="1905" cy="6858634"/>
            </a:xfrm>
            <a:custGeom>
              <a:avLst/>
              <a:gdLst/>
              <a:ahLst/>
              <a:cxnLst/>
              <a:rect l="l" t="t" r="r" b="b"/>
              <a:pathLst>
                <a:path w="1904" h="6858634">
                  <a:moveTo>
                    <a:pt x="1524" y="0"/>
                  </a:moveTo>
                  <a:lnTo>
                    <a:pt x="0" y="6858031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95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3048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/>
          <p:nvPr/>
        </p:nvSpPr>
        <p:spPr>
          <a:xfrm>
            <a:off x="3581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26670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0" y="0"/>
                </a:moveTo>
                <a:lnTo>
                  <a:pt x="3048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4038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3048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2286000" y="0"/>
            <a:ext cx="228600" cy="6858000"/>
          </a:xfrm>
          <a:custGeom>
            <a:avLst/>
            <a:gdLst/>
            <a:ahLst/>
            <a:cxnLst/>
            <a:rect l="l" t="t" r="r" b="b"/>
            <a:pathLst>
              <a:path w="228600" h="6858000">
                <a:moveTo>
                  <a:pt x="228600" y="0"/>
                </a:moveTo>
                <a:lnTo>
                  <a:pt x="0" y="6857999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7" name="object 37" descr=""/>
          <p:cNvGrpSpPr/>
          <p:nvPr/>
        </p:nvGrpSpPr>
        <p:grpSpPr>
          <a:xfrm>
            <a:off x="3116262" y="-7937"/>
            <a:ext cx="1993900" cy="6873875"/>
            <a:chOff x="3116262" y="-7937"/>
            <a:chExt cx="1993900" cy="6873875"/>
          </a:xfrm>
        </p:grpSpPr>
        <p:sp>
          <p:nvSpPr>
            <p:cNvPr id="38" name="object 38" descr=""/>
            <p:cNvSpPr/>
            <p:nvPr/>
          </p:nvSpPr>
          <p:spPr>
            <a:xfrm>
              <a:off x="350520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10" h="6858000">
                  <a:moveTo>
                    <a:pt x="141351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650105" y="0"/>
              <a:ext cx="455295" cy="6858000"/>
            </a:xfrm>
            <a:custGeom>
              <a:avLst/>
              <a:gdLst/>
              <a:ahLst/>
              <a:cxnLst/>
              <a:rect l="l" t="t" r="r" b="b"/>
              <a:pathLst>
                <a:path w="455295" h="6858000">
                  <a:moveTo>
                    <a:pt x="302895" y="0"/>
                  </a:moveTo>
                  <a:lnTo>
                    <a:pt x="0" y="6857999"/>
                  </a:lnTo>
                </a:path>
                <a:path w="455295" h="6858000">
                  <a:moveTo>
                    <a:pt x="455295" y="0"/>
                  </a:moveTo>
                  <a:lnTo>
                    <a:pt x="302895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886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124200" y="0"/>
              <a:ext cx="352425" cy="6858000"/>
            </a:xfrm>
            <a:custGeom>
              <a:avLst/>
              <a:gdLst/>
              <a:ahLst/>
              <a:cxnLst/>
              <a:rect l="l" t="t" r="r" b="b"/>
              <a:pathLst>
                <a:path w="352425" h="6858000">
                  <a:moveTo>
                    <a:pt x="0" y="0"/>
                  </a:moveTo>
                  <a:lnTo>
                    <a:pt x="352425" y="6858000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505200" y="0"/>
              <a:ext cx="586740" cy="6858000"/>
            </a:xfrm>
            <a:custGeom>
              <a:avLst/>
              <a:gdLst/>
              <a:ahLst/>
              <a:cxnLst/>
              <a:rect l="l" t="t" r="r" b="b"/>
              <a:pathLst>
                <a:path w="586739" h="6858000">
                  <a:moveTo>
                    <a:pt x="381000" y="0"/>
                  </a:moveTo>
                  <a:lnTo>
                    <a:pt x="586739" y="6857999"/>
                  </a:lnTo>
                </a:path>
                <a:path w="586739" h="6858000">
                  <a:moveTo>
                    <a:pt x="0" y="0"/>
                  </a:moveTo>
                  <a:lnTo>
                    <a:pt x="152400" y="6857999"/>
                  </a:lnTo>
                </a:path>
                <a:path w="586739" h="6858000">
                  <a:moveTo>
                    <a:pt x="228600" y="0"/>
                  </a:moveTo>
                  <a:lnTo>
                    <a:pt x="3810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/>
          <p:nvPr/>
        </p:nvSpPr>
        <p:spPr>
          <a:xfrm>
            <a:off x="6096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508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 descr=""/>
          <p:cNvSpPr/>
          <p:nvPr/>
        </p:nvSpPr>
        <p:spPr>
          <a:xfrm>
            <a:off x="53340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0" y="0"/>
                </a:moveTo>
                <a:lnTo>
                  <a:pt x="3810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/>
          <p:nvPr/>
        </p:nvSpPr>
        <p:spPr>
          <a:xfrm>
            <a:off x="5943600" y="0"/>
            <a:ext cx="381000" cy="6858000"/>
          </a:xfrm>
          <a:custGeom>
            <a:avLst/>
            <a:gdLst/>
            <a:ahLst/>
            <a:cxnLst/>
            <a:rect l="l" t="t" r="r" b="b"/>
            <a:pathLst>
              <a:path w="381000" h="6858000">
                <a:moveTo>
                  <a:pt x="381000" y="0"/>
                </a:moveTo>
                <a:lnTo>
                  <a:pt x="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 descr=""/>
          <p:cNvSpPr/>
          <p:nvPr/>
        </p:nvSpPr>
        <p:spPr>
          <a:xfrm>
            <a:off x="51054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 descr=""/>
          <p:cNvSpPr/>
          <p:nvPr/>
        </p:nvSpPr>
        <p:spPr>
          <a:xfrm>
            <a:off x="42672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48" name="object 48" descr=""/>
          <p:cNvGrpSpPr/>
          <p:nvPr/>
        </p:nvGrpSpPr>
        <p:grpSpPr>
          <a:xfrm>
            <a:off x="5363527" y="-6350"/>
            <a:ext cx="1423035" cy="6870700"/>
            <a:chOff x="5363527" y="-6350"/>
            <a:chExt cx="1423035" cy="6870700"/>
          </a:xfrm>
        </p:grpSpPr>
        <p:sp>
          <p:nvSpPr>
            <p:cNvPr id="49" name="object 49" descr=""/>
            <p:cNvSpPr/>
            <p:nvPr/>
          </p:nvSpPr>
          <p:spPr>
            <a:xfrm>
              <a:off x="57150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5368290" y="0"/>
              <a:ext cx="1413510" cy="6858000"/>
            </a:xfrm>
            <a:custGeom>
              <a:avLst/>
              <a:gdLst/>
              <a:ahLst/>
              <a:cxnLst/>
              <a:rect l="l" t="t" r="r" b="b"/>
              <a:pathLst>
                <a:path w="1413509" h="6858000">
                  <a:moveTo>
                    <a:pt x="141351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1722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457200" y="0"/>
                  </a:moveTo>
                  <a:lnTo>
                    <a:pt x="154304" y="6858000"/>
                  </a:lnTo>
                </a:path>
                <a:path w="457200" h="6858000">
                  <a:moveTo>
                    <a:pt x="304800" y="0"/>
                  </a:moveTo>
                  <a:lnTo>
                    <a:pt x="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61594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60" h="6858000">
                  <a:moveTo>
                    <a:pt x="40386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5626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39" h="6858000">
                  <a:moveTo>
                    <a:pt x="0" y="0"/>
                  </a:moveTo>
                  <a:lnTo>
                    <a:pt x="205739" y="6858000"/>
                  </a:lnTo>
                </a:path>
              </a:pathLst>
            </a:custGeom>
            <a:ln w="9524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/>
          <p:nvPr/>
        </p:nvSpPr>
        <p:spPr>
          <a:xfrm>
            <a:off x="51054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 descr=""/>
          <p:cNvSpPr/>
          <p:nvPr/>
        </p:nvSpPr>
        <p:spPr>
          <a:xfrm>
            <a:off x="53340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7999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6767512" y="-14287"/>
            <a:ext cx="257175" cy="6886575"/>
            <a:chOff x="6767512" y="-14287"/>
            <a:chExt cx="257175" cy="6886575"/>
          </a:xfrm>
        </p:grpSpPr>
        <p:sp>
          <p:nvSpPr>
            <p:cNvPr id="57" name="object 57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8000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7818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0" y="0"/>
                  </a:moveTo>
                  <a:lnTo>
                    <a:pt x="2286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9" name="object 59" descr=""/>
          <p:cNvSpPr/>
          <p:nvPr/>
        </p:nvSpPr>
        <p:spPr>
          <a:xfrm>
            <a:off x="7467600" y="6369468"/>
            <a:ext cx="0" cy="504190"/>
          </a:xfrm>
          <a:custGeom>
            <a:avLst/>
            <a:gdLst/>
            <a:ahLst/>
            <a:cxnLst/>
            <a:rect l="l" t="t" r="r" b="b"/>
            <a:pathLst>
              <a:path w="0" h="504190">
                <a:moveTo>
                  <a:pt x="0" y="0"/>
                </a:moveTo>
                <a:lnTo>
                  <a:pt x="0" y="503612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 descr=""/>
          <p:cNvSpPr/>
          <p:nvPr/>
        </p:nvSpPr>
        <p:spPr>
          <a:xfrm>
            <a:off x="7467600" y="5325364"/>
            <a:ext cx="0" cy="77470"/>
          </a:xfrm>
          <a:custGeom>
            <a:avLst/>
            <a:gdLst/>
            <a:ahLst/>
            <a:cxnLst/>
            <a:rect l="l" t="t" r="r" b="b"/>
            <a:pathLst>
              <a:path w="0" h="77470">
                <a:moveTo>
                  <a:pt x="0" y="0"/>
                </a:moveTo>
                <a:lnTo>
                  <a:pt x="0" y="77419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/>
          <p:nvPr/>
        </p:nvSpPr>
        <p:spPr>
          <a:xfrm>
            <a:off x="7467600" y="4485004"/>
            <a:ext cx="0" cy="280670"/>
          </a:xfrm>
          <a:custGeom>
            <a:avLst/>
            <a:gdLst/>
            <a:ahLst/>
            <a:cxnLst/>
            <a:rect l="l" t="t" r="r" b="b"/>
            <a:pathLst>
              <a:path w="0" h="280670">
                <a:moveTo>
                  <a:pt x="0" y="0"/>
                </a:moveTo>
                <a:lnTo>
                  <a:pt x="0" y="280085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7467600" y="3644138"/>
            <a:ext cx="0" cy="280670"/>
          </a:xfrm>
          <a:custGeom>
            <a:avLst/>
            <a:gdLst/>
            <a:ahLst/>
            <a:cxnLst/>
            <a:rect l="l" t="t" r="r" b="b"/>
            <a:pathLst>
              <a:path w="0" h="280670">
                <a:moveTo>
                  <a:pt x="0" y="0"/>
                </a:moveTo>
                <a:lnTo>
                  <a:pt x="0" y="280593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7467600" y="2803270"/>
            <a:ext cx="0" cy="280670"/>
          </a:xfrm>
          <a:custGeom>
            <a:avLst/>
            <a:gdLst/>
            <a:ahLst/>
            <a:cxnLst/>
            <a:rect l="l" t="t" r="r" b="b"/>
            <a:pathLst>
              <a:path w="0" h="280669">
                <a:moveTo>
                  <a:pt x="0" y="0"/>
                </a:moveTo>
                <a:lnTo>
                  <a:pt x="0" y="280593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7467600" y="1962911"/>
            <a:ext cx="0" cy="280670"/>
          </a:xfrm>
          <a:custGeom>
            <a:avLst/>
            <a:gdLst/>
            <a:ahLst/>
            <a:cxnLst/>
            <a:rect l="l" t="t" r="r" b="b"/>
            <a:pathLst>
              <a:path w="0" h="280669">
                <a:moveTo>
                  <a:pt x="0" y="0"/>
                </a:moveTo>
                <a:lnTo>
                  <a:pt x="0" y="280085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/>
          <p:nvPr/>
        </p:nvSpPr>
        <p:spPr>
          <a:xfrm>
            <a:off x="7467600" y="1122044"/>
            <a:ext cx="0" cy="280670"/>
          </a:xfrm>
          <a:custGeom>
            <a:avLst/>
            <a:gdLst/>
            <a:ahLst/>
            <a:cxnLst/>
            <a:rect l="l" t="t" r="r" b="b"/>
            <a:pathLst>
              <a:path w="0" h="280669">
                <a:moveTo>
                  <a:pt x="0" y="0"/>
                </a:moveTo>
                <a:lnTo>
                  <a:pt x="0" y="280593"/>
                </a:lnTo>
              </a:path>
            </a:pathLst>
          </a:custGeom>
          <a:ln w="30098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6" name="object 66" descr=""/>
          <p:cNvGrpSpPr/>
          <p:nvPr/>
        </p:nvGrpSpPr>
        <p:grpSpPr>
          <a:xfrm>
            <a:off x="7081837" y="-13525"/>
            <a:ext cx="544830" cy="6878320"/>
            <a:chOff x="7081837" y="-13525"/>
            <a:chExt cx="544830" cy="6878320"/>
          </a:xfrm>
        </p:grpSpPr>
        <p:sp>
          <p:nvSpPr>
            <p:cNvPr id="67" name="object 67" descr=""/>
            <p:cNvSpPr/>
            <p:nvPr/>
          </p:nvSpPr>
          <p:spPr>
            <a:xfrm>
              <a:off x="7467600" y="-13525"/>
              <a:ext cx="0" cy="575310"/>
            </a:xfrm>
            <a:custGeom>
              <a:avLst/>
              <a:gdLst/>
              <a:ahLst/>
              <a:cxnLst/>
              <a:rect l="l" t="t" r="r" b="b"/>
              <a:pathLst>
                <a:path w="0" h="575310">
                  <a:moveTo>
                    <a:pt x="0" y="0"/>
                  </a:moveTo>
                  <a:lnTo>
                    <a:pt x="0" y="575297"/>
                  </a:lnTo>
                </a:path>
              </a:pathLst>
            </a:custGeom>
            <a:ln w="30098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0866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239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0"/>
                  </a:lnTo>
                </a:path>
              </a:pathLst>
            </a:custGeom>
            <a:ln w="127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0" name="object 70" descr=""/>
          <p:cNvSpPr/>
          <p:nvPr/>
        </p:nvSpPr>
        <p:spPr>
          <a:xfrm>
            <a:off x="7772400" y="0"/>
            <a:ext cx="457200" cy="6858000"/>
          </a:xfrm>
          <a:custGeom>
            <a:avLst/>
            <a:gdLst/>
            <a:ahLst/>
            <a:cxnLst/>
            <a:rect l="l" t="t" r="r" b="b"/>
            <a:pathLst>
              <a:path w="457200" h="6858000">
                <a:moveTo>
                  <a:pt x="0" y="0"/>
                </a:moveTo>
                <a:lnTo>
                  <a:pt x="457200" y="6858000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1" name="object 71" descr=""/>
          <p:cNvGrpSpPr/>
          <p:nvPr/>
        </p:nvGrpSpPr>
        <p:grpSpPr>
          <a:xfrm>
            <a:off x="6926262" y="-7937"/>
            <a:ext cx="317500" cy="6873875"/>
            <a:chOff x="6926262" y="-7937"/>
            <a:chExt cx="317500" cy="6873875"/>
          </a:xfrm>
        </p:grpSpPr>
        <p:sp>
          <p:nvSpPr>
            <p:cNvPr id="72" name="object 72" descr=""/>
            <p:cNvSpPr/>
            <p:nvPr/>
          </p:nvSpPr>
          <p:spPr>
            <a:xfrm>
              <a:off x="70866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934200" y="0"/>
              <a:ext cx="228600" cy="6858000"/>
            </a:xfrm>
            <a:custGeom>
              <a:avLst/>
              <a:gdLst/>
              <a:ahLst/>
              <a:cxnLst/>
              <a:rect l="l" t="t" r="r" b="b"/>
              <a:pathLst>
                <a:path w="228600" h="6858000">
                  <a:moveTo>
                    <a:pt x="228600" y="0"/>
                  </a:moveTo>
                  <a:lnTo>
                    <a:pt x="0" y="6857999"/>
                  </a:lnTo>
                </a:path>
              </a:pathLst>
            </a:custGeom>
            <a:ln w="158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 descr=""/>
          <p:cNvSpPr/>
          <p:nvPr/>
        </p:nvSpPr>
        <p:spPr>
          <a:xfrm>
            <a:off x="74676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/>
          <p:nvPr/>
        </p:nvSpPr>
        <p:spPr>
          <a:xfrm>
            <a:off x="8077200" y="0"/>
            <a:ext cx="205740" cy="6858000"/>
          </a:xfrm>
          <a:custGeom>
            <a:avLst/>
            <a:gdLst/>
            <a:ahLst/>
            <a:cxnLst/>
            <a:rect l="l" t="t" r="r" b="b"/>
            <a:pathLst>
              <a:path w="205740" h="6858000">
                <a:moveTo>
                  <a:pt x="0" y="0"/>
                </a:moveTo>
                <a:lnTo>
                  <a:pt x="20574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 descr=""/>
          <p:cNvSpPr/>
          <p:nvPr/>
        </p:nvSpPr>
        <p:spPr>
          <a:xfrm>
            <a:off x="76962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/>
          <p:nvPr/>
        </p:nvSpPr>
        <p:spPr>
          <a:xfrm>
            <a:off x="79248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0" y="0"/>
                </a:moveTo>
                <a:lnTo>
                  <a:pt x="152400" y="6858000"/>
                </a:lnTo>
              </a:path>
            </a:pathLst>
          </a:custGeom>
          <a:ln w="95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8" name="object 78" descr=""/>
          <p:cNvGrpSpPr/>
          <p:nvPr/>
        </p:nvGrpSpPr>
        <p:grpSpPr>
          <a:xfrm>
            <a:off x="8053387" y="-25400"/>
            <a:ext cx="1018540" cy="6908800"/>
            <a:chOff x="8053387" y="-25400"/>
            <a:chExt cx="1018540" cy="6908800"/>
          </a:xfrm>
        </p:grpSpPr>
        <p:sp>
          <p:nvSpPr>
            <p:cNvPr id="79" name="object 79" descr=""/>
            <p:cNvSpPr/>
            <p:nvPr/>
          </p:nvSpPr>
          <p:spPr>
            <a:xfrm>
              <a:off x="83058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304800" y="0"/>
                  </a:moveTo>
                  <a:lnTo>
                    <a:pt x="457200" y="6858001"/>
                  </a:lnTo>
                </a:path>
                <a:path w="457200" h="6858000">
                  <a:moveTo>
                    <a:pt x="0" y="0"/>
                  </a:moveTo>
                  <a:lnTo>
                    <a:pt x="38100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4582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8001"/>
                  </a:lnTo>
                </a:path>
              </a:pathLst>
            </a:custGeom>
            <a:ln w="508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229600" y="0"/>
              <a:ext cx="837565" cy="6858000"/>
            </a:xfrm>
            <a:custGeom>
              <a:avLst/>
              <a:gdLst/>
              <a:ahLst/>
              <a:cxnLst/>
              <a:rect l="l" t="t" r="r" b="b"/>
              <a:pathLst>
                <a:path w="837565" h="6858000">
                  <a:moveTo>
                    <a:pt x="0" y="0"/>
                  </a:moveTo>
                  <a:lnTo>
                    <a:pt x="152400" y="6858000"/>
                  </a:lnTo>
                </a:path>
                <a:path w="837565" h="6858000">
                  <a:moveTo>
                    <a:pt x="837354" y="0"/>
                  </a:moveTo>
                  <a:lnTo>
                    <a:pt x="647065" y="6858000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8077200" y="0"/>
              <a:ext cx="403860" cy="6858000"/>
            </a:xfrm>
            <a:custGeom>
              <a:avLst/>
              <a:gdLst/>
              <a:ahLst/>
              <a:cxnLst/>
              <a:rect l="l" t="t" r="r" b="b"/>
              <a:pathLst>
                <a:path w="403859" h="6858000">
                  <a:moveTo>
                    <a:pt x="403859" y="0"/>
                  </a:moveTo>
                  <a:lnTo>
                    <a:pt x="0" y="6858001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8077200" y="0"/>
              <a:ext cx="205740" cy="6858000"/>
            </a:xfrm>
            <a:custGeom>
              <a:avLst/>
              <a:gdLst/>
              <a:ahLst/>
              <a:cxnLst/>
              <a:rect l="l" t="t" r="r" b="b"/>
              <a:pathLst>
                <a:path w="205740" h="6858000">
                  <a:moveTo>
                    <a:pt x="0" y="0"/>
                  </a:moveTo>
                  <a:lnTo>
                    <a:pt x="205740" y="6858001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8991600" y="-7175"/>
              <a:ext cx="0" cy="6874509"/>
            </a:xfrm>
            <a:custGeom>
              <a:avLst/>
              <a:gdLst/>
              <a:ahLst/>
              <a:cxnLst/>
              <a:rect l="l" t="t" r="r" b="b"/>
              <a:pathLst>
                <a:path w="0" h="6874509">
                  <a:moveTo>
                    <a:pt x="0" y="6376644"/>
                  </a:moveTo>
                  <a:lnTo>
                    <a:pt x="0" y="6873908"/>
                  </a:lnTo>
                </a:path>
                <a:path w="0" h="6874509">
                  <a:moveTo>
                    <a:pt x="0" y="5332539"/>
                  </a:moveTo>
                  <a:lnTo>
                    <a:pt x="0" y="5409958"/>
                  </a:lnTo>
                </a:path>
                <a:path w="0" h="6874509">
                  <a:moveTo>
                    <a:pt x="0" y="4492180"/>
                  </a:moveTo>
                  <a:lnTo>
                    <a:pt x="0" y="4772266"/>
                  </a:lnTo>
                </a:path>
                <a:path w="0" h="6874509">
                  <a:moveTo>
                    <a:pt x="0" y="3651313"/>
                  </a:moveTo>
                  <a:lnTo>
                    <a:pt x="0" y="3931907"/>
                  </a:lnTo>
                </a:path>
                <a:path w="0" h="6874509">
                  <a:moveTo>
                    <a:pt x="0" y="2810446"/>
                  </a:moveTo>
                  <a:lnTo>
                    <a:pt x="0" y="3091040"/>
                  </a:lnTo>
                </a:path>
                <a:path w="0" h="6874509">
                  <a:moveTo>
                    <a:pt x="0" y="1970087"/>
                  </a:moveTo>
                  <a:lnTo>
                    <a:pt x="0" y="2250173"/>
                  </a:lnTo>
                </a:path>
                <a:path w="0" h="6874509">
                  <a:moveTo>
                    <a:pt x="0" y="1129220"/>
                  </a:moveTo>
                  <a:lnTo>
                    <a:pt x="0" y="1409814"/>
                  </a:lnTo>
                </a:path>
                <a:path w="0" h="6874509">
                  <a:moveTo>
                    <a:pt x="0" y="0"/>
                  </a:moveTo>
                  <a:lnTo>
                    <a:pt x="0" y="568947"/>
                  </a:lnTo>
                </a:path>
              </a:pathLst>
            </a:custGeom>
            <a:ln w="17398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 descr=""/>
          <p:cNvSpPr/>
          <p:nvPr/>
        </p:nvSpPr>
        <p:spPr>
          <a:xfrm>
            <a:off x="59436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86" name="object 86" descr=""/>
          <p:cNvGrpSpPr/>
          <p:nvPr/>
        </p:nvGrpSpPr>
        <p:grpSpPr>
          <a:xfrm>
            <a:off x="6376987" y="-23812"/>
            <a:ext cx="490855" cy="6905625"/>
            <a:chOff x="6376987" y="-23812"/>
            <a:chExt cx="490855" cy="6905625"/>
          </a:xfrm>
        </p:grpSpPr>
        <p:sp>
          <p:nvSpPr>
            <p:cNvPr id="87" name="object 87" descr=""/>
            <p:cNvSpPr/>
            <p:nvPr/>
          </p:nvSpPr>
          <p:spPr>
            <a:xfrm>
              <a:off x="6400800" y="0"/>
              <a:ext cx="152400" cy="6858000"/>
            </a:xfrm>
            <a:custGeom>
              <a:avLst/>
              <a:gdLst/>
              <a:ahLst/>
              <a:cxnLst/>
              <a:rect l="l" t="t" r="r" b="b"/>
              <a:pathLst>
                <a:path w="152400" h="6858000">
                  <a:moveTo>
                    <a:pt x="0" y="0"/>
                  </a:moveTo>
                  <a:lnTo>
                    <a:pt x="152400" y="6857999"/>
                  </a:lnTo>
                </a:path>
              </a:pathLst>
            </a:custGeom>
            <a:ln w="476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4770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0" y="0"/>
                  </a:moveTo>
                  <a:lnTo>
                    <a:pt x="381000" y="6857999"/>
                  </a:lnTo>
                </a:path>
              </a:pathLst>
            </a:custGeom>
            <a:ln w="1905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 descr=""/>
          <p:cNvSpPr/>
          <p:nvPr/>
        </p:nvSpPr>
        <p:spPr>
          <a:xfrm>
            <a:off x="5410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6857999"/>
                </a:lnTo>
              </a:path>
            </a:pathLst>
          </a:custGeom>
          <a:ln w="4762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 descr=""/>
          <p:cNvSpPr/>
          <p:nvPr/>
        </p:nvSpPr>
        <p:spPr>
          <a:xfrm>
            <a:off x="6400800" y="0"/>
            <a:ext cx="352425" cy="6858000"/>
          </a:xfrm>
          <a:custGeom>
            <a:avLst/>
            <a:gdLst/>
            <a:ahLst/>
            <a:cxnLst/>
            <a:rect l="l" t="t" r="r" b="b"/>
            <a:pathLst>
              <a:path w="352425" h="6858000">
                <a:moveTo>
                  <a:pt x="0" y="0"/>
                </a:moveTo>
                <a:lnTo>
                  <a:pt x="352425" y="6858000"/>
                </a:lnTo>
              </a:path>
            </a:pathLst>
          </a:custGeom>
          <a:ln w="15875">
            <a:solidFill>
              <a:srgbClr val="759AA4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91" name="object 91" descr=""/>
          <p:cNvGrpSpPr/>
          <p:nvPr/>
        </p:nvGrpSpPr>
        <p:grpSpPr>
          <a:xfrm>
            <a:off x="7005637" y="-14287"/>
            <a:ext cx="1162050" cy="6886575"/>
            <a:chOff x="7005637" y="-14287"/>
            <a:chExt cx="1162050" cy="6886575"/>
          </a:xfrm>
        </p:grpSpPr>
        <p:sp>
          <p:nvSpPr>
            <p:cNvPr id="92" name="object 92" descr=""/>
            <p:cNvSpPr/>
            <p:nvPr/>
          </p:nvSpPr>
          <p:spPr>
            <a:xfrm>
              <a:off x="7010400" y="0"/>
              <a:ext cx="381000" cy="6858000"/>
            </a:xfrm>
            <a:custGeom>
              <a:avLst/>
              <a:gdLst/>
              <a:ahLst/>
              <a:cxnLst/>
              <a:rect l="l" t="t" r="r" b="b"/>
              <a:pathLst>
                <a:path w="381000" h="6858000">
                  <a:moveTo>
                    <a:pt x="381000" y="0"/>
                  </a:moveTo>
                  <a:lnTo>
                    <a:pt x="0" y="6857999"/>
                  </a:lnTo>
                </a:path>
              </a:pathLst>
            </a:custGeom>
            <a:ln w="952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7162800" y="0"/>
              <a:ext cx="990600" cy="6858000"/>
            </a:xfrm>
            <a:custGeom>
              <a:avLst/>
              <a:gdLst/>
              <a:ahLst/>
              <a:cxnLst/>
              <a:rect l="l" t="t" r="r" b="b"/>
              <a:pathLst>
                <a:path w="990600" h="6858000">
                  <a:moveTo>
                    <a:pt x="990600" y="0"/>
                  </a:moveTo>
                  <a:lnTo>
                    <a:pt x="0" y="6857999"/>
                  </a:lnTo>
                </a:path>
              </a:pathLst>
            </a:custGeom>
            <a:ln w="28575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4" name="object 94" descr=""/>
          <p:cNvGrpSpPr/>
          <p:nvPr/>
        </p:nvGrpSpPr>
        <p:grpSpPr>
          <a:xfrm>
            <a:off x="-9525" y="-19050"/>
            <a:ext cx="9079230" cy="6896100"/>
            <a:chOff x="-9525" y="-19050"/>
            <a:chExt cx="9079230" cy="6896100"/>
          </a:xfrm>
        </p:grpSpPr>
        <p:sp>
          <p:nvSpPr>
            <p:cNvPr id="95" name="object 95" descr=""/>
            <p:cNvSpPr/>
            <p:nvPr/>
          </p:nvSpPr>
          <p:spPr>
            <a:xfrm>
              <a:off x="4572000" y="0"/>
              <a:ext cx="457200" cy="6858000"/>
            </a:xfrm>
            <a:custGeom>
              <a:avLst/>
              <a:gdLst/>
              <a:ahLst/>
              <a:cxnLst/>
              <a:rect l="l" t="t" r="r" b="b"/>
              <a:pathLst>
                <a:path w="457200" h="6858000">
                  <a:moveTo>
                    <a:pt x="0" y="0"/>
                  </a:moveTo>
                  <a:lnTo>
                    <a:pt x="457200" y="6858002"/>
                  </a:lnTo>
                </a:path>
              </a:pathLst>
            </a:custGeom>
            <a:ln w="38100">
              <a:solidFill>
                <a:srgbClr val="759AA4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79092"/>
              <a:ext cx="5033772" cy="3230879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0" y="1905000"/>
              <a:ext cx="4953000" cy="3124200"/>
            </a:xfrm>
            <a:custGeom>
              <a:avLst/>
              <a:gdLst/>
              <a:ahLst/>
              <a:cxnLst/>
              <a:rect l="l" t="t" r="r" b="b"/>
              <a:pathLst>
                <a:path w="4953000" h="3124200">
                  <a:moveTo>
                    <a:pt x="49530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4953000" y="3124200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0" y="2057400"/>
              <a:ext cx="4801870" cy="2821305"/>
            </a:xfrm>
            <a:custGeom>
              <a:avLst/>
              <a:gdLst/>
              <a:ahLst/>
              <a:cxnLst/>
              <a:rect l="l" t="t" r="r" b="b"/>
              <a:pathLst>
                <a:path w="4801870" h="2821304">
                  <a:moveTo>
                    <a:pt x="0" y="0"/>
                  </a:moveTo>
                  <a:lnTo>
                    <a:pt x="4800600" y="1650"/>
                  </a:lnTo>
                </a:path>
                <a:path w="4801870" h="2821304">
                  <a:moveTo>
                    <a:pt x="0" y="2819400"/>
                  </a:moveTo>
                  <a:lnTo>
                    <a:pt x="4800600" y="2820924"/>
                  </a:lnTo>
                </a:path>
                <a:path w="4801870" h="2821304">
                  <a:moveTo>
                    <a:pt x="4801362" y="762"/>
                  </a:moveTo>
                  <a:lnTo>
                    <a:pt x="4800600" y="2819400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725" y="2203323"/>
              <a:ext cx="3573754" cy="353695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919" y="2688970"/>
              <a:ext cx="3414407" cy="355727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535" y="3652265"/>
              <a:ext cx="3032086" cy="364235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18004" y="4139946"/>
              <a:ext cx="1238250" cy="367918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4312920" y="430656"/>
              <a:ext cx="1230630" cy="5866765"/>
            </a:xfrm>
            <a:custGeom>
              <a:avLst/>
              <a:gdLst/>
              <a:ahLst/>
              <a:cxnLst/>
              <a:rect l="l" t="t" r="r" b="b"/>
              <a:pathLst>
                <a:path w="1230629" h="5866765">
                  <a:moveTo>
                    <a:pt x="15239" y="0"/>
                  </a:moveTo>
                  <a:lnTo>
                    <a:pt x="49224" y="34374"/>
                  </a:lnTo>
                  <a:lnTo>
                    <a:pt x="82727" y="69044"/>
                  </a:lnTo>
                  <a:lnTo>
                    <a:pt x="115747" y="104005"/>
                  </a:lnTo>
                  <a:lnTo>
                    <a:pt x="148286" y="139253"/>
                  </a:lnTo>
                  <a:lnTo>
                    <a:pt x="180342" y="174784"/>
                  </a:lnTo>
                  <a:lnTo>
                    <a:pt x="211916" y="210593"/>
                  </a:lnTo>
                  <a:lnTo>
                    <a:pt x="243008" y="246676"/>
                  </a:lnTo>
                  <a:lnTo>
                    <a:pt x="273619" y="283029"/>
                  </a:lnTo>
                  <a:lnTo>
                    <a:pt x="303747" y="319648"/>
                  </a:lnTo>
                  <a:lnTo>
                    <a:pt x="333393" y="356529"/>
                  </a:lnTo>
                  <a:lnTo>
                    <a:pt x="362557" y="393667"/>
                  </a:lnTo>
                  <a:lnTo>
                    <a:pt x="391239" y="431058"/>
                  </a:lnTo>
                  <a:lnTo>
                    <a:pt x="419439" y="468697"/>
                  </a:lnTo>
                  <a:lnTo>
                    <a:pt x="447157" y="506582"/>
                  </a:lnTo>
                  <a:lnTo>
                    <a:pt x="474393" y="544707"/>
                  </a:lnTo>
                  <a:lnTo>
                    <a:pt x="501147" y="583068"/>
                  </a:lnTo>
                  <a:lnTo>
                    <a:pt x="527418" y="621662"/>
                  </a:lnTo>
                  <a:lnTo>
                    <a:pt x="553208" y="660483"/>
                  </a:lnTo>
                  <a:lnTo>
                    <a:pt x="578516" y="699528"/>
                  </a:lnTo>
                  <a:lnTo>
                    <a:pt x="603341" y="738792"/>
                  </a:lnTo>
                  <a:lnTo>
                    <a:pt x="627685" y="778271"/>
                  </a:lnTo>
                  <a:lnTo>
                    <a:pt x="651547" y="817961"/>
                  </a:lnTo>
                  <a:lnTo>
                    <a:pt x="674926" y="857858"/>
                  </a:lnTo>
                  <a:lnTo>
                    <a:pt x="697823" y="897957"/>
                  </a:lnTo>
                  <a:lnTo>
                    <a:pt x="720239" y="938255"/>
                  </a:lnTo>
                  <a:lnTo>
                    <a:pt x="742172" y="978747"/>
                  </a:lnTo>
                  <a:lnTo>
                    <a:pt x="763623" y="1019428"/>
                  </a:lnTo>
                  <a:lnTo>
                    <a:pt x="784593" y="1060296"/>
                  </a:lnTo>
                  <a:lnTo>
                    <a:pt x="805080" y="1101344"/>
                  </a:lnTo>
                  <a:lnTo>
                    <a:pt x="825085" y="1142570"/>
                  </a:lnTo>
                  <a:lnTo>
                    <a:pt x="844608" y="1183969"/>
                  </a:lnTo>
                  <a:lnTo>
                    <a:pt x="863649" y="1225536"/>
                  </a:lnTo>
                  <a:lnTo>
                    <a:pt x="882208" y="1267268"/>
                  </a:lnTo>
                  <a:lnTo>
                    <a:pt x="900285" y="1309160"/>
                  </a:lnTo>
                  <a:lnTo>
                    <a:pt x="917880" y="1351209"/>
                  </a:lnTo>
                  <a:lnTo>
                    <a:pt x="934992" y="1393409"/>
                  </a:lnTo>
                  <a:lnTo>
                    <a:pt x="951623" y="1435757"/>
                  </a:lnTo>
                  <a:lnTo>
                    <a:pt x="967772" y="1478248"/>
                  </a:lnTo>
                  <a:lnTo>
                    <a:pt x="983438" y="1520879"/>
                  </a:lnTo>
                  <a:lnTo>
                    <a:pt x="998623" y="1563645"/>
                  </a:lnTo>
                  <a:lnTo>
                    <a:pt x="1013326" y="1606541"/>
                  </a:lnTo>
                  <a:lnTo>
                    <a:pt x="1027546" y="1649564"/>
                  </a:lnTo>
                  <a:lnTo>
                    <a:pt x="1041285" y="1692709"/>
                  </a:lnTo>
                  <a:lnTo>
                    <a:pt x="1054541" y="1735973"/>
                  </a:lnTo>
                  <a:lnTo>
                    <a:pt x="1067315" y="1779350"/>
                  </a:lnTo>
                  <a:lnTo>
                    <a:pt x="1079608" y="1822837"/>
                  </a:lnTo>
                  <a:lnTo>
                    <a:pt x="1091418" y="1866429"/>
                  </a:lnTo>
                  <a:lnTo>
                    <a:pt x="1102746" y="1910123"/>
                  </a:lnTo>
                  <a:lnTo>
                    <a:pt x="1113592" y="1953914"/>
                  </a:lnTo>
                  <a:lnTo>
                    <a:pt x="1123956" y="1997797"/>
                  </a:lnTo>
                  <a:lnTo>
                    <a:pt x="1133838" y="2041769"/>
                  </a:lnTo>
                  <a:lnTo>
                    <a:pt x="1143238" y="2085826"/>
                  </a:lnTo>
                  <a:lnTo>
                    <a:pt x="1152156" y="2129963"/>
                  </a:lnTo>
                  <a:lnTo>
                    <a:pt x="1160592" y="2174175"/>
                  </a:lnTo>
                  <a:lnTo>
                    <a:pt x="1168546" y="2218460"/>
                  </a:lnTo>
                  <a:lnTo>
                    <a:pt x="1176018" y="2262811"/>
                  </a:lnTo>
                  <a:lnTo>
                    <a:pt x="1183008" y="2307226"/>
                  </a:lnTo>
                  <a:lnTo>
                    <a:pt x="1189515" y="2351701"/>
                  </a:lnTo>
                  <a:lnTo>
                    <a:pt x="1195541" y="2396230"/>
                  </a:lnTo>
                  <a:lnTo>
                    <a:pt x="1201084" y="2440809"/>
                  </a:lnTo>
                  <a:lnTo>
                    <a:pt x="1206146" y="2485435"/>
                  </a:lnTo>
                  <a:lnTo>
                    <a:pt x="1210725" y="2530104"/>
                  </a:lnTo>
                  <a:lnTo>
                    <a:pt x="1214823" y="2574810"/>
                  </a:lnTo>
                  <a:lnTo>
                    <a:pt x="1218438" y="2619550"/>
                  </a:lnTo>
                  <a:lnTo>
                    <a:pt x="1221572" y="2664319"/>
                  </a:lnTo>
                  <a:lnTo>
                    <a:pt x="1224223" y="2709114"/>
                  </a:lnTo>
                  <a:lnTo>
                    <a:pt x="1226392" y="2753930"/>
                  </a:lnTo>
                  <a:lnTo>
                    <a:pt x="1228079" y="2798763"/>
                  </a:lnTo>
                  <a:lnTo>
                    <a:pt x="1229284" y="2843608"/>
                  </a:lnTo>
                  <a:lnTo>
                    <a:pt x="1230007" y="2888462"/>
                  </a:lnTo>
                  <a:lnTo>
                    <a:pt x="1230248" y="2933320"/>
                  </a:lnTo>
                  <a:lnTo>
                    <a:pt x="1230007" y="2978178"/>
                  </a:lnTo>
                  <a:lnTo>
                    <a:pt x="1229284" y="3023032"/>
                  </a:lnTo>
                  <a:lnTo>
                    <a:pt x="1228079" y="3067877"/>
                  </a:lnTo>
                  <a:lnTo>
                    <a:pt x="1226392" y="3112710"/>
                  </a:lnTo>
                  <a:lnTo>
                    <a:pt x="1224223" y="3157526"/>
                  </a:lnTo>
                  <a:lnTo>
                    <a:pt x="1221572" y="3202321"/>
                  </a:lnTo>
                  <a:lnTo>
                    <a:pt x="1218438" y="3247091"/>
                  </a:lnTo>
                  <a:lnTo>
                    <a:pt x="1214823" y="3291830"/>
                  </a:lnTo>
                  <a:lnTo>
                    <a:pt x="1210725" y="3336537"/>
                  </a:lnTo>
                  <a:lnTo>
                    <a:pt x="1206146" y="3381205"/>
                  </a:lnTo>
                  <a:lnTo>
                    <a:pt x="1201084" y="3425831"/>
                  </a:lnTo>
                  <a:lnTo>
                    <a:pt x="1195541" y="3470411"/>
                  </a:lnTo>
                  <a:lnTo>
                    <a:pt x="1189515" y="3514940"/>
                  </a:lnTo>
                  <a:lnTo>
                    <a:pt x="1183008" y="3559414"/>
                  </a:lnTo>
                  <a:lnTo>
                    <a:pt x="1176018" y="3603829"/>
                  </a:lnTo>
                  <a:lnTo>
                    <a:pt x="1168546" y="3648181"/>
                  </a:lnTo>
                  <a:lnTo>
                    <a:pt x="1160592" y="3692465"/>
                  </a:lnTo>
                  <a:lnTo>
                    <a:pt x="1152156" y="3736678"/>
                  </a:lnTo>
                  <a:lnTo>
                    <a:pt x="1143238" y="3780815"/>
                  </a:lnTo>
                  <a:lnTo>
                    <a:pt x="1133838" y="3824871"/>
                  </a:lnTo>
                  <a:lnTo>
                    <a:pt x="1123956" y="3868844"/>
                  </a:lnTo>
                  <a:lnTo>
                    <a:pt x="1113592" y="3912727"/>
                  </a:lnTo>
                  <a:lnTo>
                    <a:pt x="1102746" y="3956518"/>
                  </a:lnTo>
                  <a:lnTo>
                    <a:pt x="1091418" y="4000212"/>
                  </a:lnTo>
                  <a:lnTo>
                    <a:pt x="1079608" y="4043804"/>
                  </a:lnTo>
                  <a:lnTo>
                    <a:pt x="1067315" y="4087292"/>
                  </a:lnTo>
                  <a:lnTo>
                    <a:pt x="1054541" y="4130669"/>
                  </a:lnTo>
                  <a:lnTo>
                    <a:pt x="1041285" y="4173932"/>
                  </a:lnTo>
                  <a:lnTo>
                    <a:pt x="1027546" y="4217078"/>
                  </a:lnTo>
                  <a:lnTo>
                    <a:pt x="1013326" y="4260101"/>
                  </a:lnTo>
                  <a:lnTo>
                    <a:pt x="998623" y="4302997"/>
                  </a:lnTo>
                  <a:lnTo>
                    <a:pt x="983438" y="4345763"/>
                  </a:lnTo>
                  <a:lnTo>
                    <a:pt x="967772" y="4388394"/>
                  </a:lnTo>
                  <a:lnTo>
                    <a:pt x="951623" y="4430885"/>
                  </a:lnTo>
                  <a:lnTo>
                    <a:pt x="934992" y="4473233"/>
                  </a:lnTo>
                  <a:lnTo>
                    <a:pt x="917880" y="4515434"/>
                  </a:lnTo>
                  <a:lnTo>
                    <a:pt x="900285" y="4557482"/>
                  </a:lnTo>
                  <a:lnTo>
                    <a:pt x="882208" y="4599375"/>
                  </a:lnTo>
                  <a:lnTo>
                    <a:pt x="863649" y="4641107"/>
                  </a:lnTo>
                  <a:lnTo>
                    <a:pt x="844608" y="4682675"/>
                  </a:lnTo>
                  <a:lnTo>
                    <a:pt x="825085" y="4724073"/>
                  </a:lnTo>
                  <a:lnTo>
                    <a:pt x="805080" y="4765299"/>
                  </a:lnTo>
                  <a:lnTo>
                    <a:pt x="784593" y="4806348"/>
                  </a:lnTo>
                  <a:lnTo>
                    <a:pt x="763623" y="4847216"/>
                  </a:lnTo>
                  <a:lnTo>
                    <a:pt x="742172" y="4887897"/>
                  </a:lnTo>
                  <a:lnTo>
                    <a:pt x="720239" y="4928389"/>
                  </a:lnTo>
                  <a:lnTo>
                    <a:pt x="697823" y="4968687"/>
                  </a:lnTo>
                  <a:lnTo>
                    <a:pt x="674926" y="5008787"/>
                  </a:lnTo>
                  <a:lnTo>
                    <a:pt x="651547" y="5048684"/>
                  </a:lnTo>
                  <a:lnTo>
                    <a:pt x="627685" y="5088374"/>
                  </a:lnTo>
                  <a:lnTo>
                    <a:pt x="603341" y="5127853"/>
                  </a:lnTo>
                  <a:lnTo>
                    <a:pt x="578516" y="5167118"/>
                  </a:lnTo>
                  <a:lnTo>
                    <a:pt x="553208" y="5206163"/>
                  </a:lnTo>
                  <a:lnTo>
                    <a:pt x="527418" y="5244984"/>
                  </a:lnTo>
                  <a:lnTo>
                    <a:pt x="501147" y="5283577"/>
                  </a:lnTo>
                  <a:lnTo>
                    <a:pt x="474393" y="5321939"/>
                  </a:lnTo>
                  <a:lnTo>
                    <a:pt x="447157" y="5360064"/>
                  </a:lnTo>
                  <a:lnTo>
                    <a:pt x="419439" y="5397949"/>
                  </a:lnTo>
                  <a:lnTo>
                    <a:pt x="391239" y="5435589"/>
                  </a:lnTo>
                  <a:lnTo>
                    <a:pt x="362557" y="5472980"/>
                  </a:lnTo>
                  <a:lnTo>
                    <a:pt x="333393" y="5510119"/>
                  </a:lnTo>
                  <a:lnTo>
                    <a:pt x="303747" y="5546999"/>
                  </a:lnTo>
                  <a:lnTo>
                    <a:pt x="273619" y="5583619"/>
                  </a:lnTo>
                  <a:lnTo>
                    <a:pt x="243008" y="5619972"/>
                  </a:lnTo>
                  <a:lnTo>
                    <a:pt x="211916" y="5656055"/>
                  </a:lnTo>
                  <a:lnTo>
                    <a:pt x="180342" y="5691865"/>
                  </a:lnTo>
                  <a:lnTo>
                    <a:pt x="148286" y="5727396"/>
                  </a:lnTo>
                  <a:lnTo>
                    <a:pt x="115747" y="5762644"/>
                  </a:lnTo>
                  <a:lnTo>
                    <a:pt x="82727" y="5797605"/>
                  </a:lnTo>
                  <a:lnTo>
                    <a:pt x="49224" y="5832275"/>
                  </a:lnTo>
                  <a:lnTo>
                    <a:pt x="15239" y="5866650"/>
                  </a:lnTo>
                  <a:lnTo>
                    <a:pt x="0" y="5851397"/>
                  </a:lnTo>
                  <a:lnTo>
                    <a:pt x="34046" y="5816957"/>
                  </a:lnTo>
                  <a:lnTo>
                    <a:pt x="67607" y="5782219"/>
                  </a:lnTo>
                  <a:lnTo>
                    <a:pt x="100681" y="5747187"/>
                  </a:lnTo>
                  <a:lnTo>
                    <a:pt x="133268" y="5711866"/>
                  </a:lnTo>
                  <a:lnTo>
                    <a:pt x="165370" y="5676260"/>
                  </a:lnTo>
                  <a:lnTo>
                    <a:pt x="196985" y="5640373"/>
                  </a:lnTo>
                  <a:lnTo>
                    <a:pt x="228113" y="5604209"/>
                  </a:lnTo>
                  <a:lnTo>
                    <a:pt x="258755" y="5567774"/>
                  </a:lnTo>
                  <a:lnTo>
                    <a:pt x="288911" y="5531070"/>
                  </a:lnTo>
                  <a:lnTo>
                    <a:pt x="318580" y="5494103"/>
                  </a:lnTo>
                  <a:lnTo>
                    <a:pt x="347763" y="5456877"/>
                  </a:lnTo>
                  <a:lnTo>
                    <a:pt x="376460" y="5419395"/>
                  </a:lnTo>
                  <a:lnTo>
                    <a:pt x="404670" y="5381663"/>
                  </a:lnTo>
                  <a:lnTo>
                    <a:pt x="432394" y="5343684"/>
                  </a:lnTo>
                  <a:lnTo>
                    <a:pt x="459631" y="5305463"/>
                  </a:lnTo>
                  <a:lnTo>
                    <a:pt x="486382" y="5267005"/>
                  </a:lnTo>
                  <a:lnTo>
                    <a:pt x="512647" y="5228312"/>
                  </a:lnTo>
                  <a:lnTo>
                    <a:pt x="538425" y="5189391"/>
                  </a:lnTo>
                  <a:lnTo>
                    <a:pt x="563717" y="5150244"/>
                  </a:lnTo>
                  <a:lnTo>
                    <a:pt x="588523" y="5110877"/>
                  </a:lnTo>
                  <a:lnTo>
                    <a:pt x="612842" y="5071293"/>
                  </a:lnTo>
                  <a:lnTo>
                    <a:pt x="636675" y="5031497"/>
                  </a:lnTo>
                  <a:lnTo>
                    <a:pt x="660021" y="4991493"/>
                  </a:lnTo>
                  <a:lnTo>
                    <a:pt x="682881" y="4951286"/>
                  </a:lnTo>
                  <a:lnTo>
                    <a:pt x="705255" y="4910879"/>
                  </a:lnTo>
                  <a:lnTo>
                    <a:pt x="727142" y="4870277"/>
                  </a:lnTo>
                  <a:lnTo>
                    <a:pt x="748543" y="4829484"/>
                  </a:lnTo>
                  <a:lnTo>
                    <a:pt x="769457" y="4788505"/>
                  </a:lnTo>
                  <a:lnTo>
                    <a:pt x="789885" y="4747344"/>
                  </a:lnTo>
                  <a:lnTo>
                    <a:pt x="809827" y="4706005"/>
                  </a:lnTo>
                  <a:lnTo>
                    <a:pt x="829282" y="4664493"/>
                  </a:lnTo>
                  <a:lnTo>
                    <a:pt x="848251" y="4622811"/>
                  </a:lnTo>
                  <a:lnTo>
                    <a:pt x="866734" y="4580964"/>
                  </a:lnTo>
                  <a:lnTo>
                    <a:pt x="884730" y="4538956"/>
                  </a:lnTo>
                  <a:lnTo>
                    <a:pt x="902240" y="4496792"/>
                  </a:lnTo>
                  <a:lnTo>
                    <a:pt x="919263" y="4454476"/>
                  </a:lnTo>
                  <a:lnTo>
                    <a:pt x="935800" y="4412011"/>
                  </a:lnTo>
                  <a:lnTo>
                    <a:pt x="951851" y="4369404"/>
                  </a:lnTo>
                  <a:lnTo>
                    <a:pt x="967415" y="4326657"/>
                  </a:lnTo>
                  <a:lnTo>
                    <a:pt x="982493" y="4283774"/>
                  </a:lnTo>
                  <a:lnTo>
                    <a:pt x="997085" y="4240762"/>
                  </a:lnTo>
                  <a:lnTo>
                    <a:pt x="1011190" y="4197622"/>
                  </a:lnTo>
                  <a:lnTo>
                    <a:pt x="1024808" y="4154361"/>
                  </a:lnTo>
                  <a:lnTo>
                    <a:pt x="1037941" y="4110982"/>
                  </a:lnTo>
                  <a:lnTo>
                    <a:pt x="1050587" y="4067489"/>
                  </a:lnTo>
                  <a:lnTo>
                    <a:pt x="1062746" y="4023887"/>
                  </a:lnTo>
                  <a:lnTo>
                    <a:pt x="1074419" y="3980179"/>
                  </a:lnTo>
                  <a:lnTo>
                    <a:pt x="1085606" y="3936372"/>
                  </a:lnTo>
                  <a:lnTo>
                    <a:pt x="1096307" y="3892467"/>
                  </a:lnTo>
                  <a:lnTo>
                    <a:pt x="1106521" y="3848471"/>
                  </a:lnTo>
                  <a:lnTo>
                    <a:pt x="1116248" y="3804386"/>
                  </a:lnTo>
                  <a:lnTo>
                    <a:pt x="1125490" y="3760218"/>
                  </a:lnTo>
                  <a:lnTo>
                    <a:pt x="1134245" y="3715971"/>
                  </a:lnTo>
                  <a:lnTo>
                    <a:pt x="1142513" y="3671649"/>
                  </a:lnTo>
                  <a:lnTo>
                    <a:pt x="1150295" y="3627256"/>
                  </a:lnTo>
                  <a:lnTo>
                    <a:pt x="1157591" y="3582797"/>
                  </a:lnTo>
                  <a:lnTo>
                    <a:pt x="1164400" y="3538275"/>
                  </a:lnTo>
                  <a:lnTo>
                    <a:pt x="1170723" y="3493696"/>
                  </a:lnTo>
                  <a:lnTo>
                    <a:pt x="1176560" y="3449063"/>
                  </a:lnTo>
                  <a:lnTo>
                    <a:pt x="1181910" y="3404380"/>
                  </a:lnTo>
                  <a:lnTo>
                    <a:pt x="1186774" y="3359653"/>
                  </a:lnTo>
                  <a:lnTo>
                    <a:pt x="1191151" y="3314885"/>
                  </a:lnTo>
                  <a:lnTo>
                    <a:pt x="1195042" y="3270081"/>
                  </a:lnTo>
                  <a:lnTo>
                    <a:pt x="1198447" y="3225244"/>
                  </a:lnTo>
                  <a:lnTo>
                    <a:pt x="1201365" y="3180379"/>
                  </a:lnTo>
                  <a:lnTo>
                    <a:pt x="1203797" y="3135491"/>
                  </a:lnTo>
                  <a:lnTo>
                    <a:pt x="1205743" y="3090584"/>
                  </a:lnTo>
                  <a:lnTo>
                    <a:pt x="1207202" y="3045662"/>
                  </a:lnTo>
                  <a:lnTo>
                    <a:pt x="1208175" y="3000729"/>
                  </a:lnTo>
                  <a:lnTo>
                    <a:pt x="1208661" y="2955789"/>
                  </a:lnTo>
                  <a:lnTo>
                    <a:pt x="1208661" y="2910848"/>
                  </a:lnTo>
                  <a:lnTo>
                    <a:pt x="1208175" y="2865908"/>
                  </a:lnTo>
                  <a:lnTo>
                    <a:pt x="1207202" y="2820975"/>
                  </a:lnTo>
                  <a:lnTo>
                    <a:pt x="1205743" y="2776053"/>
                  </a:lnTo>
                  <a:lnTo>
                    <a:pt x="1203797" y="2731146"/>
                  </a:lnTo>
                  <a:lnTo>
                    <a:pt x="1201365" y="2686258"/>
                  </a:lnTo>
                  <a:lnTo>
                    <a:pt x="1198447" y="2641393"/>
                  </a:lnTo>
                  <a:lnTo>
                    <a:pt x="1195042" y="2596556"/>
                  </a:lnTo>
                  <a:lnTo>
                    <a:pt x="1191151" y="2551752"/>
                  </a:lnTo>
                  <a:lnTo>
                    <a:pt x="1186774" y="2506984"/>
                  </a:lnTo>
                  <a:lnTo>
                    <a:pt x="1181910" y="2462257"/>
                  </a:lnTo>
                  <a:lnTo>
                    <a:pt x="1176560" y="2417574"/>
                  </a:lnTo>
                  <a:lnTo>
                    <a:pt x="1170723" y="2372941"/>
                  </a:lnTo>
                  <a:lnTo>
                    <a:pt x="1164400" y="2328362"/>
                  </a:lnTo>
                  <a:lnTo>
                    <a:pt x="1157591" y="2283840"/>
                  </a:lnTo>
                  <a:lnTo>
                    <a:pt x="1150295" y="2239381"/>
                  </a:lnTo>
                  <a:lnTo>
                    <a:pt x="1142513" y="2194988"/>
                  </a:lnTo>
                  <a:lnTo>
                    <a:pt x="1134245" y="2150666"/>
                  </a:lnTo>
                  <a:lnTo>
                    <a:pt x="1125490" y="2106419"/>
                  </a:lnTo>
                  <a:lnTo>
                    <a:pt x="1116248" y="2062251"/>
                  </a:lnTo>
                  <a:lnTo>
                    <a:pt x="1106521" y="2018166"/>
                  </a:lnTo>
                  <a:lnTo>
                    <a:pt x="1096307" y="1974170"/>
                  </a:lnTo>
                  <a:lnTo>
                    <a:pt x="1085606" y="1930265"/>
                  </a:lnTo>
                  <a:lnTo>
                    <a:pt x="1074419" y="1886457"/>
                  </a:lnTo>
                  <a:lnTo>
                    <a:pt x="1062746" y="1842750"/>
                  </a:lnTo>
                  <a:lnTo>
                    <a:pt x="1050587" y="1799148"/>
                  </a:lnTo>
                  <a:lnTo>
                    <a:pt x="1037941" y="1755655"/>
                  </a:lnTo>
                  <a:lnTo>
                    <a:pt x="1024808" y="1712276"/>
                  </a:lnTo>
                  <a:lnTo>
                    <a:pt x="1011190" y="1669015"/>
                  </a:lnTo>
                  <a:lnTo>
                    <a:pt x="997085" y="1625875"/>
                  </a:lnTo>
                  <a:lnTo>
                    <a:pt x="982493" y="1582863"/>
                  </a:lnTo>
                  <a:lnTo>
                    <a:pt x="967415" y="1539980"/>
                  </a:lnTo>
                  <a:lnTo>
                    <a:pt x="951851" y="1497233"/>
                  </a:lnTo>
                  <a:lnTo>
                    <a:pt x="935800" y="1454626"/>
                  </a:lnTo>
                  <a:lnTo>
                    <a:pt x="919263" y="1412161"/>
                  </a:lnTo>
                  <a:lnTo>
                    <a:pt x="902240" y="1369845"/>
                  </a:lnTo>
                  <a:lnTo>
                    <a:pt x="884730" y="1327681"/>
                  </a:lnTo>
                  <a:lnTo>
                    <a:pt x="866734" y="1285673"/>
                  </a:lnTo>
                  <a:lnTo>
                    <a:pt x="848251" y="1243826"/>
                  </a:lnTo>
                  <a:lnTo>
                    <a:pt x="829282" y="1202144"/>
                  </a:lnTo>
                  <a:lnTo>
                    <a:pt x="809827" y="1160632"/>
                  </a:lnTo>
                  <a:lnTo>
                    <a:pt x="789885" y="1119293"/>
                  </a:lnTo>
                  <a:lnTo>
                    <a:pt x="769457" y="1078132"/>
                  </a:lnTo>
                  <a:lnTo>
                    <a:pt x="748543" y="1037153"/>
                  </a:lnTo>
                  <a:lnTo>
                    <a:pt x="727142" y="996360"/>
                  </a:lnTo>
                  <a:lnTo>
                    <a:pt x="705255" y="955758"/>
                  </a:lnTo>
                  <a:lnTo>
                    <a:pt x="682881" y="915351"/>
                  </a:lnTo>
                  <a:lnTo>
                    <a:pt x="660021" y="875144"/>
                  </a:lnTo>
                  <a:lnTo>
                    <a:pt x="636675" y="835140"/>
                  </a:lnTo>
                  <a:lnTo>
                    <a:pt x="612842" y="795344"/>
                  </a:lnTo>
                  <a:lnTo>
                    <a:pt x="588523" y="755760"/>
                  </a:lnTo>
                  <a:lnTo>
                    <a:pt x="563717" y="716393"/>
                  </a:lnTo>
                  <a:lnTo>
                    <a:pt x="538425" y="677246"/>
                  </a:lnTo>
                  <a:lnTo>
                    <a:pt x="512647" y="638325"/>
                  </a:lnTo>
                  <a:lnTo>
                    <a:pt x="486382" y="599632"/>
                  </a:lnTo>
                  <a:lnTo>
                    <a:pt x="459631" y="561174"/>
                  </a:lnTo>
                  <a:lnTo>
                    <a:pt x="432394" y="522953"/>
                  </a:lnTo>
                  <a:lnTo>
                    <a:pt x="404670" y="484974"/>
                  </a:lnTo>
                  <a:lnTo>
                    <a:pt x="376460" y="447242"/>
                  </a:lnTo>
                  <a:lnTo>
                    <a:pt x="347763" y="409760"/>
                  </a:lnTo>
                  <a:lnTo>
                    <a:pt x="318580" y="372534"/>
                  </a:lnTo>
                  <a:lnTo>
                    <a:pt x="288911" y="335567"/>
                  </a:lnTo>
                  <a:lnTo>
                    <a:pt x="258755" y="298863"/>
                  </a:lnTo>
                  <a:lnTo>
                    <a:pt x="228113" y="262428"/>
                  </a:lnTo>
                  <a:lnTo>
                    <a:pt x="196985" y="226264"/>
                  </a:lnTo>
                  <a:lnTo>
                    <a:pt x="165370" y="190377"/>
                  </a:lnTo>
                  <a:lnTo>
                    <a:pt x="133268" y="154771"/>
                  </a:lnTo>
                  <a:lnTo>
                    <a:pt x="100681" y="119450"/>
                  </a:lnTo>
                  <a:lnTo>
                    <a:pt x="67607" y="84418"/>
                  </a:lnTo>
                  <a:lnTo>
                    <a:pt x="34046" y="49680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15874">
              <a:solidFill>
                <a:srgbClr val="D0C61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644390" y="561771"/>
              <a:ext cx="4417695" cy="560705"/>
            </a:xfrm>
            <a:custGeom>
              <a:avLst/>
              <a:gdLst/>
              <a:ahLst/>
              <a:cxnLst/>
              <a:rect l="l" t="t" r="r" b="b"/>
              <a:pathLst>
                <a:path w="4417695" h="560705">
                  <a:moveTo>
                    <a:pt x="4417314" y="0"/>
                  </a:moveTo>
                  <a:lnTo>
                    <a:pt x="0" y="0"/>
                  </a:lnTo>
                  <a:lnTo>
                    <a:pt x="0" y="560273"/>
                  </a:lnTo>
                  <a:lnTo>
                    <a:pt x="4417314" y="560273"/>
                  </a:lnTo>
                  <a:lnTo>
                    <a:pt x="4417314" y="0"/>
                  </a:lnTo>
                  <a:close/>
                </a:path>
              </a:pathLst>
            </a:custGeom>
            <a:solidFill>
              <a:srgbClr val="BAB30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644390" y="561771"/>
              <a:ext cx="4417695" cy="560705"/>
            </a:xfrm>
            <a:custGeom>
              <a:avLst/>
              <a:gdLst/>
              <a:ahLst/>
              <a:cxnLst/>
              <a:rect l="l" t="t" r="r" b="b"/>
              <a:pathLst>
                <a:path w="4417695" h="560705">
                  <a:moveTo>
                    <a:pt x="0" y="560273"/>
                  </a:moveTo>
                  <a:lnTo>
                    <a:pt x="4417314" y="560273"/>
                  </a:lnTo>
                  <a:lnTo>
                    <a:pt x="4417314" y="0"/>
                  </a:lnTo>
                  <a:lnTo>
                    <a:pt x="0" y="0"/>
                  </a:lnTo>
                  <a:lnTo>
                    <a:pt x="0" y="56027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294251" y="491744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5">
                  <a:moveTo>
                    <a:pt x="350138" y="0"/>
                  </a:moveTo>
                  <a:lnTo>
                    <a:pt x="302644" y="3195"/>
                  </a:lnTo>
                  <a:lnTo>
                    <a:pt x="257086" y="12504"/>
                  </a:lnTo>
                  <a:lnTo>
                    <a:pt x="213883" y="27509"/>
                  </a:lnTo>
                  <a:lnTo>
                    <a:pt x="173453" y="47794"/>
                  </a:lnTo>
                  <a:lnTo>
                    <a:pt x="136214" y="72942"/>
                  </a:lnTo>
                  <a:lnTo>
                    <a:pt x="102584" y="102536"/>
                  </a:lnTo>
                  <a:lnTo>
                    <a:pt x="72980" y="136160"/>
                  </a:lnTo>
                  <a:lnTo>
                    <a:pt x="47822" y="173397"/>
                  </a:lnTo>
                  <a:lnTo>
                    <a:pt x="27527" y="213830"/>
                  </a:lnTo>
                  <a:lnTo>
                    <a:pt x="12513" y="257042"/>
                  </a:lnTo>
                  <a:lnTo>
                    <a:pt x="3197" y="302617"/>
                  </a:lnTo>
                  <a:lnTo>
                    <a:pt x="0" y="350138"/>
                  </a:lnTo>
                  <a:lnTo>
                    <a:pt x="3197" y="397660"/>
                  </a:lnTo>
                  <a:lnTo>
                    <a:pt x="12513" y="443235"/>
                  </a:lnTo>
                  <a:lnTo>
                    <a:pt x="27527" y="486447"/>
                  </a:lnTo>
                  <a:lnTo>
                    <a:pt x="47822" y="526880"/>
                  </a:lnTo>
                  <a:lnTo>
                    <a:pt x="72980" y="564117"/>
                  </a:lnTo>
                  <a:lnTo>
                    <a:pt x="102584" y="597741"/>
                  </a:lnTo>
                  <a:lnTo>
                    <a:pt x="136214" y="627335"/>
                  </a:lnTo>
                  <a:lnTo>
                    <a:pt x="173453" y="652483"/>
                  </a:lnTo>
                  <a:lnTo>
                    <a:pt x="213883" y="672768"/>
                  </a:lnTo>
                  <a:lnTo>
                    <a:pt x="257086" y="687773"/>
                  </a:lnTo>
                  <a:lnTo>
                    <a:pt x="302644" y="697082"/>
                  </a:lnTo>
                  <a:lnTo>
                    <a:pt x="350138" y="700277"/>
                  </a:lnTo>
                  <a:lnTo>
                    <a:pt x="397662" y="697082"/>
                  </a:lnTo>
                  <a:lnTo>
                    <a:pt x="443244" y="687773"/>
                  </a:lnTo>
                  <a:lnTo>
                    <a:pt x="486467" y="672768"/>
                  </a:lnTo>
                  <a:lnTo>
                    <a:pt x="526913" y="652483"/>
                  </a:lnTo>
                  <a:lnTo>
                    <a:pt x="564165" y="627335"/>
                  </a:lnTo>
                  <a:lnTo>
                    <a:pt x="597804" y="597741"/>
                  </a:lnTo>
                  <a:lnTo>
                    <a:pt x="627414" y="564117"/>
                  </a:lnTo>
                  <a:lnTo>
                    <a:pt x="652577" y="526880"/>
                  </a:lnTo>
                  <a:lnTo>
                    <a:pt x="672875" y="486447"/>
                  </a:lnTo>
                  <a:lnTo>
                    <a:pt x="687891" y="443235"/>
                  </a:lnTo>
                  <a:lnTo>
                    <a:pt x="697206" y="397660"/>
                  </a:lnTo>
                  <a:lnTo>
                    <a:pt x="700404" y="350138"/>
                  </a:lnTo>
                  <a:lnTo>
                    <a:pt x="697206" y="302617"/>
                  </a:lnTo>
                  <a:lnTo>
                    <a:pt x="687891" y="257042"/>
                  </a:lnTo>
                  <a:lnTo>
                    <a:pt x="672875" y="213830"/>
                  </a:lnTo>
                  <a:lnTo>
                    <a:pt x="652577" y="173397"/>
                  </a:lnTo>
                  <a:lnTo>
                    <a:pt x="627414" y="136160"/>
                  </a:lnTo>
                  <a:lnTo>
                    <a:pt x="597804" y="102536"/>
                  </a:lnTo>
                  <a:lnTo>
                    <a:pt x="564165" y="72942"/>
                  </a:lnTo>
                  <a:lnTo>
                    <a:pt x="526913" y="47794"/>
                  </a:lnTo>
                  <a:lnTo>
                    <a:pt x="486467" y="27509"/>
                  </a:lnTo>
                  <a:lnTo>
                    <a:pt x="443244" y="12504"/>
                  </a:lnTo>
                  <a:lnTo>
                    <a:pt x="397662" y="3195"/>
                  </a:lnTo>
                  <a:lnTo>
                    <a:pt x="350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294251" y="491744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5">
                  <a:moveTo>
                    <a:pt x="0" y="350138"/>
                  </a:moveTo>
                  <a:lnTo>
                    <a:pt x="3197" y="302617"/>
                  </a:lnTo>
                  <a:lnTo>
                    <a:pt x="12513" y="257042"/>
                  </a:lnTo>
                  <a:lnTo>
                    <a:pt x="27527" y="213830"/>
                  </a:lnTo>
                  <a:lnTo>
                    <a:pt x="47822" y="173397"/>
                  </a:lnTo>
                  <a:lnTo>
                    <a:pt x="72980" y="136160"/>
                  </a:lnTo>
                  <a:lnTo>
                    <a:pt x="102584" y="102536"/>
                  </a:lnTo>
                  <a:lnTo>
                    <a:pt x="136214" y="72942"/>
                  </a:lnTo>
                  <a:lnTo>
                    <a:pt x="173453" y="47794"/>
                  </a:lnTo>
                  <a:lnTo>
                    <a:pt x="213883" y="27509"/>
                  </a:lnTo>
                  <a:lnTo>
                    <a:pt x="257086" y="12504"/>
                  </a:lnTo>
                  <a:lnTo>
                    <a:pt x="302644" y="3195"/>
                  </a:lnTo>
                  <a:lnTo>
                    <a:pt x="350138" y="0"/>
                  </a:lnTo>
                  <a:lnTo>
                    <a:pt x="397662" y="3195"/>
                  </a:lnTo>
                  <a:lnTo>
                    <a:pt x="443244" y="12504"/>
                  </a:lnTo>
                  <a:lnTo>
                    <a:pt x="486467" y="27509"/>
                  </a:lnTo>
                  <a:lnTo>
                    <a:pt x="526913" y="47794"/>
                  </a:lnTo>
                  <a:lnTo>
                    <a:pt x="564165" y="72942"/>
                  </a:lnTo>
                  <a:lnTo>
                    <a:pt x="597804" y="102536"/>
                  </a:lnTo>
                  <a:lnTo>
                    <a:pt x="627414" y="136160"/>
                  </a:lnTo>
                  <a:lnTo>
                    <a:pt x="652577" y="173397"/>
                  </a:lnTo>
                  <a:lnTo>
                    <a:pt x="672875" y="213830"/>
                  </a:lnTo>
                  <a:lnTo>
                    <a:pt x="687891" y="257042"/>
                  </a:lnTo>
                  <a:lnTo>
                    <a:pt x="697206" y="302617"/>
                  </a:lnTo>
                  <a:lnTo>
                    <a:pt x="700404" y="350138"/>
                  </a:lnTo>
                  <a:lnTo>
                    <a:pt x="697206" y="397660"/>
                  </a:lnTo>
                  <a:lnTo>
                    <a:pt x="687891" y="443235"/>
                  </a:lnTo>
                  <a:lnTo>
                    <a:pt x="672875" y="486447"/>
                  </a:lnTo>
                  <a:lnTo>
                    <a:pt x="652577" y="526880"/>
                  </a:lnTo>
                  <a:lnTo>
                    <a:pt x="627414" y="564117"/>
                  </a:lnTo>
                  <a:lnTo>
                    <a:pt x="597804" y="597741"/>
                  </a:lnTo>
                  <a:lnTo>
                    <a:pt x="564165" y="627335"/>
                  </a:lnTo>
                  <a:lnTo>
                    <a:pt x="526913" y="652483"/>
                  </a:lnTo>
                  <a:lnTo>
                    <a:pt x="486467" y="672768"/>
                  </a:lnTo>
                  <a:lnTo>
                    <a:pt x="443244" y="687773"/>
                  </a:lnTo>
                  <a:lnTo>
                    <a:pt x="397662" y="697082"/>
                  </a:lnTo>
                  <a:lnTo>
                    <a:pt x="350138" y="700277"/>
                  </a:lnTo>
                  <a:lnTo>
                    <a:pt x="302644" y="697082"/>
                  </a:lnTo>
                  <a:lnTo>
                    <a:pt x="257086" y="687773"/>
                  </a:lnTo>
                  <a:lnTo>
                    <a:pt x="213883" y="672768"/>
                  </a:lnTo>
                  <a:lnTo>
                    <a:pt x="173453" y="652483"/>
                  </a:lnTo>
                  <a:lnTo>
                    <a:pt x="136214" y="627335"/>
                  </a:lnTo>
                  <a:lnTo>
                    <a:pt x="102584" y="597741"/>
                  </a:lnTo>
                  <a:lnTo>
                    <a:pt x="72980" y="564117"/>
                  </a:lnTo>
                  <a:lnTo>
                    <a:pt x="47822" y="526880"/>
                  </a:lnTo>
                  <a:lnTo>
                    <a:pt x="27527" y="486447"/>
                  </a:lnTo>
                  <a:lnTo>
                    <a:pt x="12513" y="443235"/>
                  </a:lnTo>
                  <a:lnTo>
                    <a:pt x="3197" y="397660"/>
                  </a:lnTo>
                  <a:lnTo>
                    <a:pt x="0" y="350138"/>
                  </a:lnTo>
                  <a:close/>
                </a:path>
              </a:pathLst>
            </a:custGeom>
            <a:ln w="15875">
              <a:solidFill>
                <a:srgbClr val="BAB3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151882" y="1402638"/>
              <a:ext cx="3910329" cy="560705"/>
            </a:xfrm>
            <a:custGeom>
              <a:avLst/>
              <a:gdLst/>
              <a:ahLst/>
              <a:cxnLst/>
              <a:rect l="l" t="t" r="r" b="b"/>
              <a:pathLst>
                <a:path w="3910329" h="560705">
                  <a:moveTo>
                    <a:pt x="3909821" y="0"/>
                  </a:moveTo>
                  <a:lnTo>
                    <a:pt x="0" y="0"/>
                  </a:lnTo>
                  <a:lnTo>
                    <a:pt x="0" y="560273"/>
                  </a:lnTo>
                  <a:lnTo>
                    <a:pt x="3909821" y="560273"/>
                  </a:lnTo>
                  <a:lnTo>
                    <a:pt x="3909821" y="0"/>
                  </a:lnTo>
                  <a:close/>
                </a:path>
              </a:pathLst>
            </a:custGeom>
            <a:solidFill>
              <a:srgbClr val="D0C5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151882" y="1402638"/>
              <a:ext cx="3910329" cy="560705"/>
            </a:xfrm>
            <a:custGeom>
              <a:avLst/>
              <a:gdLst/>
              <a:ahLst/>
              <a:cxnLst/>
              <a:rect l="l" t="t" r="r" b="b"/>
              <a:pathLst>
                <a:path w="3910329" h="560705">
                  <a:moveTo>
                    <a:pt x="0" y="560273"/>
                  </a:moveTo>
                  <a:lnTo>
                    <a:pt x="3909821" y="560273"/>
                  </a:lnTo>
                  <a:lnTo>
                    <a:pt x="3909821" y="0"/>
                  </a:lnTo>
                  <a:lnTo>
                    <a:pt x="0" y="0"/>
                  </a:lnTo>
                  <a:lnTo>
                    <a:pt x="0" y="56027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4801615" y="1332611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5">
                  <a:moveTo>
                    <a:pt x="350266" y="0"/>
                  </a:moveTo>
                  <a:lnTo>
                    <a:pt x="302742" y="3197"/>
                  </a:lnTo>
                  <a:lnTo>
                    <a:pt x="257160" y="12513"/>
                  </a:lnTo>
                  <a:lnTo>
                    <a:pt x="213937" y="27527"/>
                  </a:lnTo>
                  <a:lnTo>
                    <a:pt x="173491" y="47822"/>
                  </a:lnTo>
                  <a:lnTo>
                    <a:pt x="136239" y="72980"/>
                  </a:lnTo>
                  <a:lnTo>
                    <a:pt x="102600" y="102584"/>
                  </a:lnTo>
                  <a:lnTo>
                    <a:pt x="72990" y="136214"/>
                  </a:lnTo>
                  <a:lnTo>
                    <a:pt x="47827" y="173453"/>
                  </a:lnTo>
                  <a:lnTo>
                    <a:pt x="27529" y="213883"/>
                  </a:lnTo>
                  <a:lnTo>
                    <a:pt x="12513" y="257086"/>
                  </a:lnTo>
                  <a:lnTo>
                    <a:pt x="3198" y="302644"/>
                  </a:lnTo>
                  <a:lnTo>
                    <a:pt x="0" y="350138"/>
                  </a:lnTo>
                  <a:lnTo>
                    <a:pt x="3198" y="397662"/>
                  </a:lnTo>
                  <a:lnTo>
                    <a:pt x="12513" y="443244"/>
                  </a:lnTo>
                  <a:lnTo>
                    <a:pt x="27529" y="486467"/>
                  </a:lnTo>
                  <a:lnTo>
                    <a:pt x="47827" y="526913"/>
                  </a:lnTo>
                  <a:lnTo>
                    <a:pt x="72990" y="564165"/>
                  </a:lnTo>
                  <a:lnTo>
                    <a:pt x="102600" y="597804"/>
                  </a:lnTo>
                  <a:lnTo>
                    <a:pt x="136239" y="627414"/>
                  </a:lnTo>
                  <a:lnTo>
                    <a:pt x="173491" y="652577"/>
                  </a:lnTo>
                  <a:lnTo>
                    <a:pt x="213937" y="672875"/>
                  </a:lnTo>
                  <a:lnTo>
                    <a:pt x="257160" y="687891"/>
                  </a:lnTo>
                  <a:lnTo>
                    <a:pt x="302742" y="697206"/>
                  </a:lnTo>
                  <a:lnTo>
                    <a:pt x="350266" y="700404"/>
                  </a:lnTo>
                  <a:lnTo>
                    <a:pt x="397760" y="697206"/>
                  </a:lnTo>
                  <a:lnTo>
                    <a:pt x="443318" y="687891"/>
                  </a:lnTo>
                  <a:lnTo>
                    <a:pt x="486521" y="672875"/>
                  </a:lnTo>
                  <a:lnTo>
                    <a:pt x="526951" y="652577"/>
                  </a:lnTo>
                  <a:lnTo>
                    <a:pt x="564190" y="627414"/>
                  </a:lnTo>
                  <a:lnTo>
                    <a:pt x="597820" y="597804"/>
                  </a:lnTo>
                  <a:lnTo>
                    <a:pt x="627424" y="564165"/>
                  </a:lnTo>
                  <a:lnTo>
                    <a:pt x="652582" y="526913"/>
                  </a:lnTo>
                  <a:lnTo>
                    <a:pt x="672877" y="486467"/>
                  </a:lnTo>
                  <a:lnTo>
                    <a:pt x="687891" y="443244"/>
                  </a:lnTo>
                  <a:lnTo>
                    <a:pt x="697207" y="397662"/>
                  </a:lnTo>
                  <a:lnTo>
                    <a:pt x="700405" y="350138"/>
                  </a:lnTo>
                  <a:lnTo>
                    <a:pt x="697207" y="302644"/>
                  </a:lnTo>
                  <a:lnTo>
                    <a:pt x="687891" y="257086"/>
                  </a:lnTo>
                  <a:lnTo>
                    <a:pt x="672877" y="213883"/>
                  </a:lnTo>
                  <a:lnTo>
                    <a:pt x="652582" y="173453"/>
                  </a:lnTo>
                  <a:lnTo>
                    <a:pt x="627424" y="136214"/>
                  </a:lnTo>
                  <a:lnTo>
                    <a:pt x="597820" y="102584"/>
                  </a:lnTo>
                  <a:lnTo>
                    <a:pt x="564190" y="72980"/>
                  </a:lnTo>
                  <a:lnTo>
                    <a:pt x="526951" y="47822"/>
                  </a:lnTo>
                  <a:lnTo>
                    <a:pt x="486521" y="27527"/>
                  </a:lnTo>
                  <a:lnTo>
                    <a:pt x="443318" y="12513"/>
                  </a:lnTo>
                  <a:lnTo>
                    <a:pt x="397760" y="3197"/>
                  </a:lnTo>
                  <a:lnTo>
                    <a:pt x="350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4801615" y="1332611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5">
                  <a:moveTo>
                    <a:pt x="0" y="350138"/>
                  </a:moveTo>
                  <a:lnTo>
                    <a:pt x="3198" y="302644"/>
                  </a:lnTo>
                  <a:lnTo>
                    <a:pt x="12513" y="257086"/>
                  </a:lnTo>
                  <a:lnTo>
                    <a:pt x="27529" y="213883"/>
                  </a:lnTo>
                  <a:lnTo>
                    <a:pt x="47827" y="173453"/>
                  </a:lnTo>
                  <a:lnTo>
                    <a:pt x="72990" y="136214"/>
                  </a:lnTo>
                  <a:lnTo>
                    <a:pt x="102600" y="102584"/>
                  </a:lnTo>
                  <a:lnTo>
                    <a:pt x="136239" y="72980"/>
                  </a:lnTo>
                  <a:lnTo>
                    <a:pt x="173491" y="47822"/>
                  </a:lnTo>
                  <a:lnTo>
                    <a:pt x="213937" y="27527"/>
                  </a:lnTo>
                  <a:lnTo>
                    <a:pt x="257160" y="12513"/>
                  </a:lnTo>
                  <a:lnTo>
                    <a:pt x="302742" y="3197"/>
                  </a:lnTo>
                  <a:lnTo>
                    <a:pt x="350266" y="0"/>
                  </a:lnTo>
                  <a:lnTo>
                    <a:pt x="397760" y="3197"/>
                  </a:lnTo>
                  <a:lnTo>
                    <a:pt x="443318" y="12513"/>
                  </a:lnTo>
                  <a:lnTo>
                    <a:pt x="486521" y="27527"/>
                  </a:lnTo>
                  <a:lnTo>
                    <a:pt x="526951" y="47822"/>
                  </a:lnTo>
                  <a:lnTo>
                    <a:pt x="564190" y="72980"/>
                  </a:lnTo>
                  <a:lnTo>
                    <a:pt x="597820" y="102584"/>
                  </a:lnTo>
                  <a:lnTo>
                    <a:pt x="627424" y="136214"/>
                  </a:lnTo>
                  <a:lnTo>
                    <a:pt x="652582" y="173453"/>
                  </a:lnTo>
                  <a:lnTo>
                    <a:pt x="672877" y="213883"/>
                  </a:lnTo>
                  <a:lnTo>
                    <a:pt x="687891" y="257086"/>
                  </a:lnTo>
                  <a:lnTo>
                    <a:pt x="697207" y="302644"/>
                  </a:lnTo>
                  <a:lnTo>
                    <a:pt x="700405" y="350138"/>
                  </a:lnTo>
                  <a:lnTo>
                    <a:pt x="697207" y="397662"/>
                  </a:lnTo>
                  <a:lnTo>
                    <a:pt x="687891" y="443244"/>
                  </a:lnTo>
                  <a:lnTo>
                    <a:pt x="672877" y="486467"/>
                  </a:lnTo>
                  <a:lnTo>
                    <a:pt x="652582" y="526913"/>
                  </a:lnTo>
                  <a:lnTo>
                    <a:pt x="627424" y="564165"/>
                  </a:lnTo>
                  <a:lnTo>
                    <a:pt x="597820" y="597804"/>
                  </a:lnTo>
                  <a:lnTo>
                    <a:pt x="564190" y="627414"/>
                  </a:lnTo>
                  <a:lnTo>
                    <a:pt x="526951" y="652577"/>
                  </a:lnTo>
                  <a:lnTo>
                    <a:pt x="486521" y="672875"/>
                  </a:lnTo>
                  <a:lnTo>
                    <a:pt x="443318" y="687891"/>
                  </a:lnTo>
                  <a:lnTo>
                    <a:pt x="397760" y="697206"/>
                  </a:lnTo>
                  <a:lnTo>
                    <a:pt x="350266" y="700404"/>
                  </a:lnTo>
                  <a:lnTo>
                    <a:pt x="302742" y="697206"/>
                  </a:lnTo>
                  <a:lnTo>
                    <a:pt x="257160" y="687891"/>
                  </a:lnTo>
                  <a:lnTo>
                    <a:pt x="213937" y="672875"/>
                  </a:lnTo>
                  <a:lnTo>
                    <a:pt x="173491" y="652577"/>
                  </a:lnTo>
                  <a:lnTo>
                    <a:pt x="136239" y="627414"/>
                  </a:lnTo>
                  <a:lnTo>
                    <a:pt x="102600" y="597804"/>
                  </a:lnTo>
                  <a:lnTo>
                    <a:pt x="72990" y="564165"/>
                  </a:lnTo>
                  <a:lnTo>
                    <a:pt x="47827" y="526913"/>
                  </a:lnTo>
                  <a:lnTo>
                    <a:pt x="27529" y="486467"/>
                  </a:lnTo>
                  <a:lnTo>
                    <a:pt x="12513" y="443244"/>
                  </a:lnTo>
                  <a:lnTo>
                    <a:pt x="3198" y="397662"/>
                  </a:lnTo>
                  <a:lnTo>
                    <a:pt x="0" y="350138"/>
                  </a:lnTo>
                  <a:close/>
                </a:path>
              </a:pathLst>
            </a:custGeom>
            <a:ln w="15875">
              <a:solidFill>
                <a:srgbClr val="D0C5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429884" y="2242997"/>
              <a:ext cx="3632200" cy="560705"/>
            </a:xfrm>
            <a:custGeom>
              <a:avLst/>
              <a:gdLst/>
              <a:ahLst/>
              <a:cxnLst/>
              <a:rect l="l" t="t" r="r" b="b"/>
              <a:pathLst>
                <a:path w="3632200" h="560705">
                  <a:moveTo>
                    <a:pt x="3631818" y="0"/>
                  </a:moveTo>
                  <a:lnTo>
                    <a:pt x="0" y="0"/>
                  </a:lnTo>
                  <a:lnTo>
                    <a:pt x="0" y="560273"/>
                  </a:lnTo>
                  <a:lnTo>
                    <a:pt x="3631818" y="560273"/>
                  </a:lnTo>
                  <a:lnTo>
                    <a:pt x="3631818" y="0"/>
                  </a:lnTo>
                  <a:close/>
                </a:path>
              </a:pathLst>
            </a:custGeom>
            <a:solidFill>
              <a:srgbClr val="E1D6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429884" y="2242997"/>
              <a:ext cx="3632200" cy="560705"/>
            </a:xfrm>
            <a:custGeom>
              <a:avLst/>
              <a:gdLst/>
              <a:ahLst/>
              <a:cxnLst/>
              <a:rect l="l" t="t" r="r" b="b"/>
              <a:pathLst>
                <a:path w="3632200" h="560705">
                  <a:moveTo>
                    <a:pt x="0" y="560273"/>
                  </a:moveTo>
                  <a:lnTo>
                    <a:pt x="3631818" y="560273"/>
                  </a:lnTo>
                  <a:lnTo>
                    <a:pt x="3631818" y="0"/>
                  </a:lnTo>
                  <a:lnTo>
                    <a:pt x="0" y="0"/>
                  </a:lnTo>
                  <a:lnTo>
                    <a:pt x="0" y="56027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079746" y="2172970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5">
                  <a:moveTo>
                    <a:pt x="350138" y="0"/>
                  </a:moveTo>
                  <a:lnTo>
                    <a:pt x="302617" y="3195"/>
                  </a:lnTo>
                  <a:lnTo>
                    <a:pt x="257042" y="12504"/>
                  </a:lnTo>
                  <a:lnTo>
                    <a:pt x="213830" y="27509"/>
                  </a:lnTo>
                  <a:lnTo>
                    <a:pt x="173397" y="47794"/>
                  </a:lnTo>
                  <a:lnTo>
                    <a:pt x="136160" y="72942"/>
                  </a:lnTo>
                  <a:lnTo>
                    <a:pt x="102536" y="102536"/>
                  </a:lnTo>
                  <a:lnTo>
                    <a:pt x="72942" y="136160"/>
                  </a:lnTo>
                  <a:lnTo>
                    <a:pt x="47794" y="173397"/>
                  </a:lnTo>
                  <a:lnTo>
                    <a:pt x="27509" y="213830"/>
                  </a:lnTo>
                  <a:lnTo>
                    <a:pt x="12504" y="257042"/>
                  </a:lnTo>
                  <a:lnTo>
                    <a:pt x="3195" y="302617"/>
                  </a:lnTo>
                  <a:lnTo>
                    <a:pt x="0" y="350138"/>
                  </a:lnTo>
                  <a:lnTo>
                    <a:pt x="3195" y="397660"/>
                  </a:lnTo>
                  <a:lnTo>
                    <a:pt x="12504" y="443235"/>
                  </a:lnTo>
                  <a:lnTo>
                    <a:pt x="27509" y="486447"/>
                  </a:lnTo>
                  <a:lnTo>
                    <a:pt x="47794" y="526880"/>
                  </a:lnTo>
                  <a:lnTo>
                    <a:pt x="72942" y="564117"/>
                  </a:lnTo>
                  <a:lnTo>
                    <a:pt x="102536" y="597741"/>
                  </a:lnTo>
                  <a:lnTo>
                    <a:pt x="136160" y="627335"/>
                  </a:lnTo>
                  <a:lnTo>
                    <a:pt x="173397" y="652483"/>
                  </a:lnTo>
                  <a:lnTo>
                    <a:pt x="213830" y="672768"/>
                  </a:lnTo>
                  <a:lnTo>
                    <a:pt x="257042" y="687773"/>
                  </a:lnTo>
                  <a:lnTo>
                    <a:pt x="302617" y="697082"/>
                  </a:lnTo>
                  <a:lnTo>
                    <a:pt x="350138" y="700277"/>
                  </a:lnTo>
                  <a:lnTo>
                    <a:pt x="397660" y="697082"/>
                  </a:lnTo>
                  <a:lnTo>
                    <a:pt x="443235" y="687773"/>
                  </a:lnTo>
                  <a:lnTo>
                    <a:pt x="486447" y="672768"/>
                  </a:lnTo>
                  <a:lnTo>
                    <a:pt x="526880" y="652483"/>
                  </a:lnTo>
                  <a:lnTo>
                    <a:pt x="564117" y="627335"/>
                  </a:lnTo>
                  <a:lnTo>
                    <a:pt x="597741" y="597741"/>
                  </a:lnTo>
                  <a:lnTo>
                    <a:pt x="627335" y="564117"/>
                  </a:lnTo>
                  <a:lnTo>
                    <a:pt x="652483" y="526880"/>
                  </a:lnTo>
                  <a:lnTo>
                    <a:pt x="672768" y="486447"/>
                  </a:lnTo>
                  <a:lnTo>
                    <a:pt x="687773" y="443235"/>
                  </a:lnTo>
                  <a:lnTo>
                    <a:pt x="697082" y="397660"/>
                  </a:lnTo>
                  <a:lnTo>
                    <a:pt x="700277" y="350138"/>
                  </a:lnTo>
                  <a:lnTo>
                    <a:pt x="697082" y="302617"/>
                  </a:lnTo>
                  <a:lnTo>
                    <a:pt x="687773" y="257042"/>
                  </a:lnTo>
                  <a:lnTo>
                    <a:pt x="672768" y="213830"/>
                  </a:lnTo>
                  <a:lnTo>
                    <a:pt x="652483" y="173397"/>
                  </a:lnTo>
                  <a:lnTo>
                    <a:pt x="627335" y="136160"/>
                  </a:lnTo>
                  <a:lnTo>
                    <a:pt x="597741" y="102536"/>
                  </a:lnTo>
                  <a:lnTo>
                    <a:pt x="564117" y="72942"/>
                  </a:lnTo>
                  <a:lnTo>
                    <a:pt x="526880" y="47794"/>
                  </a:lnTo>
                  <a:lnTo>
                    <a:pt x="486447" y="27509"/>
                  </a:lnTo>
                  <a:lnTo>
                    <a:pt x="443235" y="12504"/>
                  </a:lnTo>
                  <a:lnTo>
                    <a:pt x="397660" y="3195"/>
                  </a:lnTo>
                  <a:lnTo>
                    <a:pt x="350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079746" y="2172970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5">
                  <a:moveTo>
                    <a:pt x="0" y="350138"/>
                  </a:moveTo>
                  <a:lnTo>
                    <a:pt x="3195" y="302617"/>
                  </a:lnTo>
                  <a:lnTo>
                    <a:pt x="12504" y="257042"/>
                  </a:lnTo>
                  <a:lnTo>
                    <a:pt x="27509" y="213830"/>
                  </a:lnTo>
                  <a:lnTo>
                    <a:pt x="47794" y="173397"/>
                  </a:lnTo>
                  <a:lnTo>
                    <a:pt x="72942" y="136160"/>
                  </a:lnTo>
                  <a:lnTo>
                    <a:pt x="102536" y="102536"/>
                  </a:lnTo>
                  <a:lnTo>
                    <a:pt x="136160" y="72942"/>
                  </a:lnTo>
                  <a:lnTo>
                    <a:pt x="173397" y="47794"/>
                  </a:lnTo>
                  <a:lnTo>
                    <a:pt x="213830" y="27509"/>
                  </a:lnTo>
                  <a:lnTo>
                    <a:pt x="257042" y="12504"/>
                  </a:lnTo>
                  <a:lnTo>
                    <a:pt x="302617" y="3195"/>
                  </a:lnTo>
                  <a:lnTo>
                    <a:pt x="350138" y="0"/>
                  </a:lnTo>
                  <a:lnTo>
                    <a:pt x="397660" y="3195"/>
                  </a:lnTo>
                  <a:lnTo>
                    <a:pt x="443235" y="12504"/>
                  </a:lnTo>
                  <a:lnTo>
                    <a:pt x="486447" y="27509"/>
                  </a:lnTo>
                  <a:lnTo>
                    <a:pt x="526880" y="47794"/>
                  </a:lnTo>
                  <a:lnTo>
                    <a:pt x="564117" y="72942"/>
                  </a:lnTo>
                  <a:lnTo>
                    <a:pt x="597741" y="102536"/>
                  </a:lnTo>
                  <a:lnTo>
                    <a:pt x="627335" y="136160"/>
                  </a:lnTo>
                  <a:lnTo>
                    <a:pt x="652483" y="173397"/>
                  </a:lnTo>
                  <a:lnTo>
                    <a:pt x="672768" y="213830"/>
                  </a:lnTo>
                  <a:lnTo>
                    <a:pt x="687773" y="257042"/>
                  </a:lnTo>
                  <a:lnTo>
                    <a:pt x="697082" y="302617"/>
                  </a:lnTo>
                  <a:lnTo>
                    <a:pt x="700277" y="350138"/>
                  </a:lnTo>
                  <a:lnTo>
                    <a:pt x="697082" y="397660"/>
                  </a:lnTo>
                  <a:lnTo>
                    <a:pt x="687773" y="443235"/>
                  </a:lnTo>
                  <a:lnTo>
                    <a:pt x="672768" y="486447"/>
                  </a:lnTo>
                  <a:lnTo>
                    <a:pt x="652483" y="526880"/>
                  </a:lnTo>
                  <a:lnTo>
                    <a:pt x="627335" y="564117"/>
                  </a:lnTo>
                  <a:lnTo>
                    <a:pt x="597741" y="597741"/>
                  </a:lnTo>
                  <a:lnTo>
                    <a:pt x="564117" y="627335"/>
                  </a:lnTo>
                  <a:lnTo>
                    <a:pt x="526880" y="652483"/>
                  </a:lnTo>
                  <a:lnTo>
                    <a:pt x="486447" y="672768"/>
                  </a:lnTo>
                  <a:lnTo>
                    <a:pt x="443235" y="687773"/>
                  </a:lnTo>
                  <a:lnTo>
                    <a:pt x="397660" y="697082"/>
                  </a:lnTo>
                  <a:lnTo>
                    <a:pt x="350138" y="700277"/>
                  </a:lnTo>
                  <a:lnTo>
                    <a:pt x="302617" y="697082"/>
                  </a:lnTo>
                  <a:lnTo>
                    <a:pt x="257042" y="687773"/>
                  </a:lnTo>
                  <a:lnTo>
                    <a:pt x="213830" y="672768"/>
                  </a:lnTo>
                  <a:lnTo>
                    <a:pt x="173397" y="652483"/>
                  </a:lnTo>
                  <a:lnTo>
                    <a:pt x="136160" y="627335"/>
                  </a:lnTo>
                  <a:lnTo>
                    <a:pt x="102536" y="597741"/>
                  </a:lnTo>
                  <a:lnTo>
                    <a:pt x="72942" y="564117"/>
                  </a:lnTo>
                  <a:lnTo>
                    <a:pt x="47794" y="526880"/>
                  </a:lnTo>
                  <a:lnTo>
                    <a:pt x="27509" y="486447"/>
                  </a:lnTo>
                  <a:lnTo>
                    <a:pt x="12504" y="443235"/>
                  </a:lnTo>
                  <a:lnTo>
                    <a:pt x="3195" y="397660"/>
                  </a:lnTo>
                  <a:lnTo>
                    <a:pt x="0" y="350138"/>
                  </a:lnTo>
                  <a:close/>
                </a:path>
              </a:pathLst>
            </a:custGeom>
            <a:ln w="15875">
              <a:solidFill>
                <a:srgbClr val="E1D6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5518658" y="3083864"/>
              <a:ext cx="3543300" cy="560705"/>
            </a:xfrm>
            <a:custGeom>
              <a:avLst/>
              <a:gdLst/>
              <a:ahLst/>
              <a:cxnLst/>
              <a:rect l="l" t="t" r="r" b="b"/>
              <a:pathLst>
                <a:path w="3543300" h="560704">
                  <a:moveTo>
                    <a:pt x="3543045" y="0"/>
                  </a:moveTo>
                  <a:lnTo>
                    <a:pt x="0" y="0"/>
                  </a:lnTo>
                  <a:lnTo>
                    <a:pt x="0" y="560273"/>
                  </a:lnTo>
                  <a:lnTo>
                    <a:pt x="3543045" y="560273"/>
                  </a:lnTo>
                  <a:lnTo>
                    <a:pt x="3543045" y="0"/>
                  </a:lnTo>
                  <a:close/>
                </a:path>
              </a:pathLst>
            </a:custGeom>
            <a:solidFill>
              <a:srgbClr val="DFD4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5518658" y="3083864"/>
              <a:ext cx="3543300" cy="560705"/>
            </a:xfrm>
            <a:custGeom>
              <a:avLst/>
              <a:gdLst/>
              <a:ahLst/>
              <a:cxnLst/>
              <a:rect l="l" t="t" r="r" b="b"/>
              <a:pathLst>
                <a:path w="3543300" h="560704">
                  <a:moveTo>
                    <a:pt x="0" y="560273"/>
                  </a:moveTo>
                  <a:lnTo>
                    <a:pt x="3543045" y="560273"/>
                  </a:lnTo>
                  <a:lnTo>
                    <a:pt x="3543045" y="0"/>
                  </a:lnTo>
                  <a:lnTo>
                    <a:pt x="0" y="0"/>
                  </a:lnTo>
                  <a:lnTo>
                    <a:pt x="0" y="56027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5168519" y="3013836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350138" y="0"/>
                  </a:moveTo>
                  <a:lnTo>
                    <a:pt x="302617" y="3195"/>
                  </a:lnTo>
                  <a:lnTo>
                    <a:pt x="257042" y="12504"/>
                  </a:lnTo>
                  <a:lnTo>
                    <a:pt x="213830" y="27509"/>
                  </a:lnTo>
                  <a:lnTo>
                    <a:pt x="173397" y="47794"/>
                  </a:lnTo>
                  <a:lnTo>
                    <a:pt x="136160" y="72942"/>
                  </a:lnTo>
                  <a:lnTo>
                    <a:pt x="102536" y="102536"/>
                  </a:lnTo>
                  <a:lnTo>
                    <a:pt x="72942" y="136160"/>
                  </a:lnTo>
                  <a:lnTo>
                    <a:pt x="47794" y="173397"/>
                  </a:lnTo>
                  <a:lnTo>
                    <a:pt x="27509" y="213830"/>
                  </a:lnTo>
                  <a:lnTo>
                    <a:pt x="12504" y="257042"/>
                  </a:lnTo>
                  <a:lnTo>
                    <a:pt x="3195" y="302617"/>
                  </a:lnTo>
                  <a:lnTo>
                    <a:pt x="0" y="350138"/>
                  </a:lnTo>
                  <a:lnTo>
                    <a:pt x="3195" y="397662"/>
                  </a:lnTo>
                  <a:lnTo>
                    <a:pt x="12504" y="443244"/>
                  </a:lnTo>
                  <a:lnTo>
                    <a:pt x="27509" y="486467"/>
                  </a:lnTo>
                  <a:lnTo>
                    <a:pt x="47794" y="526913"/>
                  </a:lnTo>
                  <a:lnTo>
                    <a:pt x="72942" y="564165"/>
                  </a:lnTo>
                  <a:lnTo>
                    <a:pt x="102536" y="597804"/>
                  </a:lnTo>
                  <a:lnTo>
                    <a:pt x="136160" y="627414"/>
                  </a:lnTo>
                  <a:lnTo>
                    <a:pt x="173397" y="652577"/>
                  </a:lnTo>
                  <a:lnTo>
                    <a:pt x="213830" y="672875"/>
                  </a:lnTo>
                  <a:lnTo>
                    <a:pt x="257042" y="687891"/>
                  </a:lnTo>
                  <a:lnTo>
                    <a:pt x="302617" y="697206"/>
                  </a:lnTo>
                  <a:lnTo>
                    <a:pt x="350138" y="700405"/>
                  </a:lnTo>
                  <a:lnTo>
                    <a:pt x="397660" y="697206"/>
                  </a:lnTo>
                  <a:lnTo>
                    <a:pt x="443235" y="687891"/>
                  </a:lnTo>
                  <a:lnTo>
                    <a:pt x="486447" y="672875"/>
                  </a:lnTo>
                  <a:lnTo>
                    <a:pt x="526880" y="652577"/>
                  </a:lnTo>
                  <a:lnTo>
                    <a:pt x="564117" y="627414"/>
                  </a:lnTo>
                  <a:lnTo>
                    <a:pt x="597741" y="597804"/>
                  </a:lnTo>
                  <a:lnTo>
                    <a:pt x="627335" y="564165"/>
                  </a:lnTo>
                  <a:lnTo>
                    <a:pt x="652483" y="526913"/>
                  </a:lnTo>
                  <a:lnTo>
                    <a:pt x="672768" y="486467"/>
                  </a:lnTo>
                  <a:lnTo>
                    <a:pt x="687773" y="443244"/>
                  </a:lnTo>
                  <a:lnTo>
                    <a:pt x="697082" y="397662"/>
                  </a:lnTo>
                  <a:lnTo>
                    <a:pt x="700277" y="350138"/>
                  </a:lnTo>
                  <a:lnTo>
                    <a:pt x="697082" y="302617"/>
                  </a:lnTo>
                  <a:lnTo>
                    <a:pt x="687773" y="257042"/>
                  </a:lnTo>
                  <a:lnTo>
                    <a:pt x="672768" y="213830"/>
                  </a:lnTo>
                  <a:lnTo>
                    <a:pt x="652483" y="173397"/>
                  </a:lnTo>
                  <a:lnTo>
                    <a:pt x="627335" y="136160"/>
                  </a:lnTo>
                  <a:lnTo>
                    <a:pt x="597741" y="102536"/>
                  </a:lnTo>
                  <a:lnTo>
                    <a:pt x="564117" y="72942"/>
                  </a:lnTo>
                  <a:lnTo>
                    <a:pt x="526880" y="47794"/>
                  </a:lnTo>
                  <a:lnTo>
                    <a:pt x="486447" y="27509"/>
                  </a:lnTo>
                  <a:lnTo>
                    <a:pt x="443235" y="12504"/>
                  </a:lnTo>
                  <a:lnTo>
                    <a:pt x="397660" y="3195"/>
                  </a:lnTo>
                  <a:lnTo>
                    <a:pt x="350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5168519" y="3013836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0" y="350138"/>
                  </a:moveTo>
                  <a:lnTo>
                    <a:pt x="3195" y="302617"/>
                  </a:lnTo>
                  <a:lnTo>
                    <a:pt x="12504" y="257042"/>
                  </a:lnTo>
                  <a:lnTo>
                    <a:pt x="27509" y="213830"/>
                  </a:lnTo>
                  <a:lnTo>
                    <a:pt x="47794" y="173397"/>
                  </a:lnTo>
                  <a:lnTo>
                    <a:pt x="72942" y="136160"/>
                  </a:lnTo>
                  <a:lnTo>
                    <a:pt x="102536" y="102536"/>
                  </a:lnTo>
                  <a:lnTo>
                    <a:pt x="136160" y="72942"/>
                  </a:lnTo>
                  <a:lnTo>
                    <a:pt x="173397" y="47794"/>
                  </a:lnTo>
                  <a:lnTo>
                    <a:pt x="213830" y="27509"/>
                  </a:lnTo>
                  <a:lnTo>
                    <a:pt x="257042" y="12504"/>
                  </a:lnTo>
                  <a:lnTo>
                    <a:pt x="302617" y="3195"/>
                  </a:lnTo>
                  <a:lnTo>
                    <a:pt x="350138" y="0"/>
                  </a:lnTo>
                  <a:lnTo>
                    <a:pt x="397660" y="3195"/>
                  </a:lnTo>
                  <a:lnTo>
                    <a:pt x="443235" y="12504"/>
                  </a:lnTo>
                  <a:lnTo>
                    <a:pt x="486447" y="27509"/>
                  </a:lnTo>
                  <a:lnTo>
                    <a:pt x="526880" y="47794"/>
                  </a:lnTo>
                  <a:lnTo>
                    <a:pt x="564117" y="72942"/>
                  </a:lnTo>
                  <a:lnTo>
                    <a:pt x="597741" y="102536"/>
                  </a:lnTo>
                  <a:lnTo>
                    <a:pt x="627335" y="136160"/>
                  </a:lnTo>
                  <a:lnTo>
                    <a:pt x="652483" y="173397"/>
                  </a:lnTo>
                  <a:lnTo>
                    <a:pt x="672768" y="213830"/>
                  </a:lnTo>
                  <a:lnTo>
                    <a:pt x="687773" y="257042"/>
                  </a:lnTo>
                  <a:lnTo>
                    <a:pt x="697082" y="302617"/>
                  </a:lnTo>
                  <a:lnTo>
                    <a:pt x="700277" y="350138"/>
                  </a:lnTo>
                  <a:lnTo>
                    <a:pt x="697082" y="397662"/>
                  </a:lnTo>
                  <a:lnTo>
                    <a:pt x="687773" y="443244"/>
                  </a:lnTo>
                  <a:lnTo>
                    <a:pt x="672768" y="486467"/>
                  </a:lnTo>
                  <a:lnTo>
                    <a:pt x="652483" y="526913"/>
                  </a:lnTo>
                  <a:lnTo>
                    <a:pt x="627335" y="564165"/>
                  </a:lnTo>
                  <a:lnTo>
                    <a:pt x="597741" y="597804"/>
                  </a:lnTo>
                  <a:lnTo>
                    <a:pt x="564117" y="627414"/>
                  </a:lnTo>
                  <a:lnTo>
                    <a:pt x="526880" y="652577"/>
                  </a:lnTo>
                  <a:lnTo>
                    <a:pt x="486447" y="672875"/>
                  </a:lnTo>
                  <a:lnTo>
                    <a:pt x="443235" y="687891"/>
                  </a:lnTo>
                  <a:lnTo>
                    <a:pt x="397660" y="697206"/>
                  </a:lnTo>
                  <a:lnTo>
                    <a:pt x="350138" y="700405"/>
                  </a:lnTo>
                  <a:lnTo>
                    <a:pt x="302617" y="697206"/>
                  </a:lnTo>
                  <a:lnTo>
                    <a:pt x="257042" y="687891"/>
                  </a:lnTo>
                  <a:lnTo>
                    <a:pt x="213830" y="672875"/>
                  </a:lnTo>
                  <a:lnTo>
                    <a:pt x="173397" y="652577"/>
                  </a:lnTo>
                  <a:lnTo>
                    <a:pt x="136160" y="627414"/>
                  </a:lnTo>
                  <a:lnTo>
                    <a:pt x="102536" y="597804"/>
                  </a:lnTo>
                  <a:lnTo>
                    <a:pt x="72942" y="564165"/>
                  </a:lnTo>
                  <a:lnTo>
                    <a:pt x="47794" y="526913"/>
                  </a:lnTo>
                  <a:lnTo>
                    <a:pt x="27509" y="486467"/>
                  </a:lnTo>
                  <a:lnTo>
                    <a:pt x="12504" y="443244"/>
                  </a:lnTo>
                  <a:lnTo>
                    <a:pt x="3195" y="397662"/>
                  </a:lnTo>
                  <a:lnTo>
                    <a:pt x="0" y="350138"/>
                  </a:lnTo>
                  <a:close/>
                </a:path>
              </a:pathLst>
            </a:custGeom>
            <a:ln w="15875">
              <a:solidFill>
                <a:srgbClr val="DFD43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429884" y="3924731"/>
              <a:ext cx="3632200" cy="560705"/>
            </a:xfrm>
            <a:custGeom>
              <a:avLst/>
              <a:gdLst/>
              <a:ahLst/>
              <a:cxnLst/>
              <a:rect l="l" t="t" r="r" b="b"/>
              <a:pathLst>
                <a:path w="3632200" h="560704">
                  <a:moveTo>
                    <a:pt x="3631818" y="0"/>
                  </a:moveTo>
                  <a:lnTo>
                    <a:pt x="0" y="0"/>
                  </a:lnTo>
                  <a:lnTo>
                    <a:pt x="0" y="560273"/>
                  </a:lnTo>
                  <a:lnTo>
                    <a:pt x="3631818" y="560273"/>
                  </a:lnTo>
                  <a:lnTo>
                    <a:pt x="3631818" y="0"/>
                  </a:lnTo>
                  <a:close/>
                </a:path>
              </a:pathLst>
            </a:custGeom>
            <a:solidFill>
              <a:srgbClr val="DDD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5429884" y="3924731"/>
              <a:ext cx="3632200" cy="560705"/>
            </a:xfrm>
            <a:custGeom>
              <a:avLst/>
              <a:gdLst/>
              <a:ahLst/>
              <a:cxnLst/>
              <a:rect l="l" t="t" r="r" b="b"/>
              <a:pathLst>
                <a:path w="3632200" h="560704">
                  <a:moveTo>
                    <a:pt x="0" y="560273"/>
                  </a:moveTo>
                  <a:lnTo>
                    <a:pt x="3631818" y="560273"/>
                  </a:lnTo>
                  <a:lnTo>
                    <a:pt x="3631818" y="0"/>
                  </a:lnTo>
                  <a:lnTo>
                    <a:pt x="0" y="0"/>
                  </a:lnTo>
                  <a:lnTo>
                    <a:pt x="0" y="56027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079746" y="3854703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350138" y="0"/>
                  </a:moveTo>
                  <a:lnTo>
                    <a:pt x="302617" y="3198"/>
                  </a:lnTo>
                  <a:lnTo>
                    <a:pt x="257042" y="12513"/>
                  </a:lnTo>
                  <a:lnTo>
                    <a:pt x="213830" y="27529"/>
                  </a:lnTo>
                  <a:lnTo>
                    <a:pt x="173397" y="47827"/>
                  </a:lnTo>
                  <a:lnTo>
                    <a:pt x="136160" y="72990"/>
                  </a:lnTo>
                  <a:lnTo>
                    <a:pt x="102536" y="102600"/>
                  </a:lnTo>
                  <a:lnTo>
                    <a:pt x="72942" y="136239"/>
                  </a:lnTo>
                  <a:lnTo>
                    <a:pt x="47794" y="173491"/>
                  </a:lnTo>
                  <a:lnTo>
                    <a:pt x="27509" y="213937"/>
                  </a:lnTo>
                  <a:lnTo>
                    <a:pt x="12504" y="257160"/>
                  </a:lnTo>
                  <a:lnTo>
                    <a:pt x="3195" y="302742"/>
                  </a:lnTo>
                  <a:lnTo>
                    <a:pt x="0" y="350266"/>
                  </a:lnTo>
                  <a:lnTo>
                    <a:pt x="3195" y="397760"/>
                  </a:lnTo>
                  <a:lnTo>
                    <a:pt x="12504" y="443318"/>
                  </a:lnTo>
                  <a:lnTo>
                    <a:pt x="27509" y="486521"/>
                  </a:lnTo>
                  <a:lnTo>
                    <a:pt x="47794" y="526951"/>
                  </a:lnTo>
                  <a:lnTo>
                    <a:pt x="72942" y="564190"/>
                  </a:lnTo>
                  <a:lnTo>
                    <a:pt x="102536" y="597820"/>
                  </a:lnTo>
                  <a:lnTo>
                    <a:pt x="136160" y="627424"/>
                  </a:lnTo>
                  <a:lnTo>
                    <a:pt x="173397" y="652582"/>
                  </a:lnTo>
                  <a:lnTo>
                    <a:pt x="213830" y="672877"/>
                  </a:lnTo>
                  <a:lnTo>
                    <a:pt x="257042" y="687891"/>
                  </a:lnTo>
                  <a:lnTo>
                    <a:pt x="302617" y="697207"/>
                  </a:lnTo>
                  <a:lnTo>
                    <a:pt x="350138" y="700405"/>
                  </a:lnTo>
                  <a:lnTo>
                    <a:pt x="397660" y="697207"/>
                  </a:lnTo>
                  <a:lnTo>
                    <a:pt x="443235" y="687891"/>
                  </a:lnTo>
                  <a:lnTo>
                    <a:pt x="486447" y="672877"/>
                  </a:lnTo>
                  <a:lnTo>
                    <a:pt x="526880" y="652582"/>
                  </a:lnTo>
                  <a:lnTo>
                    <a:pt x="564117" y="627424"/>
                  </a:lnTo>
                  <a:lnTo>
                    <a:pt x="597741" y="597820"/>
                  </a:lnTo>
                  <a:lnTo>
                    <a:pt x="627335" y="564190"/>
                  </a:lnTo>
                  <a:lnTo>
                    <a:pt x="652483" y="526951"/>
                  </a:lnTo>
                  <a:lnTo>
                    <a:pt x="672768" y="486521"/>
                  </a:lnTo>
                  <a:lnTo>
                    <a:pt x="687773" y="443318"/>
                  </a:lnTo>
                  <a:lnTo>
                    <a:pt x="697082" y="397760"/>
                  </a:lnTo>
                  <a:lnTo>
                    <a:pt x="700277" y="350266"/>
                  </a:lnTo>
                  <a:lnTo>
                    <a:pt x="697082" y="302742"/>
                  </a:lnTo>
                  <a:lnTo>
                    <a:pt x="687773" y="257160"/>
                  </a:lnTo>
                  <a:lnTo>
                    <a:pt x="672768" y="213937"/>
                  </a:lnTo>
                  <a:lnTo>
                    <a:pt x="652483" y="173491"/>
                  </a:lnTo>
                  <a:lnTo>
                    <a:pt x="627335" y="136239"/>
                  </a:lnTo>
                  <a:lnTo>
                    <a:pt x="597741" y="102600"/>
                  </a:lnTo>
                  <a:lnTo>
                    <a:pt x="564117" y="72990"/>
                  </a:lnTo>
                  <a:lnTo>
                    <a:pt x="526880" y="47827"/>
                  </a:lnTo>
                  <a:lnTo>
                    <a:pt x="486447" y="27529"/>
                  </a:lnTo>
                  <a:lnTo>
                    <a:pt x="443235" y="12513"/>
                  </a:lnTo>
                  <a:lnTo>
                    <a:pt x="397660" y="3198"/>
                  </a:lnTo>
                  <a:lnTo>
                    <a:pt x="350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079746" y="3854703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0" y="350266"/>
                  </a:moveTo>
                  <a:lnTo>
                    <a:pt x="3195" y="302742"/>
                  </a:lnTo>
                  <a:lnTo>
                    <a:pt x="12504" y="257160"/>
                  </a:lnTo>
                  <a:lnTo>
                    <a:pt x="27509" y="213937"/>
                  </a:lnTo>
                  <a:lnTo>
                    <a:pt x="47794" y="173491"/>
                  </a:lnTo>
                  <a:lnTo>
                    <a:pt x="72942" y="136239"/>
                  </a:lnTo>
                  <a:lnTo>
                    <a:pt x="102536" y="102600"/>
                  </a:lnTo>
                  <a:lnTo>
                    <a:pt x="136160" y="72990"/>
                  </a:lnTo>
                  <a:lnTo>
                    <a:pt x="173397" y="47827"/>
                  </a:lnTo>
                  <a:lnTo>
                    <a:pt x="213830" y="27529"/>
                  </a:lnTo>
                  <a:lnTo>
                    <a:pt x="257042" y="12513"/>
                  </a:lnTo>
                  <a:lnTo>
                    <a:pt x="302617" y="3198"/>
                  </a:lnTo>
                  <a:lnTo>
                    <a:pt x="350138" y="0"/>
                  </a:lnTo>
                  <a:lnTo>
                    <a:pt x="397660" y="3198"/>
                  </a:lnTo>
                  <a:lnTo>
                    <a:pt x="443235" y="12513"/>
                  </a:lnTo>
                  <a:lnTo>
                    <a:pt x="486447" y="27529"/>
                  </a:lnTo>
                  <a:lnTo>
                    <a:pt x="526880" y="47827"/>
                  </a:lnTo>
                  <a:lnTo>
                    <a:pt x="564117" y="72990"/>
                  </a:lnTo>
                  <a:lnTo>
                    <a:pt x="597741" y="102600"/>
                  </a:lnTo>
                  <a:lnTo>
                    <a:pt x="627335" y="136239"/>
                  </a:lnTo>
                  <a:lnTo>
                    <a:pt x="652483" y="173491"/>
                  </a:lnTo>
                  <a:lnTo>
                    <a:pt x="672768" y="213937"/>
                  </a:lnTo>
                  <a:lnTo>
                    <a:pt x="687773" y="257160"/>
                  </a:lnTo>
                  <a:lnTo>
                    <a:pt x="697082" y="302742"/>
                  </a:lnTo>
                  <a:lnTo>
                    <a:pt x="700277" y="350266"/>
                  </a:lnTo>
                  <a:lnTo>
                    <a:pt x="697082" y="397760"/>
                  </a:lnTo>
                  <a:lnTo>
                    <a:pt x="687773" y="443318"/>
                  </a:lnTo>
                  <a:lnTo>
                    <a:pt x="672768" y="486521"/>
                  </a:lnTo>
                  <a:lnTo>
                    <a:pt x="652483" y="526951"/>
                  </a:lnTo>
                  <a:lnTo>
                    <a:pt x="627335" y="564190"/>
                  </a:lnTo>
                  <a:lnTo>
                    <a:pt x="597741" y="597820"/>
                  </a:lnTo>
                  <a:lnTo>
                    <a:pt x="564117" y="627424"/>
                  </a:lnTo>
                  <a:lnTo>
                    <a:pt x="526880" y="652582"/>
                  </a:lnTo>
                  <a:lnTo>
                    <a:pt x="486447" y="672877"/>
                  </a:lnTo>
                  <a:lnTo>
                    <a:pt x="443235" y="687891"/>
                  </a:lnTo>
                  <a:lnTo>
                    <a:pt x="397660" y="697207"/>
                  </a:lnTo>
                  <a:lnTo>
                    <a:pt x="350138" y="700405"/>
                  </a:lnTo>
                  <a:lnTo>
                    <a:pt x="302617" y="697207"/>
                  </a:lnTo>
                  <a:lnTo>
                    <a:pt x="257042" y="687891"/>
                  </a:lnTo>
                  <a:lnTo>
                    <a:pt x="213830" y="672877"/>
                  </a:lnTo>
                  <a:lnTo>
                    <a:pt x="173397" y="652582"/>
                  </a:lnTo>
                  <a:lnTo>
                    <a:pt x="136160" y="627424"/>
                  </a:lnTo>
                  <a:lnTo>
                    <a:pt x="102536" y="597820"/>
                  </a:lnTo>
                  <a:lnTo>
                    <a:pt x="72942" y="564190"/>
                  </a:lnTo>
                  <a:lnTo>
                    <a:pt x="47794" y="526951"/>
                  </a:lnTo>
                  <a:lnTo>
                    <a:pt x="27509" y="486521"/>
                  </a:lnTo>
                  <a:lnTo>
                    <a:pt x="12504" y="443318"/>
                  </a:lnTo>
                  <a:lnTo>
                    <a:pt x="3195" y="397760"/>
                  </a:lnTo>
                  <a:lnTo>
                    <a:pt x="0" y="350266"/>
                  </a:lnTo>
                  <a:close/>
                </a:path>
              </a:pathLst>
            </a:custGeom>
            <a:ln w="15875">
              <a:solidFill>
                <a:srgbClr val="DDD35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151882" y="4765090"/>
              <a:ext cx="3910329" cy="560705"/>
            </a:xfrm>
            <a:custGeom>
              <a:avLst/>
              <a:gdLst/>
              <a:ahLst/>
              <a:cxnLst/>
              <a:rect l="l" t="t" r="r" b="b"/>
              <a:pathLst>
                <a:path w="3910329" h="560704">
                  <a:moveTo>
                    <a:pt x="3909821" y="0"/>
                  </a:moveTo>
                  <a:lnTo>
                    <a:pt x="0" y="0"/>
                  </a:lnTo>
                  <a:lnTo>
                    <a:pt x="0" y="560273"/>
                  </a:lnTo>
                  <a:lnTo>
                    <a:pt x="3909821" y="560273"/>
                  </a:lnTo>
                  <a:lnTo>
                    <a:pt x="3909821" y="0"/>
                  </a:lnTo>
                  <a:close/>
                </a:path>
              </a:pathLst>
            </a:custGeom>
            <a:solidFill>
              <a:srgbClr val="DDD5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5151882" y="4765090"/>
              <a:ext cx="3910329" cy="560705"/>
            </a:xfrm>
            <a:custGeom>
              <a:avLst/>
              <a:gdLst/>
              <a:ahLst/>
              <a:cxnLst/>
              <a:rect l="l" t="t" r="r" b="b"/>
              <a:pathLst>
                <a:path w="3910329" h="560704">
                  <a:moveTo>
                    <a:pt x="0" y="560273"/>
                  </a:moveTo>
                  <a:lnTo>
                    <a:pt x="3909821" y="560273"/>
                  </a:lnTo>
                  <a:lnTo>
                    <a:pt x="3909821" y="0"/>
                  </a:lnTo>
                  <a:lnTo>
                    <a:pt x="0" y="0"/>
                  </a:lnTo>
                  <a:lnTo>
                    <a:pt x="0" y="560273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801615" y="4695063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350266" y="0"/>
                  </a:moveTo>
                  <a:lnTo>
                    <a:pt x="302742" y="3195"/>
                  </a:lnTo>
                  <a:lnTo>
                    <a:pt x="257160" y="12504"/>
                  </a:lnTo>
                  <a:lnTo>
                    <a:pt x="213937" y="27509"/>
                  </a:lnTo>
                  <a:lnTo>
                    <a:pt x="173491" y="47794"/>
                  </a:lnTo>
                  <a:lnTo>
                    <a:pt x="136239" y="72942"/>
                  </a:lnTo>
                  <a:lnTo>
                    <a:pt x="102600" y="102536"/>
                  </a:lnTo>
                  <a:lnTo>
                    <a:pt x="72990" y="136160"/>
                  </a:lnTo>
                  <a:lnTo>
                    <a:pt x="47827" y="173397"/>
                  </a:lnTo>
                  <a:lnTo>
                    <a:pt x="27529" y="213830"/>
                  </a:lnTo>
                  <a:lnTo>
                    <a:pt x="12513" y="257042"/>
                  </a:lnTo>
                  <a:lnTo>
                    <a:pt x="3198" y="302617"/>
                  </a:lnTo>
                  <a:lnTo>
                    <a:pt x="0" y="350138"/>
                  </a:lnTo>
                  <a:lnTo>
                    <a:pt x="3198" y="397660"/>
                  </a:lnTo>
                  <a:lnTo>
                    <a:pt x="12513" y="443235"/>
                  </a:lnTo>
                  <a:lnTo>
                    <a:pt x="27529" y="486447"/>
                  </a:lnTo>
                  <a:lnTo>
                    <a:pt x="47827" y="526880"/>
                  </a:lnTo>
                  <a:lnTo>
                    <a:pt x="72990" y="564117"/>
                  </a:lnTo>
                  <a:lnTo>
                    <a:pt x="102600" y="597741"/>
                  </a:lnTo>
                  <a:lnTo>
                    <a:pt x="136239" y="627335"/>
                  </a:lnTo>
                  <a:lnTo>
                    <a:pt x="173491" y="652483"/>
                  </a:lnTo>
                  <a:lnTo>
                    <a:pt x="213937" y="672768"/>
                  </a:lnTo>
                  <a:lnTo>
                    <a:pt x="257160" y="687773"/>
                  </a:lnTo>
                  <a:lnTo>
                    <a:pt x="302742" y="697082"/>
                  </a:lnTo>
                  <a:lnTo>
                    <a:pt x="350266" y="700278"/>
                  </a:lnTo>
                  <a:lnTo>
                    <a:pt x="397760" y="697082"/>
                  </a:lnTo>
                  <a:lnTo>
                    <a:pt x="443318" y="687773"/>
                  </a:lnTo>
                  <a:lnTo>
                    <a:pt x="486521" y="672768"/>
                  </a:lnTo>
                  <a:lnTo>
                    <a:pt x="526951" y="652483"/>
                  </a:lnTo>
                  <a:lnTo>
                    <a:pt x="564190" y="627335"/>
                  </a:lnTo>
                  <a:lnTo>
                    <a:pt x="597820" y="597741"/>
                  </a:lnTo>
                  <a:lnTo>
                    <a:pt x="627424" y="564117"/>
                  </a:lnTo>
                  <a:lnTo>
                    <a:pt x="652582" y="526880"/>
                  </a:lnTo>
                  <a:lnTo>
                    <a:pt x="672877" y="486447"/>
                  </a:lnTo>
                  <a:lnTo>
                    <a:pt x="687891" y="443235"/>
                  </a:lnTo>
                  <a:lnTo>
                    <a:pt x="697207" y="397660"/>
                  </a:lnTo>
                  <a:lnTo>
                    <a:pt x="700405" y="350138"/>
                  </a:lnTo>
                  <a:lnTo>
                    <a:pt x="697207" y="302617"/>
                  </a:lnTo>
                  <a:lnTo>
                    <a:pt x="687891" y="257042"/>
                  </a:lnTo>
                  <a:lnTo>
                    <a:pt x="672877" y="213830"/>
                  </a:lnTo>
                  <a:lnTo>
                    <a:pt x="652582" y="173397"/>
                  </a:lnTo>
                  <a:lnTo>
                    <a:pt x="627424" y="136160"/>
                  </a:lnTo>
                  <a:lnTo>
                    <a:pt x="597820" y="102536"/>
                  </a:lnTo>
                  <a:lnTo>
                    <a:pt x="564190" y="72942"/>
                  </a:lnTo>
                  <a:lnTo>
                    <a:pt x="526951" y="47794"/>
                  </a:lnTo>
                  <a:lnTo>
                    <a:pt x="486521" y="27509"/>
                  </a:lnTo>
                  <a:lnTo>
                    <a:pt x="443318" y="12504"/>
                  </a:lnTo>
                  <a:lnTo>
                    <a:pt x="397760" y="3195"/>
                  </a:lnTo>
                  <a:lnTo>
                    <a:pt x="350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801615" y="4695063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0" y="350138"/>
                  </a:moveTo>
                  <a:lnTo>
                    <a:pt x="3198" y="302617"/>
                  </a:lnTo>
                  <a:lnTo>
                    <a:pt x="12513" y="257042"/>
                  </a:lnTo>
                  <a:lnTo>
                    <a:pt x="27529" y="213830"/>
                  </a:lnTo>
                  <a:lnTo>
                    <a:pt x="47827" y="173397"/>
                  </a:lnTo>
                  <a:lnTo>
                    <a:pt x="72990" y="136160"/>
                  </a:lnTo>
                  <a:lnTo>
                    <a:pt x="102600" y="102536"/>
                  </a:lnTo>
                  <a:lnTo>
                    <a:pt x="136239" y="72942"/>
                  </a:lnTo>
                  <a:lnTo>
                    <a:pt x="173491" y="47794"/>
                  </a:lnTo>
                  <a:lnTo>
                    <a:pt x="213937" y="27509"/>
                  </a:lnTo>
                  <a:lnTo>
                    <a:pt x="257160" y="12504"/>
                  </a:lnTo>
                  <a:lnTo>
                    <a:pt x="302742" y="3195"/>
                  </a:lnTo>
                  <a:lnTo>
                    <a:pt x="350266" y="0"/>
                  </a:lnTo>
                  <a:lnTo>
                    <a:pt x="397760" y="3195"/>
                  </a:lnTo>
                  <a:lnTo>
                    <a:pt x="443318" y="12504"/>
                  </a:lnTo>
                  <a:lnTo>
                    <a:pt x="486521" y="27509"/>
                  </a:lnTo>
                  <a:lnTo>
                    <a:pt x="526951" y="47794"/>
                  </a:lnTo>
                  <a:lnTo>
                    <a:pt x="564190" y="72942"/>
                  </a:lnTo>
                  <a:lnTo>
                    <a:pt x="597820" y="102536"/>
                  </a:lnTo>
                  <a:lnTo>
                    <a:pt x="627424" y="136160"/>
                  </a:lnTo>
                  <a:lnTo>
                    <a:pt x="652582" y="173397"/>
                  </a:lnTo>
                  <a:lnTo>
                    <a:pt x="672877" y="213830"/>
                  </a:lnTo>
                  <a:lnTo>
                    <a:pt x="687891" y="257042"/>
                  </a:lnTo>
                  <a:lnTo>
                    <a:pt x="697207" y="302617"/>
                  </a:lnTo>
                  <a:lnTo>
                    <a:pt x="700405" y="350138"/>
                  </a:lnTo>
                  <a:lnTo>
                    <a:pt x="697207" y="397660"/>
                  </a:lnTo>
                  <a:lnTo>
                    <a:pt x="687891" y="443235"/>
                  </a:lnTo>
                  <a:lnTo>
                    <a:pt x="672877" y="486447"/>
                  </a:lnTo>
                  <a:lnTo>
                    <a:pt x="652582" y="526880"/>
                  </a:lnTo>
                  <a:lnTo>
                    <a:pt x="627424" y="564117"/>
                  </a:lnTo>
                  <a:lnTo>
                    <a:pt x="597820" y="597741"/>
                  </a:lnTo>
                  <a:lnTo>
                    <a:pt x="564190" y="627335"/>
                  </a:lnTo>
                  <a:lnTo>
                    <a:pt x="526951" y="652483"/>
                  </a:lnTo>
                  <a:lnTo>
                    <a:pt x="486521" y="672768"/>
                  </a:lnTo>
                  <a:lnTo>
                    <a:pt x="443318" y="687773"/>
                  </a:lnTo>
                  <a:lnTo>
                    <a:pt x="397760" y="697082"/>
                  </a:lnTo>
                  <a:lnTo>
                    <a:pt x="350266" y="700278"/>
                  </a:lnTo>
                  <a:lnTo>
                    <a:pt x="302742" y="697082"/>
                  </a:lnTo>
                  <a:lnTo>
                    <a:pt x="257160" y="687773"/>
                  </a:lnTo>
                  <a:lnTo>
                    <a:pt x="213937" y="672768"/>
                  </a:lnTo>
                  <a:lnTo>
                    <a:pt x="173491" y="652483"/>
                  </a:lnTo>
                  <a:lnTo>
                    <a:pt x="136239" y="627335"/>
                  </a:lnTo>
                  <a:lnTo>
                    <a:pt x="102600" y="597741"/>
                  </a:lnTo>
                  <a:lnTo>
                    <a:pt x="72990" y="564117"/>
                  </a:lnTo>
                  <a:lnTo>
                    <a:pt x="47827" y="526880"/>
                  </a:lnTo>
                  <a:lnTo>
                    <a:pt x="27529" y="486447"/>
                  </a:lnTo>
                  <a:lnTo>
                    <a:pt x="12513" y="443235"/>
                  </a:lnTo>
                  <a:lnTo>
                    <a:pt x="3198" y="397660"/>
                  </a:lnTo>
                  <a:lnTo>
                    <a:pt x="0" y="350138"/>
                  </a:lnTo>
                  <a:close/>
                </a:path>
              </a:pathLst>
            </a:custGeom>
            <a:ln w="15875">
              <a:solidFill>
                <a:srgbClr val="DDD57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4644390" y="5402783"/>
              <a:ext cx="4417695" cy="967105"/>
            </a:xfrm>
            <a:custGeom>
              <a:avLst/>
              <a:gdLst/>
              <a:ahLst/>
              <a:cxnLst/>
              <a:rect l="l" t="t" r="r" b="b"/>
              <a:pathLst>
                <a:path w="4417695" h="967104">
                  <a:moveTo>
                    <a:pt x="4417314" y="0"/>
                  </a:moveTo>
                  <a:lnTo>
                    <a:pt x="0" y="0"/>
                  </a:lnTo>
                  <a:lnTo>
                    <a:pt x="0" y="966685"/>
                  </a:lnTo>
                  <a:lnTo>
                    <a:pt x="4417314" y="966685"/>
                  </a:lnTo>
                  <a:lnTo>
                    <a:pt x="4417314" y="0"/>
                  </a:lnTo>
                  <a:close/>
                </a:path>
              </a:pathLst>
            </a:custGeom>
            <a:solidFill>
              <a:srgbClr val="DFD9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4644390" y="5402783"/>
              <a:ext cx="4417695" cy="967105"/>
            </a:xfrm>
            <a:custGeom>
              <a:avLst/>
              <a:gdLst/>
              <a:ahLst/>
              <a:cxnLst/>
              <a:rect l="l" t="t" r="r" b="b"/>
              <a:pathLst>
                <a:path w="4417695" h="967104">
                  <a:moveTo>
                    <a:pt x="0" y="966685"/>
                  </a:moveTo>
                  <a:lnTo>
                    <a:pt x="4417314" y="966685"/>
                  </a:lnTo>
                  <a:lnTo>
                    <a:pt x="4417314" y="0"/>
                  </a:lnTo>
                  <a:lnTo>
                    <a:pt x="0" y="0"/>
                  </a:lnTo>
                  <a:lnTo>
                    <a:pt x="0" y="966685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5077205" y="610057"/>
            <a:ext cx="3803650" cy="5669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latin typeface="Calibri"/>
                <a:cs typeface="Calibri"/>
              </a:rPr>
              <a:t>Соціально-побутові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4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Психологічні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400">
              <a:latin typeface="Calibri"/>
              <a:cs typeface="Calibri"/>
            </a:endParaRPr>
          </a:p>
          <a:p>
            <a:pPr marL="79819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Соціально-педагогічні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400">
              <a:latin typeface="Calibri"/>
              <a:cs typeface="Calibri"/>
            </a:endParaRPr>
          </a:p>
          <a:p>
            <a:pPr marL="887094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Соціально-медичні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0"/>
              </a:spcBef>
            </a:pPr>
            <a:endParaRPr sz="2400">
              <a:latin typeface="Calibri"/>
              <a:cs typeface="Calibri"/>
            </a:endParaRPr>
          </a:p>
          <a:p>
            <a:pPr marL="798195">
              <a:lnSpc>
                <a:spcPct val="100000"/>
              </a:lnSpc>
              <a:spcBef>
                <a:spcPts val="5"/>
              </a:spcBef>
            </a:pPr>
            <a:r>
              <a:rPr dirty="0" sz="2400" spc="-10">
                <a:latin typeface="Calibri"/>
                <a:cs typeface="Calibri"/>
              </a:rPr>
              <a:t>Соціально-економічні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5"/>
              </a:spcBef>
            </a:pPr>
            <a:endParaRPr sz="2400">
              <a:latin typeface="Calibri"/>
              <a:cs typeface="Calibri"/>
            </a:endParaRPr>
          </a:p>
          <a:p>
            <a:pPr marL="520065">
              <a:lnSpc>
                <a:spcPct val="100000"/>
              </a:lnSpc>
            </a:pPr>
            <a:r>
              <a:rPr dirty="0" sz="2400" spc="-10">
                <a:latin typeface="Calibri"/>
                <a:cs typeface="Calibri"/>
              </a:rPr>
              <a:t>Юридичні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15"/>
              </a:spcBef>
            </a:pPr>
            <a:r>
              <a:rPr dirty="0" sz="2400">
                <a:latin typeface="Calibri"/>
                <a:cs typeface="Calibri"/>
              </a:rPr>
              <a:t>Послуги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з</a:t>
            </a:r>
            <a:r>
              <a:rPr dirty="0" sz="2400" spc="-10">
                <a:latin typeface="Calibri"/>
                <a:cs typeface="Calibri"/>
              </a:rPr>
              <a:t> працевлаштування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dirty="0" sz="2400" spc="-10">
                <a:latin typeface="Calibri"/>
                <a:cs typeface="Calibri"/>
              </a:rPr>
              <a:t>Інформаційні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1" name="object 131" descr=""/>
          <p:cNvGrpSpPr/>
          <p:nvPr/>
        </p:nvGrpSpPr>
        <p:grpSpPr>
          <a:xfrm>
            <a:off x="4286313" y="5527992"/>
            <a:ext cx="716280" cy="716280"/>
            <a:chOff x="4286313" y="5527992"/>
            <a:chExt cx="716280" cy="716280"/>
          </a:xfrm>
        </p:grpSpPr>
        <p:sp>
          <p:nvSpPr>
            <p:cNvPr id="132" name="object 132" descr=""/>
            <p:cNvSpPr/>
            <p:nvPr/>
          </p:nvSpPr>
          <p:spPr>
            <a:xfrm>
              <a:off x="4294251" y="5535929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350138" y="0"/>
                  </a:moveTo>
                  <a:lnTo>
                    <a:pt x="302644" y="3196"/>
                  </a:lnTo>
                  <a:lnTo>
                    <a:pt x="257086" y="12509"/>
                  </a:lnTo>
                  <a:lnTo>
                    <a:pt x="213883" y="27521"/>
                  </a:lnTo>
                  <a:lnTo>
                    <a:pt x="173453" y="47813"/>
                  </a:lnTo>
                  <a:lnTo>
                    <a:pt x="136214" y="72970"/>
                  </a:lnTo>
                  <a:lnTo>
                    <a:pt x="102584" y="102573"/>
                  </a:lnTo>
                  <a:lnTo>
                    <a:pt x="72980" y="136205"/>
                  </a:lnTo>
                  <a:lnTo>
                    <a:pt x="47822" y="173450"/>
                  </a:lnTo>
                  <a:lnTo>
                    <a:pt x="27527" y="213889"/>
                  </a:lnTo>
                  <a:lnTo>
                    <a:pt x="12513" y="257105"/>
                  </a:lnTo>
                  <a:lnTo>
                    <a:pt x="3197" y="302682"/>
                  </a:lnTo>
                  <a:lnTo>
                    <a:pt x="0" y="350202"/>
                  </a:lnTo>
                  <a:lnTo>
                    <a:pt x="3197" y="397718"/>
                  </a:lnTo>
                  <a:lnTo>
                    <a:pt x="12513" y="443291"/>
                  </a:lnTo>
                  <a:lnTo>
                    <a:pt x="27527" y="486504"/>
                  </a:lnTo>
                  <a:lnTo>
                    <a:pt x="47822" y="526939"/>
                  </a:lnTo>
                  <a:lnTo>
                    <a:pt x="72980" y="564179"/>
                  </a:lnTo>
                  <a:lnTo>
                    <a:pt x="102584" y="597808"/>
                  </a:lnTo>
                  <a:lnTo>
                    <a:pt x="136214" y="627407"/>
                  </a:lnTo>
                  <a:lnTo>
                    <a:pt x="173453" y="652560"/>
                  </a:lnTo>
                  <a:lnTo>
                    <a:pt x="213883" y="672849"/>
                  </a:lnTo>
                  <a:lnTo>
                    <a:pt x="257086" y="687859"/>
                  </a:lnTo>
                  <a:lnTo>
                    <a:pt x="302644" y="697170"/>
                  </a:lnTo>
                  <a:lnTo>
                    <a:pt x="350138" y="700366"/>
                  </a:lnTo>
                  <a:lnTo>
                    <a:pt x="397662" y="697170"/>
                  </a:lnTo>
                  <a:lnTo>
                    <a:pt x="443244" y="687859"/>
                  </a:lnTo>
                  <a:lnTo>
                    <a:pt x="486467" y="672849"/>
                  </a:lnTo>
                  <a:lnTo>
                    <a:pt x="526913" y="652560"/>
                  </a:lnTo>
                  <a:lnTo>
                    <a:pt x="564165" y="627407"/>
                  </a:lnTo>
                  <a:lnTo>
                    <a:pt x="597804" y="597808"/>
                  </a:lnTo>
                  <a:lnTo>
                    <a:pt x="627414" y="564179"/>
                  </a:lnTo>
                  <a:lnTo>
                    <a:pt x="652577" y="526939"/>
                  </a:lnTo>
                  <a:lnTo>
                    <a:pt x="672875" y="486504"/>
                  </a:lnTo>
                  <a:lnTo>
                    <a:pt x="687891" y="443291"/>
                  </a:lnTo>
                  <a:lnTo>
                    <a:pt x="697206" y="397718"/>
                  </a:lnTo>
                  <a:lnTo>
                    <a:pt x="700404" y="350202"/>
                  </a:lnTo>
                  <a:lnTo>
                    <a:pt x="697206" y="302682"/>
                  </a:lnTo>
                  <a:lnTo>
                    <a:pt x="687891" y="257105"/>
                  </a:lnTo>
                  <a:lnTo>
                    <a:pt x="672875" y="213889"/>
                  </a:lnTo>
                  <a:lnTo>
                    <a:pt x="652577" y="173450"/>
                  </a:lnTo>
                  <a:lnTo>
                    <a:pt x="627414" y="136205"/>
                  </a:lnTo>
                  <a:lnTo>
                    <a:pt x="597804" y="102573"/>
                  </a:lnTo>
                  <a:lnTo>
                    <a:pt x="564165" y="72970"/>
                  </a:lnTo>
                  <a:lnTo>
                    <a:pt x="526913" y="47813"/>
                  </a:lnTo>
                  <a:lnTo>
                    <a:pt x="486467" y="27521"/>
                  </a:lnTo>
                  <a:lnTo>
                    <a:pt x="443244" y="12509"/>
                  </a:lnTo>
                  <a:lnTo>
                    <a:pt x="397662" y="3196"/>
                  </a:lnTo>
                  <a:lnTo>
                    <a:pt x="3501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4294251" y="5535929"/>
              <a:ext cx="700405" cy="700405"/>
            </a:xfrm>
            <a:custGeom>
              <a:avLst/>
              <a:gdLst/>
              <a:ahLst/>
              <a:cxnLst/>
              <a:rect l="l" t="t" r="r" b="b"/>
              <a:pathLst>
                <a:path w="700404" h="700404">
                  <a:moveTo>
                    <a:pt x="0" y="350202"/>
                  </a:moveTo>
                  <a:lnTo>
                    <a:pt x="3197" y="302682"/>
                  </a:lnTo>
                  <a:lnTo>
                    <a:pt x="12513" y="257105"/>
                  </a:lnTo>
                  <a:lnTo>
                    <a:pt x="27527" y="213889"/>
                  </a:lnTo>
                  <a:lnTo>
                    <a:pt x="47822" y="173450"/>
                  </a:lnTo>
                  <a:lnTo>
                    <a:pt x="72980" y="136205"/>
                  </a:lnTo>
                  <a:lnTo>
                    <a:pt x="102584" y="102573"/>
                  </a:lnTo>
                  <a:lnTo>
                    <a:pt x="136214" y="72970"/>
                  </a:lnTo>
                  <a:lnTo>
                    <a:pt x="173453" y="47813"/>
                  </a:lnTo>
                  <a:lnTo>
                    <a:pt x="213883" y="27521"/>
                  </a:lnTo>
                  <a:lnTo>
                    <a:pt x="257086" y="12509"/>
                  </a:lnTo>
                  <a:lnTo>
                    <a:pt x="302644" y="3196"/>
                  </a:lnTo>
                  <a:lnTo>
                    <a:pt x="350138" y="0"/>
                  </a:lnTo>
                  <a:lnTo>
                    <a:pt x="397662" y="3196"/>
                  </a:lnTo>
                  <a:lnTo>
                    <a:pt x="443244" y="12509"/>
                  </a:lnTo>
                  <a:lnTo>
                    <a:pt x="486467" y="27521"/>
                  </a:lnTo>
                  <a:lnTo>
                    <a:pt x="526913" y="47813"/>
                  </a:lnTo>
                  <a:lnTo>
                    <a:pt x="564165" y="72970"/>
                  </a:lnTo>
                  <a:lnTo>
                    <a:pt x="597804" y="102573"/>
                  </a:lnTo>
                  <a:lnTo>
                    <a:pt x="627414" y="136205"/>
                  </a:lnTo>
                  <a:lnTo>
                    <a:pt x="652577" y="173450"/>
                  </a:lnTo>
                  <a:lnTo>
                    <a:pt x="672875" y="213889"/>
                  </a:lnTo>
                  <a:lnTo>
                    <a:pt x="687891" y="257105"/>
                  </a:lnTo>
                  <a:lnTo>
                    <a:pt x="697206" y="302682"/>
                  </a:lnTo>
                  <a:lnTo>
                    <a:pt x="700404" y="350202"/>
                  </a:lnTo>
                  <a:lnTo>
                    <a:pt x="697206" y="397718"/>
                  </a:lnTo>
                  <a:lnTo>
                    <a:pt x="687891" y="443291"/>
                  </a:lnTo>
                  <a:lnTo>
                    <a:pt x="672875" y="486504"/>
                  </a:lnTo>
                  <a:lnTo>
                    <a:pt x="652577" y="526939"/>
                  </a:lnTo>
                  <a:lnTo>
                    <a:pt x="627414" y="564179"/>
                  </a:lnTo>
                  <a:lnTo>
                    <a:pt x="597804" y="597808"/>
                  </a:lnTo>
                  <a:lnTo>
                    <a:pt x="564165" y="627407"/>
                  </a:lnTo>
                  <a:lnTo>
                    <a:pt x="526913" y="652560"/>
                  </a:lnTo>
                  <a:lnTo>
                    <a:pt x="486467" y="672849"/>
                  </a:lnTo>
                  <a:lnTo>
                    <a:pt x="443244" y="687859"/>
                  </a:lnTo>
                  <a:lnTo>
                    <a:pt x="397662" y="697170"/>
                  </a:lnTo>
                  <a:lnTo>
                    <a:pt x="350138" y="700366"/>
                  </a:lnTo>
                  <a:lnTo>
                    <a:pt x="302644" y="697170"/>
                  </a:lnTo>
                  <a:lnTo>
                    <a:pt x="257086" y="687859"/>
                  </a:lnTo>
                  <a:lnTo>
                    <a:pt x="213883" y="672849"/>
                  </a:lnTo>
                  <a:lnTo>
                    <a:pt x="173453" y="652560"/>
                  </a:lnTo>
                  <a:lnTo>
                    <a:pt x="136214" y="627407"/>
                  </a:lnTo>
                  <a:lnTo>
                    <a:pt x="102584" y="597808"/>
                  </a:lnTo>
                  <a:lnTo>
                    <a:pt x="72980" y="564179"/>
                  </a:lnTo>
                  <a:lnTo>
                    <a:pt x="47822" y="526939"/>
                  </a:lnTo>
                  <a:lnTo>
                    <a:pt x="27527" y="486504"/>
                  </a:lnTo>
                  <a:lnTo>
                    <a:pt x="12513" y="443291"/>
                  </a:lnTo>
                  <a:lnTo>
                    <a:pt x="3197" y="397718"/>
                  </a:lnTo>
                  <a:lnTo>
                    <a:pt x="0" y="350202"/>
                  </a:lnTo>
                  <a:close/>
                </a:path>
              </a:pathLst>
            </a:custGeom>
            <a:ln w="15875">
              <a:solidFill>
                <a:srgbClr val="DFD99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9525" y="461772"/>
            <a:ext cx="8783320" cy="6026150"/>
            <a:chOff x="-9525" y="461772"/>
            <a:chExt cx="8783320" cy="60261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37716"/>
              <a:ext cx="2842260" cy="341985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1563624"/>
              <a:ext cx="2761615" cy="3313429"/>
            </a:xfrm>
            <a:custGeom>
              <a:avLst/>
              <a:gdLst/>
              <a:ahLst/>
              <a:cxnLst/>
              <a:rect l="l" t="t" r="r" b="b"/>
              <a:pathLst>
                <a:path w="2761615" h="3313429">
                  <a:moveTo>
                    <a:pt x="2761488" y="0"/>
                  </a:moveTo>
                  <a:lnTo>
                    <a:pt x="0" y="0"/>
                  </a:lnTo>
                  <a:lnTo>
                    <a:pt x="0" y="3313176"/>
                  </a:lnTo>
                  <a:lnTo>
                    <a:pt x="2761488" y="3313176"/>
                  </a:lnTo>
                  <a:lnTo>
                    <a:pt x="2761488" y="0"/>
                  </a:lnTo>
                  <a:close/>
                </a:path>
              </a:pathLst>
            </a:custGeom>
            <a:solidFill>
              <a:srgbClr val="759A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712975"/>
              <a:ext cx="2651760" cy="3022600"/>
            </a:xfrm>
            <a:custGeom>
              <a:avLst/>
              <a:gdLst/>
              <a:ahLst/>
              <a:cxnLst/>
              <a:rect l="l" t="t" r="r" b="b"/>
              <a:pathLst>
                <a:path w="2651760" h="3022600">
                  <a:moveTo>
                    <a:pt x="2637282" y="0"/>
                  </a:moveTo>
                  <a:lnTo>
                    <a:pt x="2636520" y="3017520"/>
                  </a:lnTo>
                </a:path>
                <a:path w="2651760" h="3022600">
                  <a:moveTo>
                    <a:pt x="0" y="0"/>
                  </a:moveTo>
                  <a:lnTo>
                    <a:pt x="2651760" y="1650"/>
                  </a:lnTo>
                </a:path>
                <a:path w="2651760" h="3022600">
                  <a:moveTo>
                    <a:pt x="0" y="3020568"/>
                  </a:moveTo>
                  <a:lnTo>
                    <a:pt x="2651760" y="3022092"/>
                  </a:lnTo>
                </a:path>
              </a:pathLst>
            </a:custGeom>
            <a:ln w="19050">
              <a:solidFill>
                <a:srgbClr val="CFC5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" y="2231136"/>
              <a:ext cx="2670048" cy="50139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3" y="2581655"/>
              <a:ext cx="1851660" cy="50139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623" y="2932176"/>
              <a:ext cx="2311908" cy="50139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23" y="3282695"/>
              <a:ext cx="1059180" cy="5013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4276" y="3282695"/>
              <a:ext cx="1818132" cy="50139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623" y="3633216"/>
              <a:ext cx="1722120" cy="501395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0934" y="2423414"/>
              <a:ext cx="2177211" cy="25806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1079" y="2773933"/>
              <a:ext cx="1379473" cy="253111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8787" y="3117088"/>
              <a:ext cx="1817281" cy="26543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2653" y="3467607"/>
              <a:ext cx="559727" cy="26543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5730" y="3528567"/>
              <a:ext cx="1324356" cy="204470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8787" y="3825493"/>
              <a:ext cx="1214285" cy="20955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830067" y="461772"/>
              <a:ext cx="5943600" cy="6025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Нетрадиційна форма роботи у сфері дозвілля з молоддю</dc:title>
  <dcterms:created xsi:type="dcterms:W3CDTF">2025-11-21T12:21:25Z</dcterms:created>
  <dcterms:modified xsi:type="dcterms:W3CDTF">2025-11-21T12:21:25Z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2025-04-08T00:00:00Z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2025-11-21T00:00:00Z</vt:filetime>
  </property>
  <property fmtid="{D5CDD505-2E9C-101B-9397-08002B2CF9AE}" pid="5" name="Producer">
    <vt:lpwstr>Microsoft® Office PowerPoint® 2007</vt:lpwstr>
  </property>
</Properties>
</file>