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6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4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53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16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7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67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55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1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43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31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52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974109" y="1856510"/>
            <a:ext cx="5372966" cy="2998066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Ґендерні дослідження</a:t>
            </a:r>
            <a:b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F20894-D72A-9A98-21B1-CC4CFC2D7324}"/>
              </a:ext>
            </a:extLst>
          </p:cNvPr>
          <p:cNvSpPr txBox="1"/>
          <p:nvPr/>
        </p:nvSpPr>
        <p:spPr>
          <a:xfrm>
            <a:off x="674537" y="356816"/>
            <a:ext cx="998451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курсу «Ґендерні дослідження» є формування у студентів цілісного уявлення ґендерного дискурсу, практик та суспільних дискусій, пов’язаних з питаннями ґендеру, ґендерної компетентності та чутливості, сприяння поширенню рівності та толерантності, розуміння взаємозв’язку ґендерних проблем з економічними, політичними та культурними процесами.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курсу передбачає ознайомлення студентів із специфікою предметного поля ґендерних досліджень; формування знання щодо провідних концепцій ґендеру, пріоритетними напрямами дослідження у галузі, понятійного апарату та методології ґендерних досліджень; формування навичок аналізу та діагностики ґендерної взаємодії та ґендерних конфліктів; діагностики ґендерних проблем та стереотипів в українському суспільстві, його місце у світових процесах.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концептуальному, інформаційному і логічному плані даний курс тісно пов’язаний з курсами «Інституціональна соціологія», «Новітні соціологічні теорії», підсумковою атестацією магістрантів.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15BECE-C004-1961-1F08-C5E8955310C0}"/>
              </a:ext>
            </a:extLst>
          </p:cNvPr>
          <p:cNvSpPr txBox="1"/>
          <p:nvPr/>
        </p:nvSpPr>
        <p:spPr>
          <a:xfrm>
            <a:off x="844091" y="763791"/>
            <a:ext cx="9725890" cy="343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лекційних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Вступ до навчальної дисципліни «Ґендерні дослідження» 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Ґендеризація родини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Ґендерна обумовленість діяльності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Ґендерні уявлення у національних культурах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Ґендерна ідентифікація</a:t>
            </a:r>
          </a:p>
          <a:p>
            <a:pPr indent="450215" algn="just">
              <a:spcAft>
                <a:spcPts val="800"/>
              </a:spcAft>
            </a:pP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021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12738-87DA-CC6C-CA8B-2E6B4AA697EE}"/>
              </a:ext>
            </a:extLst>
          </p:cNvPr>
          <p:cNvSpPr txBox="1"/>
          <p:nvPr/>
        </p:nvSpPr>
        <p:spPr>
          <a:xfrm>
            <a:off x="785091" y="569018"/>
            <a:ext cx="9587346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семінарських занять</a:t>
            </a: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Ґендерна проблематика в соціологічних дослідженнях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	Ґендерна соціалізація дітей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	Ґендерні стереотипи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	Ґендерні особливості спілкування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	Ґендерна поляризація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	Трансформація ґендерних ролей під час війни</a:t>
            </a:r>
            <a:endParaRPr lang="uk-UA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22313B-E898-7B25-3250-7189C2CDF32C}"/>
              </a:ext>
            </a:extLst>
          </p:cNvPr>
          <p:cNvSpPr txBox="1"/>
          <p:nvPr/>
        </p:nvSpPr>
        <p:spPr>
          <a:xfrm>
            <a:off x="692727" y="753653"/>
            <a:ext cx="10298546" cy="4385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-270510">
              <a:spcAft>
                <a:spcPts val="600"/>
              </a:spcAft>
              <a:tabLst>
                <a:tab pos="27051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Основна: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Ґендер у психологічних та соціологічних дослідженнях : навч. посіб. / Л. О. Шевченко, Ю. В. Кобікова, І. В. Ламаш та ін. Київ, 2015. 148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Ґендерні дослідження : збірка. Київ, 2015. 228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Жуковська Г. Г., Левченко К. Б., Остапенко О. О., Суслова О. І. Ґендерна політика в нормативно-правових документах. Ч. 1 / за заг. ред. К. Б. Левченко. Київ, 2020. 186 с.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Марценюк Т. Ґендерна рівність і недискримінація : посіб. для експертів і експерток аналітичних центрів. Київ : SIDA, 2014. 65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ґендерного аналізу : конспект лекцій / уклад. Ю. М. Савельєва. Суми : Сумський державний університет, 2023. 37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Шевченко З. В. Соціально-філософські проблеми ґендеру та фемінізму : навч.-метод. посіб. Черкаси : Чабаненко Ю. А, 2022. 130 с.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Clemens C. L.  Introduction to Women's &amp; Gender Studies. The Pennsylvania Alliance for Design of Open Textbooks, 2023. 180 p. 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43</TotalTime>
  <Words>417</Words>
  <Application>Microsoft Office PowerPoint</Application>
  <PresentationFormat>Широкий екран</PresentationFormat>
  <Paragraphs>32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Галерея</vt:lpstr>
      <vt:lpstr>Ґендерні дослідження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11</cp:revision>
  <dcterms:created xsi:type="dcterms:W3CDTF">2016-01-22T08:42:21Z</dcterms:created>
  <dcterms:modified xsi:type="dcterms:W3CDTF">2025-10-06T19:54:31Z</dcterms:modified>
</cp:coreProperties>
</file>