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59" r:id="rId8"/>
    <p:sldId id="261" r:id="rId9"/>
    <p:sldId id="265" r:id="rId10"/>
    <p:sldId id="260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6057F-70F4-6D27-8A62-FFB239C20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5A95B0-1F3D-40C9-6EA8-08A4CD27B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2D5C21-CB51-CBEA-FAEC-E76ABBEC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E5420C-378D-3461-21C1-0A1BA615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7D08AB-5BEE-2D8E-D622-24B73888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7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FF326-51D7-0838-0B3E-824E30A8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C540FA-E73D-0F85-1DC4-47513A85D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3E7886-079E-3A05-3BD9-552ABC60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31AA97-6242-59B0-6750-A87FA34E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486586-FB8A-CD7F-3B04-4F42B97C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67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C84B49C-0484-EC04-838D-BFF03D8AC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A97AF2-EFA0-CF52-5EB2-B1D6FC61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2EE17F-95DF-3930-004B-E76D02EC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F8344D-8AC7-5081-992B-90F4EDE3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9D6359-C00F-38AD-7DBF-10BCF4DE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89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82B90-D6A1-A75A-6F34-C58791F5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BF7394-8900-856E-B9AF-6EFC679E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24C9-5C7D-0546-0ADF-5E0F1FAD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3F2ABE-95E2-7F7D-692C-E2713B17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0599D0-E1E0-8DBA-B28D-8CB26DC0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00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407FF-9BDE-492B-3D31-159E3659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6C0A66-C690-D22C-FBE9-C76A8DDC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E900D4-A48E-F50E-DE04-B6FD04B1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CE0674-3E6A-C8FC-C8F9-EE856B59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BFDA88-C9EB-F78C-1A09-ADAFB39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74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8FA11-1539-D080-A206-03E11AD7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A2BCF1-6E48-ED94-15B7-3AD27C4BF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9C3B1FF-7D68-2289-471A-4A7507D93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852BEF-9F89-A9C9-5266-AAC2A768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5CDCA4-8619-E307-F2BF-EBF5BB57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D9C1CC-F40B-B7DD-E1DA-27EEF9AB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1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250F-0BE2-3E35-2FE0-78E63882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ABD531-6650-8776-CFB7-541C213D4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1353D5-0C9C-0C6D-70CA-25FF38D8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6D808FC-7072-71FB-E203-4779C9E57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C59DAD-7011-01CA-4BC9-2E9C18786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D1D8CEB-A57C-A785-0117-52071A18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AA1992-92A0-BF7A-AAD4-E537EBED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70DAC6-1EBF-4FEF-65F8-ED134E6D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13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0723-60CA-412B-FD4A-6E0D7DD5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174D0A1-B889-4AAE-1578-A8A25D67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645015D-B38D-6A03-598B-A73AEC7C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0E9F6EC-951A-965F-F1E6-A9997499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5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9FDBF25-AAF0-F242-2CC5-72F9B513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A32097A-E719-93ED-BFF7-E4ABB8B3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72BFD53-DC70-6D83-CDC3-6C0E64F6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0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D718-51D9-6379-84B4-EDBB70F4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EC46C5-779D-A615-72E9-B16144BE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23C0B3E-6E24-8DEA-2FC8-5059753D1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B7A8B3-0400-E9B8-2A3B-AA578955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B3FDBD-9C3E-4990-BD8D-AFC619D9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8A3842-7EFD-EB0B-524A-DA8107EA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60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FB648-D6CF-9FC2-A78A-62814289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4318347-D360-678B-149A-3BFE0DFE5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0F39F7-84B7-E59C-8143-49265BFBC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7DDD0-DE19-1E31-1138-88AE89B7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FC5BE4-61AA-BD2A-48E9-8258BA9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6AC7AD-5031-0D0A-C7AA-5D1594E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16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2E830C-A9EC-3357-5F7C-FE090863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4DBB74-DE15-3600-A81B-E8BB1F79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6C0E2E-FD80-2ACC-DA93-212428598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5F4FD-1237-426B-97D8-5AA2DB1BAD00}" type="datetimeFigureOut">
              <a:rPr lang="uk-UA" smtClean="0"/>
              <a:t>23.03.2026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CA8CD8-E39E-700A-5D3F-016D02DA5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BA1C69-82D4-9A39-0C7E-1FAD1DE01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5122B-705D-496C-995C-8BDB3BBB29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5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AC72DF-3506-5CFA-DA77-5141B1BA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EF7F1-ECE9-FA21-490A-DB9ACFE86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4ACEA-ED7C-6E8B-DC11-3B5480DD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B7291-5670-642C-243A-1718D3D42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D0303-29FD-3729-B646-1E9CD013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7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02913-185F-E7B0-FEFE-5E799C62D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4950B-DCB1-EDB8-C82F-C4FDA95DD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AE20-3F07-5B6A-830E-99A429558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ECF0F-AACC-CE2D-49BA-B542EFDE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8D14D-CADB-5B4D-87E1-0BAC35287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547CF-318D-C886-9BA8-CECF0AE2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5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62EE-BA38-8D0E-EDD7-6E2D10766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15F13-0443-B4A8-B351-E1DD9684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7841A-256E-FA78-D3B9-29DA6043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F8839-9A22-0311-65F2-8248E05C8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4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834F7-A88B-FDD8-4719-57A64E64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51B69-727C-7467-65EF-75D21617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B6477-F5B5-C88F-D54B-81B93F7B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CEC8F-5275-000A-52AA-06249EC5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0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Широкий екран</PresentationFormat>
  <Paragraphs>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Дем'яненко</dc:creator>
  <cp:lastModifiedBy>Аліна Дем'яненко</cp:lastModifiedBy>
  <cp:revision>1</cp:revision>
  <dcterms:created xsi:type="dcterms:W3CDTF">2026-03-23T08:50:32Z</dcterms:created>
  <dcterms:modified xsi:type="dcterms:W3CDTF">2026-03-23T08:57:30Z</dcterms:modified>
</cp:coreProperties>
</file>