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7" r:id="rId15"/>
    <p:sldId id="286" r:id="rId16"/>
    <p:sldId id="288" r:id="rId17"/>
    <p:sldId id="289" r:id="rId18"/>
    <p:sldId id="290" r:id="rId19"/>
    <p:sldId id="291" r:id="rId20"/>
    <p:sldId id="292" r:id="rId21"/>
    <p:sldId id="293" r:id="rId22"/>
    <p:sldId id="26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8242"/>
    <a:srgbClr val="002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D028CD-723E-4FF3-8985-F1CBA4C017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5DC28-536E-4F00-BB1B-AA2C43514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90927F-EB72-4943-A4F1-25FF5E53C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0CD705-FD9C-431A-9936-FD52D62D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D3D5ED-6FF7-49D3-857A-F34862263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6BBED-EC30-4DEC-B12A-71F8041B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37AFA3-985A-4D89-B5E5-07423B21B156}"/>
              </a:ext>
            </a:extLst>
          </p:cNvPr>
          <p:cNvSpPr/>
          <p:nvPr userDrawn="1"/>
        </p:nvSpPr>
        <p:spPr>
          <a:xfrm>
            <a:off x="1910773" y="1820718"/>
            <a:ext cx="8370454" cy="3216564"/>
          </a:xfrm>
          <a:prstGeom prst="rect">
            <a:avLst/>
          </a:prstGeom>
          <a:solidFill>
            <a:schemeClr val="bg1">
              <a:alpha val="96000"/>
            </a:schemeClr>
          </a:solidFill>
          <a:ln w="793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96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F3CAA-8E71-4BD2-93FB-005705F93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F4E425-7FB2-4408-87B2-4440E07B6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8D655E-BA42-43E7-A63C-44526993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A2F260-AFE6-497B-BF69-1B8C4F49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47C45-2484-4D89-A819-B64A40BAD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89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08B826-827C-42EB-96F9-2DA0CB505F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9E56F4-C4E6-4A9E-A878-C0147243A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D2CAA4-6012-4EBC-B909-C525D7AF8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90025A-836F-428F-8319-DD9DA4520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2DFD92-E633-4414-8C31-CE6A0E194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8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89161-3B05-4A63-B015-C9159E087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632D32-9C39-4577-A70A-971695C7A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EDC5CB-F1E9-43FD-B278-5ED6DC004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0491ED-3DD7-4AB0-898A-9E39949FA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704D1F-BB6E-4ECB-984F-0B07B43F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18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2ED4D-3602-44B7-887E-3F033774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F80791-2211-4C64-8674-818FA01B2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C1121-B8F8-45EC-9FCF-5DB5FF3A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8141A-8FFF-4ADF-A599-5DCEA9C52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93BEE-E39A-49C4-BD16-AC3E40E9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40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26609-C50A-42E7-AA76-D1DDDA82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AF0E6E-0167-41B8-98DA-3145909C1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230466-33FE-4205-B98B-F249A668E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B33167-6E5B-4EB2-A670-21D8C0A6A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ED4446-AACE-43CB-AE88-3266FCF76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AA3AB0-060C-4B5F-AF5F-A35AF65E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39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DAD50-0A51-4A5B-8346-98C9F5239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536379-36FA-4ED6-8436-43B77699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4CAC2B-1C42-4E50-AE4A-6CE7D7872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3345D9-B562-4DD6-A5AC-3E95C67B8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F63D96D-BE71-493B-93E5-20B2AFFE84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9725A01-0D60-45AD-9474-A04E71BD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48F86C-E6EB-4195-A5A5-652ACC3CD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667313F-CEAF-46B1-BD19-78334930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91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54A31-04C2-48CF-869A-A8D776B98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667DCA-DDC1-4CF2-8F6C-40644C212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8A0D09-1078-4D8A-AD01-0E64847B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5D6BFF-14BB-46ED-A926-FDA9D0AB9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74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F65F2C-C71B-4806-8638-3C43E157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DA252C-EF0B-47D1-A134-2402424C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261A48-B0DC-456D-982D-1F1975B4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01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3B6B1-1B52-4B2A-AB6C-6580AEBB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E2B1AC-2409-4E4B-9A81-6B62B1AC9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AB3F3E-D49B-46CC-91CB-EE7F0D88C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9C7621-3D68-4D68-B936-8F44D31F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ADFF0-8117-43D9-84B8-D9F75A2D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787D3A-5B9A-4D8B-A793-49A99DB9A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88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379DB-8F02-46BE-82BF-AB0BC3C38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E6A392-4CF8-4FDF-9993-46F376817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9049F2-EBA3-4B2A-AC39-0D58FD478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12D426-38AB-4CD6-AAE5-F0641371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7F651B-1A5B-41B3-B2BA-9B29235F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17C398-CB9E-4D4C-83F3-B64F633F9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086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6581C7-E1D4-46AF-BC80-9ED9123B0D6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57ECA-4739-4B21-9FED-F50D3952B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1F9089-F8CD-4D91-AE28-EB32C5848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2B523F-8D37-4C1D-9BE5-325F5BBA62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C5E52-305B-40B5-B0C8-2E701E7EDB1F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3664F2-8598-4F2F-854A-42AD3B409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951EE7-4DEB-4E51-9C82-3A8A03549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78A52F-9064-490D-9C2F-4EBA4260242A}"/>
              </a:ext>
            </a:extLst>
          </p:cNvPr>
          <p:cNvSpPr/>
          <p:nvPr userDrawn="1"/>
        </p:nvSpPr>
        <p:spPr>
          <a:xfrm>
            <a:off x="240145" y="212436"/>
            <a:ext cx="11711709" cy="6433128"/>
          </a:xfrm>
          <a:prstGeom prst="rect">
            <a:avLst/>
          </a:prstGeom>
          <a:solidFill>
            <a:schemeClr val="bg1">
              <a:alpha val="96000"/>
            </a:schemeClr>
          </a:solidFill>
          <a:ln w="793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7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CF5CC-56AD-4A6D-B543-722F59A46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8850" y="1499363"/>
            <a:ext cx="8474299" cy="3593205"/>
          </a:xfrm>
        </p:spPr>
        <p:txBody>
          <a:bodyPr>
            <a:noAutofit/>
          </a:bodyPr>
          <a:lstStyle/>
          <a:p>
            <a:r>
              <a:rPr lang="ru-RU" b="1" dirty="0" err="1">
                <a:solidFill>
                  <a:srgbClr val="B78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Туристичні</a:t>
            </a:r>
            <a:r>
              <a:rPr lang="ru-RU" b="1" dirty="0">
                <a:solidFill>
                  <a:srgbClr val="B78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B78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b="1" dirty="0">
                <a:solidFill>
                  <a:srgbClr val="B78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B78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Слобожанщини</a:t>
            </a:r>
            <a:br>
              <a:rPr lang="ru-RU" b="1" dirty="0">
                <a:solidFill>
                  <a:srgbClr val="B78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B782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531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E4D23-4243-53D1-9565-A718AC29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317974" cy="64204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Гора Кременець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D46CF1-F02D-2584-031C-7D172FDBA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29" y="1007166"/>
            <a:ext cx="4303644" cy="28743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0BFE5C-82E6-CAD9-B018-ADB9CCACB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227" y="295552"/>
            <a:ext cx="4092852" cy="61392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552FC7-B1FE-93F3-3282-733509267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981" y="3987486"/>
            <a:ext cx="5075583" cy="262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6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46549-2A4D-1664-4ABE-1D95025D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643" y="133573"/>
            <a:ext cx="8491330" cy="1094928"/>
          </a:xfrm>
        </p:spPr>
        <p:txBody>
          <a:bodyPr/>
          <a:lstStyle/>
          <a:p>
            <a:pPr algn="ctr"/>
            <a:r>
              <a:rPr lang="ru-RU" dirty="0" err="1"/>
              <a:t>Вхід</a:t>
            </a:r>
            <a:r>
              <a:rPr lang="ru-RU" dirty="0"/>
              <a:t> до </a:t>
            </a:r>
            <a:r>
              <a:rPr lang="ru-RU" dirty="0" err="1"/>
              <a:t>Нарнії</a:t>
            </a:r>
            <a:r>
              <a:rPr lang="ru-RU" dirty="0"/>
              <a:t> в </a:t>
            </a:r>
            <a:r>
              <a:rPr lang="ru-RU" dirty="0" err="1"/>
              <a:t>селі</a:t>
            </a:r>
            <a:r>
              <a:rPr lang="ru-RU" dirty="0"/>
              <a:t> Гусина Поляна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ED49CE-4C8B-2806-1633-CA0E5AE22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37" y="2674627"/>
            <a:ext cx="5319091" cy="35744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724608-2480-91F6-BB91-547F59711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573" y="1099447"/>
            <a:ext cx="5488548" cy="357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06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8AE6A0-2344-759D-50BF-DC2151409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712" y="379895"/>
            <a:ext cx="6162262" cy="60228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Співочі тераси</a:t>
            </a:r>
          </a:p>
        </p:txBody>
      </p:sp>
      <p:pic>
        <p:nvPicPr>
          <p:cNvPr id="5" name="«Мандруй із Суспільним»_ Співочі тераси">
            <a:hlinkClick r:id="" action="ppaction://media"/>
            <a:extLst>
              <a:ext uri="{FF2B5EF4-FFF2-40B4-BE49-F238E27FC236}">
                <a16:creationId xmlns:a16="http://schemas.microsoft.com/office/drawing/2014/main" id="{083D68DE-642B-BBF1-8052-A6C00ADD58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2894" y="1042503"/>
            <a:ext cx="8726211" cy="4908382"/>
          </a:xfrm>
        </p:spPr>
      </p:pic>
    </p:spTree>
    <p:extLst>
      <p:ext uri="{BB962C8B-B14F-4D97-AF65-F5344CB8AC3E}">
        <p14:creationId xmlns:p14="http://schemas.microsoft.com/office/powerpoint/2010/main" val="240649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034E5-1A95-017A-077A-C74B0DA5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686" y="-13252"/>
            <a:ext cx="7921487" cy="1325563"/>
          </a:xfrm>
        </p:spPr>
        <p:txBody>
          <a:bodyPr/>
          <a:lstStyle/>
          <a:p>
            <a:r>
              <a:rPr lang="uk-UA" dirty="0" err="1"/>
              <a:t>Шпилівка</a:t>
            </a:r>
            <a:r>
              <a:rPr lang="uk-UA" dirty="0"/>
              <a:t> – Сумська Швейцарія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2B6CF6-DC42-D1C9-1E38-5FD1F6EF8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13183"/>
            <a:ext cx="9144000" cy="54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94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Шелехівське озеро _ Шелеховское озеро">
            <a:hlinkClick r:id="" action="ppaction://media"/>
            <a:extLst>
              <a:ext uri="{FF2B5EF4-FFF2-40B4-BE49-F238E27FC236}">
                <a16:creationId xmlns:a16="http://schemas.microsoft.com/office/drawing/2014/main" id="{CDD2F846-6D4A-5C28-8111-7A2722AAEB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8839" y="1457740"/>
            <a:ext cx="8154322" cy="4586702"/>
          </a:xfr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51A3A26-ACFF-69A0-512A-760B429C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uk-UA" dirty="0" err="1"/>
              <a:t>Шелехівське</a:t>
            </a:r>
            <a:r>
              <a:rPr lang="uk-UA" dirty="0"/>
              <a:t> озеро</a:t>
            </a:r>
          </a:p>
        </p:txBody>
      </p:sp>
    </p:spTree>
    <p:extLst>
      <p:ext uri="{BB962C8B-B14F-4D97-AF65-F5344CB8AC3E}">
        <p14:creationId xmlns:p14="http://schemas.microsoft.com/office/powerpoint/2010/main" val="196899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17473-760D-930E-C4D1-26FB8657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442" y="0"/>
            <a:ext cx="7222435" cy="1325563"/>
          </a:xfrm>
        </p:spPr>
        <p:txBody>
          <a:bodyPr>
            <a:normAutofit/>
          </a:bodyPr>
          <a:lstStyle/>
          <a:p>
            <a:r>
              <a:rPr lang="uk-UA" dirty="0"/>
              <a:t>Крейдяні пагорби  у </a:t>
            </a:r>
            <a:r>
              <a:rPr lang="uk-UA" dirty="0" err="1"/>
              <a:t>Могриці</a:t>
            </a:r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E1B2DB-5A4D-2B26-EEA6-C1DCB2F22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40905"/>
            <a:ext cx="7924800" cy="563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08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D7123-F059-7E80-76AE-79BABD0D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Скіфські кургани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DF94C7-C9A6-77E8-6487-936CB03E5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174" y="1407642"/>
            <a:ext cx="8547652" cy="508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42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99511-287F-B64B-3A5F-AEA715DD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59"/>
            <a:ext cx="10515600" cy="1325563"/>
          </a:xfrm>
        </p:spPr>
        <p:txBody>
          <a:bodyPr/>
          <a:lstStyle/>
          <a:p>
            <a:pPr algn="ctr"/>
            <a:r>
              <a:rPr lang="uk-UA" dirty="0"/>
              <a:t>Круглий двір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14607F-64E0-2E2E-E0A6-1CD4F3294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148" y="1020418"/>
            <a:ext cx="7341704" cy="55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28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544F1-A1BB-9165-1C8A-2BC3151D3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2"/>
            <a:ext cx="10515600" cy="1325563"/>
          </a:xfrm>
        </p:spPr>
        <p:txBody>
          <a:bodyPr/>
          <a:lstStyle/>
          <a:p>
            <a:pPr algn="ctr"/>
            <a:r>
              <a:rPr lang="uk-UA" dirty="0" err="1"/>
              <a:t>Мовчанський</a:t>
            </a:r>
            <a:r>
              <a:rPr lang="uk-UA" dirty="0"/>
              <a:t> монастир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74D7F9-A44D-7677-D023-8D45E064C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113" y="1245703"/>
            <a:ext cx="7447722" cy="522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20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1C8DBF-15DA-80C9-E370-B495DC1A1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079" y="0"/>
            <a:ext cx="797780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4B072-6F47-CE9E-BEC6-761E56BFA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Миколаївська церква</a:t>
            </a:r>
          </a:p>
        </p:txBody>
      </p:sp>
    </p:spTree>
    <p:extLst>
      <p:ext uri="{BB962C8B-B14F-4D97-AF65-F5344CB8AC3E}">
        <p14:creationId xmlns:p14="http://schemas.microsoft.com/office/powerpoint/2010/main" val="43980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560982" y="605825"/>
            <a:ext cx="11070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Слобожанщина –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область, яка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територію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областей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східної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Сумської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(до р. Сейм),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північних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районів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Донецької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(до р.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Бахмутка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та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Луганської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(до р. Айдар).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Слобідська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отримала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типу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слободи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засновували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тут у XVII ст.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втікачі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Придніпров’я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26569" y="6124842"/>
            <a:ext cx="2112135" cy="37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Сумська область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" name="TextBox 1023"/>
          <p:cNvSpPr txBox="1"/>
          <p:nvPr/>
        </p:nvSpPr>
        <p:spPr>
          <a:xfrm>
            <a:off x="1953296" y="6124842"/>
            <a:ext cx="260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 область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E2E8DF-5C58-B9B4-EF97-C57DFEA60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59" y="2601533"/>
            <a:ext cx="5232637" cy="35233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BEB72E-6888-EA83-13BE-03C85A792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789" y="2905124"/>
            <a:ext cx="1680869" cy="20543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675B4D-2B1D-A0A5-074A-22527A117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708" y="2601533"/>
            <a:ext cx="5052033" cy="35233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92966A-9A2B-BA00-3805-B0CBB453A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504" y="3236957"/>
            <a:ext cx="1456391" cy="18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81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E12D1-1AEB-9A58-F7E7-A7C91FCD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uk-UA" dirty="0"/>
              <a:t>Пам'ятник мамонтові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16C1AF-BCDB-992F-07D2-DA5BB56E0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269" y="0"/>
            <a:ext cx="4572000" cy="68580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6C6AD0-6743-7759-1C9B-9988CC988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820" y="1825626"/>
            <a:ext cx="435133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24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0167E-C4CE-FA02-5B58-54F4F456E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7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Яблуня-колонія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37123C-DA0A-9059-4FAF-4BCABD6BD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452" y="2389413"/>
            <a:ext cx="6161225" cy="41034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299A4E-9049-1AE4-4A52-8F1D5A386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23" y="1046922"/>
            <a:ext cx="6369958" cy="35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28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771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Презентація на тему Туристичні маршрути України — презентації з географії |  GDZ4YO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8548" r="8002" b="23561"/>
          <a:stretch/>
        </p:blipFill>
        <p:spPr bwMode="auto">
          <a:xfrm>
            <a:off x="2665926" y="2046780"/>
            <a:ext cx="6671258" cy="4134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38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FBBFA-99C0-1395-C882-5C127D04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328" y="395767"/>
            <a:ext cx="4499344" cy="57054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1"/>
                </a:solidFill>
              </a:rPr>
              <a:t>Харківська область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EABE03-C704-83D3-C6CB-5A2E63E95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8144" y="966307"/>
            <a:ext cx="6838507" cy="5705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4400" b="1" dirty="0"/>
              <a:t>Краснокутський дендропарк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972E4D-231C-1748-588C-DB22564CB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62" y="1987422"/>
            <a:ext cx="5846238" cy="40025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224BE-99BC-F69F-B02E-79C3101A8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111" y="1987420"/>
            <a:ext cx="5354597" cy="400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6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005E85-1512-E4DC-37C2-FE9244EE3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pPr algn="ctr"/>
            <a:r>
              <a:rPr lang="uk-UA" b="1" dirty="0"/>
              <a:t>Садиба </a:t>
            </a:r>
            <a:r>
              <a:rPr lang="uk-UA" b="1" dirty="0" err="1"/>
              <a:t>Куликовських</a:t>
            </a:r>
            <a:r>
              <a:rPr lang="uk-UA" b="1" dirty="0"/>
              <a:t> </a:t>
            </a:r>
          </a:p>
        </p:txBody>
      </p:sp>
      <p:pic>
        <p:nvPicPr>
          <p:cNvPr id="5" name="Усадьба Куликовских Михайловский Храм в Ракитном">
            <a:hlinkClick r:id="" action="ppaction://media"/>
            <a:extLst>
              <a:ext uri="{FF2B5EF4-FFF2-40B4-BE49-F238E27FC236}">
                <a16:creationId xmlns:a16="http://schemas.microsoft.com/office/drawing/2014/main" id="{7E8615FA-2ADB-540B-8DF0-AFA1373F1D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3772" y="1166192"/>
            <a:ext cx="8625522" cy="4851746"/>
          </a:xfrm>
        </p:spPr>
      </p:pic>
    </p:spTree>
    <p:extLst>
      <p:ext uri="{BB962C8B-B14F-4D97-AF65-F5344CB8AC3E}">
        <p14:creationId xmlns:p14="http://schemas.microsoft.com/office/powerpoint/2010/main" val="255372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CEEDF-45B0-E125-0515-ABAB29CED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8846"/>
            <a:ext cx="6742043" cy="58903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Садиба Вебера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05E308B-7113-CD42-AA7E-D06D500E6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178" y="2066012"/>
            <a:ext cx="5643822" cy="375314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46FA2C5-80C4-A7FC-753A-B4A86A988917}"/>
              </a:ext>
            </a:extLst>
          </p:cNvPr>
          <p:cNvSpPr txBox="1">
            <a:spLocks/>
          </p:cNvSpPr>
          <p:nvPr/>
        </p:nvSpPr>
        <p:spPr>
          <a:xfrm>
            <a:off x="5697402" y="1131611"/>
            <a:ext cx="6742043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err="1"/>
              <a:t>Шарівська</a:t>
            </a:r>
            <a:r>
              <a:rPr lang="uk-UA" b="1" dirty="0"/>
              <a:t> садиба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ADCB8F-8D1E-0A26-5135-91272832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000" y="2066012"/>
            <a:ext cx="5660848" cy="37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72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8B799-2E51-8955-82A5-B53815C4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pPr algn="ctr"/>
            <a:r>
              <a:rPr lang="uk-UA" b="1" dirty="0"/>
              <a:t>Садиба “</a:t>
            </a:r>
            <a:r>
              <a:rPr lang="uk-UA" b="1" dirty="0" err="1"/>
              <a:t>Наталіївка</a:t>
            </a:r>
            <a:r>
              <a:rPr lang="uk-UA" b="1" dirty="0"/>
              <a:t>”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204A17-B23D-387B-426D-7D1AFCE9E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03" y="2080591"/>
            <a:ext cx="5559997" cy="37112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D38DF1-68AE-B3DB-CB92-A6417DE70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32" y="2080591"/>
            <a:ext cx="5244165" cy="371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18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F419C-D431-2886-5C69-34F61B253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pPr algn="ctr"/>
            <a:r>
              <a:rPr lang="uk-UA" b="1" dirty="0"/>
              <a:t>Крейдяні гори </a:t>
            </a:r>
          </a:p>
        </p:txBody>
      </p:sp>
      <p:pic>
        <p:nvPicPr>
          <p:cNvPr id="4" name="videoplayback (8)">
            <a:hlinkClick r:id="" action="ppaction://media"/>
            <a:extLst>
              <a:ext uri="{FF2B5EF4-FFF2-40B4-BE49-F238E27FC236}">
                <a16:creationId xmlns:a16="http://schemas.microsoft.com/office/drawing/2014/main" id="{B7FB69A7-4AD7-8F3A-7875-67F0494CEF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9497" y="1152940"/>
            <a:ext cx="8340222" cy="4691268"/>
          </a:xfrm>
        </p:spPr>
      </p:pic>
    </p:spTree>
    <p:extLst>
      <p:ext uri="{BB962C8B-B14F-4D97-AF65-F5344CB8AC3E}">
        <p14:creationId xmlns:p14="http://schemas.microsoft.com/office/powerpoint/2010/main" val="248251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68293-6934-B233-3E27-E9BC2A0F9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4318"/>
          </a:xfrm>
        </p:spPr>
        <p:txBody>
          <a:bodyPr/>
          <a:lstStyle/>
          <a:p>
            <a:pPr algn="ctr"/>
            <a:r>
              <a:rPr lang="uk-UA" b="1" dirty="0"/>
              <a:t>Олексіївська фортеця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34238B-A6FE-49E2-22AF-10CB73747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955" y="1369792"/>
            <a:ext cx="6544090" cy="458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94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DE61F-AA47-8A7F-16EC-2783115BA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pPr algn="ctr"/>
            <a:r>
              <a:rPr lang="uk-UA" b="1" dirty="0" err="1"/>
              <a:t>Кицівська</a:t>
            </a:r>
            <a:r>
              <a:rPr lang="uk-UA" b="1" dirty="0"/>
              <a:t> пустеля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EC7702-1683-1967-BDEA-C0BCB5D2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559046"/>
            <a:ext cx="6456153" cy="37026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2758F-C053-AE77-9CA4-6F071AA19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61" y="1289395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478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129</Words>
  <Application>Microsoft Office PowerPoint</Application>
  <PresentationFormat>Широкоэкранный</PresentationFormat>
  <Paragraphs>26</Paragraphs>
  <Slides>22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Туристичні ресурси Слобожанщини </vt:lpstr>
      <vt:lpstr>Презентация PowerPoint</vt:lpstr>
      <vt:lpstr>Харківська область</vt:lpstr>
      <vt:lpstr>Садиба Куликовських </vt:lpstr>
      <vt:lpstr>Садиба Вебера</vt:lpstr>
      <vt:lpstr>Садиба “Наталіївка” </vt:lpstr>
      <vt:lpstr>Крейдяні гори </vt:lpstr>
      <vt:lpstr>Олексіївська фортеця </vt:lpstr>
      <vt:lpstr>Кицівська пустеля</vt:lpstr>
      <vt:lpstr>Гора Кременець</vt:lpstr>
      <vt:lpstr>Вхід до Нарнії в селі Гусина Поляна</vt:lpstr>
      <vt:lpstr>Співочі тераси</vt:lpstr>
      <vt:lpstr>Шпилівка – Сумська Швейцарія</vt:lpstr>
      <vt:lpstr>Шелехівське озеро</vt:lpstr>
      <vt:lpstr>Крейдяні пагорби  у Могриці</vt:lpstr>
      <vt:lpstr>Скіфські кургани</vt:lpstr>
      <vt:lpstr>Круглий двір</vt:lpstr>
      <vt:lpstr>Мовчанський монастир</vt:lpstr>
      <vt:lpstr>Миколаївська церква</vt:lpstr>
      <vt:lpstr>Пам'ятник мамонтові </vt:lpstr>
      <vt:lpstr>Яблуня-колонія</vt:lpstr>
      <vt:lpstr>Дякую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Анна Сидорук</cp:lastModifiedBy>
  <cp:revision>38</cp:revision>
  <dcterms:created xsi:type="dcterms:W3CDTF">2021-04-14T06:32:25Z</dcterms:created>
  <dcterms:modified xsi:type="dcterms:W3CDTF">2024-10-29T12:17:32Z</dcterms:modified>
</cp:coreProperties>
</file>