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0" r:id="rId1"/>
  </p:sldMasterIdLst>
  <p:sldIdLst>
    <p:sldId id="259" r:id="rId2"/>
    <p:sldId id="260" r:id="rId3"/>
    <p:sldId id="261" r:id="rId4"/>
    <p:sldId id="262" r:id="rId5"/>
    <p:sldId id="263" r:id="rId6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8">
            <a:extLst>
              <a:ext uri="{FF2B5EF4-FFF2-40B4-BE49-F238E27FC236}">
                <a16:creationId xmlns:a16="http://schemas.microsoft.com/office/drawing/2014/main" xmlns="" id="{D56268A4-B555-72BE-6160-318763ECAA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12D44DBA-D665-923B-A38C-C68A9C039EA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915924" y="777240"/>
            <a:ext cx="10360152" cy="530352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2E8C189B-2E00-67DA-E342-3440F5EBB4C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286000"/>
            <a:ext cx="9144000" cy="2286000"/>
          </a:xfrm>
        </p:spPr>
        <p:txBody>
          <a:bodyPr anchor="ctr" anchorCtr="0">
            <a:noAutofit/>
          </a:bodyPr>
          <a:lstStyle>
            <a:lvl1pPr algn="ctr">
              <a:defRPr sz="4400"/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6270504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+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64">
            <a:extLst>
              <a:ext uri="{FF2B5EF4-FFF2-40B4-BE49-F238E27FC236}">
                <a16:creationId xmlns:a16="http://schemas.microsoft.com/office/drawing/2014/main" xmlns="" id="{7C62E1FE-8CAE-1FE1-6A91-DFE7F1D8708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0" y="0"/>
            <a:ext cx="12188825" cy="6858000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C40C44A-93E6-6C58-5E88-AFDC594EC2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66219"/>
            <a:ext cx="10389243" cy="1424470"/>
          </a:xfrm>
        </p:spPr>
        <p:txBody>
          <a:bodyPr anchor="ctr" anchorCtr="0">
            <a:no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C813049-5F46-053E-6279-8183259649A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779325"/>
            <a:ext cx="3490732" cy="4297680"/>
          </a:xfrm>
        </p:spPr>
        <p:txBody>
          <a:bodyPr tIns="274320">
            <a:normAutofit/>
          </a:bodyPr>
          <a:lstStyle>
            <a:lvl1pPr marL="0" indent="0">
              <a:spcBef>
                <a:spcPts val="1000"/>
              </a:spcBef>
              <a:spcAft>
                <a:spcPts val="1000"/>
              </a:spcAft>
              <a:buNone/>
              <a:defRPr sz="1800"/>
            </a:lvl1pPr>
            <a:lvl2pPr marL="228600" indent="0">
              <a:spcBef>
                <a:spcPts val="1000"/>
              </a:spcBef>
              <a:spcAft>
                <a:spcPts val="1000"/>
              </a:spcAft>
              <a:buNone/>
              <a:defRPr sz="1800"/>
            </a:lvl2pPr>
            <a:lvl3pPr marL="685800" indent="0">
              <a:spcBef>
                <a:spcPts val="1000"/>
              </a:spcBef>
              <a:spcAft>
                <a:spcPts val="1000"/>
              </a:spcAft>
              <a:buNone/>
              <a:defRPr sz="1800"/>
            </a:lvl3pPr>
            <a:lvl4pPr marL="1143000" indent="0">
              <a:spcBef>
                <a:spcPts val="1000"/>
              </a:spcBef>
              <a:spcAft>
                <a:spcPts val="1000"/>
              </a:spcAft>
              <a:buNone/>
              <a:defRPr sz="1800"/>
            </a:lvl4pPr>
            <a:lvl5pPr marL="1600200" indent="0">
              <a:spcBef>
                <a:spcPts val="1000"/>
              </a:spcBef>
              <a:spcAft>
                <a:spcPts val="1000"/>
              </a:spcAft>
              <a:buNone/>
              <a:defRPr sz="18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able Placeholder 7">
            <a:extLst>
              <a:ext uri="{FF2B5EF4-FFF2-40B4-BE49-F238E27FC236}">
                <a16:creationId xmlns:a16="http://schemas.microsoft.com/office/drawing/2014/main" xmlns="" id="{423FEB60-8FB5-7F10-EDD7-8AB4B3139EF6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4502552" y="1779325"/>
            <a:ext cx="6724891" cy="4297680"/>
          </a:xfrm>
        </p:spPr>
        <p:txBody>
          <a:bodyPr/>
          <a:lstStyle/>
          <a:p>
            <a:r>
              <a:rPr lang="ru-RU" smtClean="0"/>
              <a:t>Вставка таблицы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6CFCEB5-4092-FD13-478E-51CD74FD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20XX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D077A4D-E7C0-912D-293F-D93F0CB5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39BFD-994B-4C5A-BD92-A5718AA1BB9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188024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17">
            <a:extLst>
              <a:ext uri="{FF2B5EF4-FFF2-40B4-BE49-F238E27FC236}">
                <a16:creationId xmlns:a16="http://schemas.microsoft.com/office/drawing/2014/main" xmlns="" id="{32B61A96-5F36-8895-B920-FC12FD76DC5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8774BC39-6D56-474E-28BE-99260516AB0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914400" y="777240"/>
            <a:ext cx="10361676" cy="530352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C40C44A-93E6-6C58-5E88-AFDC594EC2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73070" y="914400"/>
            <a:ext cx="10045861" cy="1146680"/>
          </a:xfrm>
        </p:spPr>
        <p:txBody>
          <a:bodyPr anchor="b" anchorCtr="0">
            <a:noAutofit/>
          </a:bodyPr>
          <a:lstStyle>
            <a:lvl1pPr algn="ctr"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C813049-5F46-053E-6279-8183259649A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1423687" y="2288614"/>
            <a:ext cx="5382228" cy="3475578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spcAft>
                <a:spcPts val="0"/>
              </a:spcAft>
              <a:buNone/>
              <a:defRPr sz="1800"/>
            </a:lvl1pPr>
            <a:lvl2pPr marL="685800">
              <a:spcBef>
                <a:spcPts val="600"/>
              </a:spcBef>
              <a:spcAft>
                <a:spcPts val="600"/>
              </a:spcAft>
              <a:defRPr sz="1800"/>
            </a:lvl2pPr>
            <a:lvl3pPr marL="1143000">
              <a:spcBef>
                <a:spcPts val="600"/>
              </a:spcBef>
              <a:spcAft>
                <a:spcPts val="600"/>
              </a:spcAft>
              <a:defRPr sz="1800"/>
            </a:lvl3pPr>
            <a:lvl4pPr marL="1600200">
              <a:spcBef>
                <a:spcPts val="600"/>
              </a:spcBef>
              <a:spcAft>
                <a:spcPts val="600"/>
              </a:spcAft>
              <a:defRPr sz="1800"/>
            </a:lvl4pPr>
            <a:lvl5pPr marL="2057400">
              <a:spcBef>
                <a:spcPts val="600"/>
              </a:spcBef>
              <a:spcAft>
                <a:spcPts val="600"/>
              </a:spcAft>
              <a:defRPr sz="18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2DFB03A-367B-9ADA-8071-E22871EC115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7451790" y="2288614"/>
            <a:ext cx="3108960" cy="3475578"/>
          </a:xfrm>
        </p:spPr>
        <p:txBody>
          <a:bodyPr tIns="91440">
            <a:normAutofit/>
          </a:bodyPr>
          <a:lstStyle>
            <a:lvl1pPr marL="0" indent="0">
              <a:lnSpc>
                <a:spcPct val="150000"/>
              </a:lnSpc>
              <a:spcBef>
                <a:spcPts val="1000"/>
              </a:spcBef>
              <a:spcAft>
                <a:spcPts val="600"/>
              </a:spcAft>
              <a:buNone/>
              <a:defRPr sz="1800"/>
            </a:lvl1pPr>
            <a:lvl2pPr marL="228600" inden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None/>
              <a:defRPr sz="1800"/>
            </a:lvl2pPr>
            <a:lvl3pPr marL="685800" inden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None/>
              <a:defRPr sz="1800"/>
            </a:lvl3pPr>
            <a:lvl4pPr marL="1143000" inden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None/>
              <a:defRPr sz="1800"/>
            </a:lvl4pPr>
            <a:lvl5pPr marL="1600200" inden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None/>
              <a:defRPr sz="18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6CFCEB5-4092-FD13-478E-51CD74FD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20XX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D077A4D-E7C0-912D-293F-D93F0CB5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39BFD-994B-4C5A-BD92-A5718AA1BB9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95141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64">
            <a:extLst>
              <a:ext uri="{FF2B5EF4-FFF2-40B4-BE49-F238E27FC236}">
                <a16:creationId xmlns:a16="http://schemas.microsoft.com/office/drawing/2014/main" xmlns="" id="{55E792AE-CF37-9DD8-2703-49480775F02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0" y="0"/>
            <a:ext cx="12188825" cy="6858000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F657BD59-35CC-9BB3-8621-6FA3356F81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33629"/>
            <a:ext cx="10515600" cy="1325563"/>
          </a:xfrm>
        </p:spPr>
        <p:txBody>
          <a:bodyPr anchor="b" anchorCtr="0">
            <a:no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8" name="Table Placeholder 7">
            <a:extLst>
              <a:ext uri="{FF2B5EF4-FFF2-40B4-BE49-F238E27FC236}">
                <a16:creationId xmlns:a16="http://schemas.microsoft.com/office/drawing/2014/main" xmlns="" id="{0CEAFE70-86D3-8690-31CA-F9A1FBA494D0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914400" y="1779325"/>
            <a:ext cx="10361676" cy="429768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Вставка таблицы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C56EB0F-63C8-5F75-A333-3413A9DC6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D4DE333-25B4-E092-1CC4-C3D20BA25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F1AF200-E81F-A326-0EDB-4B93C71D9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39BFD-994B-4C5A-BD92-A5718AA1BB9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206227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13">
            <a:extLst>
              <a:ext uri="{FF2B5EF4-FFF2-40B4-BE49-F238E27FC236}">
                <a16:creationId xmlns:a16="http://schemas.microsoft.com/office/drawing/2014/main" xmlns="" id="{A1BB4149-7987-3EF4-952D-2271B4DD8AB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07B335AD-7A4B-841B-52BC-8FF32D99D74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3799368" y="0"/>
            <a:ext cx="4593265" cy="685800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F657BD59-35CC-9BB3-8621-6FA3356F81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43375" y="92597"/>
            <a:ext cx="3905250" cy="3032567"/>
          </a:xfrm>
        </p:spPr>
        <p:txBody>
          <a:bodyPr anchor="b">
            <a:noAutofit/>
          </a:bodyPr>
          <a:lstStyle>
            <a:lvl1pPr algn="ctr"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xmlns="" id="{A13E19FD-68BB-0F8D-21CF-9E48B806073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43375" y="4004321"/>
            <a:ext cx="3905250" cy="27432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9876508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38">
            <a:extLst>
              <a:ext uri="{FF2B5EF4-FFF2-40B4-BE49-F238E27FC236}">
                <a16:creationId xmlns:a16="http://schemas.microsoft.com/office/drawing/2014/main" xmlns="" id="{31550E6E-10D6-E75A-F6B1-8800DAC2CBF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802" b="7802"/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F657BD59-35CC-9BB3-8621-6FA3356F81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73038" y="1457865"/>
            <a:ext cx="3200400" cy="4580626"/>
          </a:xfrm>
        </p:spPr>
        <p:txBody>
          <a:bodyPr anchor="t">
            <a:noAutofit/>
          </a:bodyPr>
          <a:lstStyle>
            <a:lvl1pPr algn="ctr"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772710C-A212-1B12-06CD-FA2A14F89D6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796287" y="1457864"/>
            <a:ext cx="4986068" cy="4580627"/>
          </a:xfrm>
        </p:spPr>
        <p:txBody>
          <a:bodyPr tIns="45720" anchor="t" anchorCtr="0">
            <a:normAutofit/>
          </a:bodyPr>
          <a:lstStyle>
            <a:lvl1pPr marL="0" indent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  <a:defRPr sz="2400"/>
            </a:lvl1pPr>
            <a:lvl2pPr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defRPr sz="2000"/>
            </a:lvl2pPr>
            <a:lvl3pPr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defRPr sz="1800"/>
            </a:lvl3pPr>
            <a:lvl4pPr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defRPr sz="1600"/>
            </a:lvl4pPr>
            <a:lvl5pPr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defRPr sz="16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C56EB0F-63C8-5F75-A333-3413A9DC6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D4DE333-25B4-E092-1CC4-C3D20BA25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F1AF200-E81F-A326-0EDB-4B93C71D9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39BFD-994B-4C5A-BD92-A5718AA1BB9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007997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8">
            <a:extLst>
              <a:ext uri="{FF2B5EF4-FFF2-40B4-BE49-F238E27FC236}">
                <a16:creationId xmlns:a16="http://schemas.microsoft.com/office/drawing/2014/main" xmlns="" id="{61F88592-24FD-96EC-ADB3-C0B7682DF9A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xmlns="" id="{076C4EAC-BBDE-1963-BD72-3BD2A47DC59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8259" y="798653"/>
            <a:ext cx="5166167" cy="5289630"/>
          </a:xfrm>
          <a:solidFill>
            <a:schemeClr val="bg1">
              <a:alpha val="95000"/>
            </a:schemeClr>
          </a:solidFill>
        </p:spPr>
        <p:txBody>
          <a:bodyPr lIns="274320" rIns="274320" anchor="ctr">
            <a:noAutofit/>
          </a:bodyPr>
          <a:lstStyle>
            <a:lvl1pPr algn="ctr">
              <a:defRPr sz="44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xmlns="" id="{E592AF4F-2F83-7005-B3AC-6FCC7FB1914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84424" y="787077"/>
            <a:ext cx="5166167" cy="5289631"/>
          </a:xfrm>
          <a:solidFill>
            <a:schemeClr val="bg1">
              <a:alpha val="95000"/>
            </a:schemeClr>
          </a:solidFill>
        </p:spPr>
        <p:txBody>
          <a:bodyPr>
            <a:noAutofit/>
          </a:bodyPr>
          <a:lstStyle>
            <a:lvl1pPr marL="342900" indent="-342900" algn="ctr">
              <a:buFont typeface="Arial" panose="020B0604020202020204" pitchFamily="34" charset="0"/>
              <a:buChar char="•"/>
              <a:defRPr sz="200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C56EB0F-63C8-5F75-A333-3413A9DC6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D4DE333-25B4-E092-1CC4-C3D20BA25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F1AF200-E81F-A326-0EDB-4B93C71D9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39BFD-994B-4C5A-BD92-A5718AA1BB9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04638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subtitle +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13">
            <a:extLst>
              <a:ext uri="{FF2B5EF4-FFF2-40B4-BE49-F238E27FC236}">
                <a16:creationId xmlns:a16="http://schemas.microsoft.com/office/drawing/2014/main" xmlns="" id="{BD017017-3234-8C24-B9FC-80FB1120D15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CC226FA8-C264-7189-EEA0-5264009074F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915924" y="777240"/>
            <a:ext cx="10360152" cy="530352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32772C41-A024-2F33-1F04-21E003FA729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96135" y="1124887"/>
            <a:ext cx="4480560" cy="2352356"/>
          </a:xfrm>
        </p:spPr>
        <p:txBody>
          <a:bodyPr anchor="b">
            <a:noAutofit/>
          </a:bodyPr>
          <a:lstStyle>
            <a:lvl1pPr algn="l"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473BC2DF-9C2A-052C-AD2C-0A8ABAA5037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96135" y="3571197"/>
            <a:ext cx="4476967" cy="2123547"/>
          </a:xfrm>
        </p:spPr>
        <p:txBody>
          <a:bodyPr>
            <a:no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xmlns="" id="{AA872EE9-FDFB-95A7-3547-DCAA0B51FE2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29545" y="1148037"/>
            <a:ext cx="4365199" cy="4546707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0070940-5919-2C95-2278-32E50BF14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957D599-49CF-19FE-6D86-C5EDB765F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8931DF1-1C8D-86B9-BFDD-098FFC00F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39BFD-994B-4C5A-BD92-A5718AA1BB9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026885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17">
            <a:extLst>
              <a:ext uri="{FF2B5EF4-FFF2-40B4-BE49-F238E27FC236}">
                <a16:creationId xmlns:a16="http://schemas.microsoft.com/office/drawing/2014/main" xmlns="" id="{28B211FD-99D2-B373-669F-6E0F8E5B336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C4079EDA-1B98-E3C1-23AD-7FB6F39FE26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915924" y="777240"/>
            <a:ext cx="10360152" cy="530352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F657BD59-35CC-9BB3-8621-6FA3356F81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16598" y="995425"/>
            <a:ext cx="8958805" cy="1077230"/>
          </a:xfrm>
        </p:spPr>
        <p:txBody>
          <a:bodyPr anchor="b" anchorCtr="0">
            <a:noAutofit/>
          </a:bodyPr>
          <a:lstStyle>
            <a:lvl1pPr algn="ctr"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xmlns="" id="{76BDAEBE-3A0C-BBCD-A1F0-E1F1E07000E1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1616599" y="2257061"/>
            <a:ext cx="8958804" cy="3541853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spcAft>
                <a:spcPts val="1000"/>
              </a:spcAft>
              <a:buNone/>
              <a:defRPr sz="1800"/>
            </a:lvl1pPr>
            <a:lvl2pPr marL="228600">
              <a:spcBef>
                <a:spcPts val="600"/>
              </a:spcBef>
              <a:spcAft>
                <a:spcPts val="600"/>
              </a:spcAft>
              <a:defRPr sz="1800"/>
            </a:lvl2pPr>
            <a:lvl3pPr marL="685800">
              <a:spcBef>
                <a:spcPts val="600"/>
              </a:spcBef>
              <a:spcAft>
                <a:spcPts val="600"/>
              </a:spcAft>
              <a:defRPr sz="1800"/>
            </a:lvl3pPr>
            <a:lvl4pPr marL="1143000">
              <a:spcBef>
                <a:spcPts val="600"/>
              </a:spcBef>
              <a:spcAft>
                <a:spcPts val="600"/>
              </a:spcAft>
              <a:defRPr sz="1800"/>
            </a:lvl4pPr>
            <a:lvl5pPr marL="1600200">
              <a:spcBef>
                <a:spcPts val="600"/>
              </a:spcBef>
              <a:spcAft>
                <a:spcPts val="600"/>
              </a:spcAft>
              <a:defRPr sz="18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C56EB0F-63C8-5F75-A333-3413A9DC6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D4DE333-25B4-E092-1CC4-C3D20BA25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F1AF200-E81F-A326-0EDB-4B93C71D9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39BFD-994B-4C5A-BD92-A5718AA1BB9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657451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+ pictur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5">
            <a:extLst>
              <a:ext uri="{FF2B5EF4-FFF2-40B4-BE49-F238E27FC236}">
                <a16:creationId xmlns:a16="http://schemas.microsoft.com/office/drawing/2014/main" xmlns="" id="{236F3DDC-7FF8-F6A3-16EA-A01E7F79536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524" y="0"/>
            <a:ext cx="12188952" cy="6858000"/>
          </a:xfrm>
          <a:prstGeom prst="rect">
            <a:avLst/>
          </a:prstGeom>
        </p:spPr>
      </p:pic>
      <p:sp>
        <p:nvSpPr>
          <p:cNvPr id="9" name="Title 33">
            <a:extLst>
              <a:ext uri="{FF2B5EF4-FFF2-40B4-BE49-F238E27FC236}">
                <a16:creationId xmlns:a16="http://schemas.microsoft.com/office/drawing/2014/main" xmlns="" id="{E728EBB2-9164-AC06-6682-9505D88F953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 txBox="1">
            <a:spLocks/>
          </p:cNvSpPr>
          <p:nvPr/>
        </p:nvSpPr>
        <p:spPr>
          <a:xfrm>
            <a:off x="915924" y="777240"/>
            <a:ext cx="6115497" cy="5303520"/>
          </a:xfrm>
          <a:prstGeom prst="rect">
            <a:avLst/>
          </a:prstGeom>
          <a:solidFill>
            <a:schemeClr val="bg1">
              <a:alpha val="95000"/>
            </a:schemeClr>
          </a:solidFill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C40C44A-93E6-6C58-5E88-AFDC594EC2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16937" y="879674"/>
            <a:ext cx="5377406" cy="2550005"/>
          </a:xfrm>
        </p:spPr>
        <p:txBody>
          <a:bodyPr anchor="b" anchorCtr="0">
            <a:no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xmlns="" id="{53BA3AA6-E309-C0C7-B2C6-3705384B70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17638" y="3576900"/>
            <a:ext cx="4126635" cy="2233613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6CFCEB5-4092-FD13-478E-51CD74FD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20XX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D077A4D-E7C0-912D-293F-D93F0CB5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39BFD-994B-4C5A-BD92-A5718AA1BB9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613044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5">
            <a:extLst>
              <a:ext uri="{FF2B5EF4-FFF2-40B4-BE49-F238E27FC236}">
                <a16:creationId xmlns:a16="http://schemas.microsoft.com/office/drawing/2014/main" xmlns="" id="{540E5FCC-3981-FB51-F0ED-B8BAB5C45A2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3BCE2C9E-7BC3-0EB6-EBE4-26EE33A1F2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915924" y="777240"/>
            <a:ext cx="10360152" cy="530352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C40C44A-93E6-6C58-5E88-AFDC594EC2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69357" y="891251"/>
            <a:ext cx="9653286" cy="1158254"/>
          </a:xfrm>
        </p:spPr>
        <p:txBody>
          <a:bodyPr anchor="b" anchorCtr="0">
            <a:noAutofit/>
          </a:bodyPr>
          <a:lstStyle>
            <a:lvl1pPr algn="ctr"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6CFCEB5-4092-FD13-478E-51CD74FD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20XX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D077A4D-E7C0-912D-293F-D93F0CB5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39BFD-994B-4C5A-BD92-A5718AA1BB9D}" type="slidenum">
              <a:rPr lang="uk-UA" smtClean="0"/>
              <a:t>‹#›</a:t>
            </a:fld>
            <a:endParaRPr lang="uk-UA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ECB36301-48E6-AF64-5055-0CCA79474EAE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1400540" y="2257062"/>
            <a:ext cx="4062711" cy="3541853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spcAft>
                <a:spcPts val="600"/>
              </a:spcAft>
              <a:buNone/>
              <a:defRPr sz="1800"/>
            </a:lvl1pPr>
            <a:lvl2pPr marL="228600">
              <a:spcBef>
                <a:spcPts val="600"/>
              </a:spcBef>
              <a:spcAft>
                <a:spcPts val="600"/>
              </a:spcAft>
              <a:defRPr sz="1800"/>
            </a:lvl2pPr>
            <a:lvl3pPr marL="685800">
              <a:spcBef>
                <a:spcPts val="600"/>
              </a:spcBef>
              <a:spcAft>
                <a:spcPts val="600"/>
              </a:spcAft>
              <a:defRPr sz="1800"/>
            </a:lvl3pPr>
            <a:lvl4pPr marL="1143000">
              <a:spcBef>
                <a:spcPts val="600"/>
              </a:spcBef>
              <a:spcAft>
                <a:spcPts val="600"/>
              </a:spcAft>
              <a:defRPr sz="1800"/>
            </a:lvl4pPr>
            <a:lvl5pPr marL="1600200">
              <a:spcBef>
                <a:spcPts val="600"/>
              </a:spcBef>
              <a:spcAft>
                <a:spcPts val="600"/>
              </a:spcAft>
              <a:defRPr sz="18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xmlns="" id="{5F973906-E48D-CA3F-3E96-205D2E688DC5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6588311" y="2257061"/>
            <a:ext cx="4203151" cy="3541853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spcAft>
                <a:spcPts val="600"/>
              </a:spcAft>
              <a:buNone/>
              <a:defRPr sz="1800"/>
            </a:lvl1pPr>
            <a:lvl2pPr marL="228600">
              <a:spcBef>
                <a:spcPts val="600"/>
              </a:spcBef>
              <a:spcAft>
                <a:spcPts val="600"/>
              </a:spcAft>
              <a:defRPr sz="1800"/>
            </a:lvl2pPr>
            <a:lvl3pPr marL="685800">
              <a:spcBef>
                <a:spcPts val="600"/>
              </a:spcBef>
              <a:spcAft>
                <a:spcPts val="600"/>
              </a:spcAft>
              <a:defRPr sz="1800"/>
            </a:lvl3pPr>
            <a:lvl4pPr marL="1143000">
              <a:spcBef>
                <a:spcPts val="600"/>
              </a:spcBef>
              <a:spcAft>
                <a:spcPts val="600"/>
              </a:spcAft>
              <a:defRPr sz="1800"/>
            </a:lvl4pPr>
            <a:lvl5pPr marL="1600200">
              <a:spcBef>
                <a:spcPts val="600"/>
              </a:spcBef>
              <a:spcAft>
                <a:spcPts val="600"/>
              </a:spcAft>
              <a:defRPr sz="18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972222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44">
            <a:extLst>
              <a:ext uri="{FF2B5EF4-FFF2-40B4-BE49-F238E27FC236}">
                <a16:creationId xmlns:a16="http://schemas.microsoft.com/office/drawing/2014/main" xmlns="" id="{07AB38AA-85DC-3DF3-4ED4-B78FB670FFA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8F2DD44F-3200-BF06-94F9-C6A07EAD76B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914400" y="777240"/>
            <a:ext cx="10361676" cy="530352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C40C44A-93E6-6C58-5E88-AFDC594EC2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2361" y="777240"/>
            <a:ext cx="10007278" cy="1283843"/>
          </a:xfrm>
        </p:spPr>
        <p:txBody>
          <a:bodyPr anchor="b" anchorCtr="0">
            <a:noAutofit/>
          </a:bodyPr>
          <a:lstStyle>
            <a:lvl1pPr algn="ctr"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C813049-5F46-053E-6279-8183259649A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1447029" y="2261313"/>
            <a:ext cx="3275746" cy="36533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None/>
              <a:defRPr sz="1800"/>
            </a:lvl1pPr>
            <a:lvl2pPr marL="228600" inden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None/>
              <a:defRPr sz="1800"/>
            </a:lvl2pPr>
            <a:lvl3pPr marL="914400" inden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None/>
              <a:defRPr sz="1800"/>
            </a:lvl3pPr>
            <a:lvl4pPr marL="1143000" inden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None/>
              <a:defRPr sz="1800"/>
            </a:lvl4pPr>
            <a:lvl5pPr marL="1600200" inden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None/>
              <a:defRPr sz="18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6CFCEB5-4092-FD13-478E-51CD74FD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20XX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D077A4D-E7C0-912D-293F-D93F0CB5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39BFD-994B-4C5A-BD92-A5718AA1BB9D}" type="slidenum">
              <a:rPr lang="uk-UA" smtClean="0"/>
              <a:t>‹#›</a:t>
            </a:fld>
            <a:endParaRPr lang="uk-UA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C2AA9CA0-D45C-FE27-D4E4-DD219364E4FB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5150734" y="2261313"/>
            <a:ext cx="5594236" cy="3653350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spcAft>
                <a:spcPts val="600"/>
              </a:spcAft>
              <a:buNone/>
              <a:defRPr sz="1800"/>
            </a:lvl1pPr>
            <a:lvl2pPr marL="228600">
              <a:spcBef>
                <a:spcPts val="600"/>
              </a:spcBef>
              <a:spcAft>
                <a:spcPts val="600"/>
              </a:spcAft>
              <a:defRPr sz="1800"/>
            </a:lvl2pPr>
            <a:lvl3pPr marL="685800">
              <a:spcBef>
                <a:spcPts val="600"/>
              </a:spcBef>
              <a:spcAft>
                <a:spcPts val="600"/>
              </a:spcAft>
              <a:defRPr sz="1800"/>
            </a:lvl3pPr>
            <a:lvl4pPr marL="1143000">
              <a:spcBef>
                <a:spcPts val="600"/>
              </a:spcBef>
              <a:spcAft>
                <a:spcPts val="600"/>
              </a:spcAft>
              <a:defRPr sz="1800"/>
            </a:lvl4pPr>
            <a:lvl5pPr marL="1600200">
              <a:spcBef>
                <a:spcPts val="600"/>
              </a:spcBef>
              <a:spcAft>
                <a:spcPts val="600"/>
              </a:spcAft>
              <a:defRPr sz="18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46335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8">
            <a:extLst>
              <a:ext uri="{FF2B5EF4-FFF2-40B4-BE49-F238E27FC236}">
                <a16:creationId xmlns:a16="http://schemas.microsoft.com/office/drawing/2014/main" xmlns="" id="{F1219773-33FA-E4F9-4EAE-0764613F621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92817C37-9292-1CF3-6529-DEF7174273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915924" y="777240"/>
            <a:ext cx="10360152" cy="530352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32772C41-A024-2F33-1F04-21E003FA729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61275" y="1134320"/>
            <a:ext cx="4803494" cy="1956122"/>
          </a:xfrm>
        </p:spPr>
        <p:txBody>
          <a:bodyPr anchor="b">
            <a:noAutofit/>
          </a:bodyPr>
          <a:lstStyle>
            <a:lvl1pPr algn="l"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473BC2DF-9C2A-052C-AD2C-0A8ABAA5037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61275" y="3418271"/>
            <a:ext cx="4803494" cy="2305409"/>
          </a:xfrm>
        </p:spPr>
        <p:txBody>
          <a:bodyPr>
            <a:noAutofit/>
          </a:bodyPr>
          <a:lstStyle>
            <a:lvl1pPr marL="0" indent="0" algn="l">
              <a:spcAft>
                <a:spcPts val="1000"/>
              </a:spcAft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xmlns="" id="{E5D7B0DF-23EB-406B-9FAA-0182626A919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08563" y="1146638"/>
            <a:ext cx="4389120" cy="4572000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0070940-5919-2C95-2278-32E50BF14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957D599-49CF-19FE-6D86-C5EDB765F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8931DF1-1C8D-86B9-BFDD-098FFC00F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39BFD-994B-4C5A-BD92-A5718AA1BB9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085953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4FD97564-C310-6E8C-8689-CE18881B4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FAD99FA-26D9-873B-BE7F-26FEC5C233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319819E-0266-97DD-DFD1-BAAA06AE32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 smtClean="0"/>
              <a:t>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BFD19C9-01CE-9E2A-CDA5-C15940F055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1801085-7B28-048D-E3D3-9C3614268D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AA39BFD-994B-4C5A-BD92-A5718AA1BB9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51041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  <p:sldLayoutId id="2147483753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uk-UA" b="1" dirty="0">
                <a:solidFill>
                  <a:srgbClr val="5148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lantagenet Cherokee"/>
              </a:rPr>
              <a:t>Соціальні технології подій</a:t>
            </a:r>
            <a:endParaRPr lang="uk-UA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anchor="b"/>
          <a:lstStyle/>
          <a:p>
            <a:pPr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uk-UA" sz="2000" dirty="0" smtClean="0"/>
              <a:t>Розробник курсу: </a:t>
            </a:r>
            <a:r>
              <a:rPr lang="uk-UA" sz="2000" dirty="0" err="1" smtClean="0"/>
              <a:t>к.соц.н</a:t>
            </a:r>
            <a:r>
              <a:rPr lang="uk-UA" sz="2000" dirty="0" smtClean="0"/>
              <a:t>., </a:t>
            </a:r>
          </a:p>
          <a:p>
            <a:pPr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uk-UA" sz="2000" dirty="0" smtClean="0"/>
              <a:t>доцент кафедри соціології</a:t>
            </a:r>
          </a:p>
          <a:p>
            <a:pPr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uk-UA" sz="2000" b="1" i="1" dirty="0" smtClean="0"/>
              <a:t>Пилипенко Яна Сергіївна</a:t>
            </a:r>
            <a:endParaRPr lang="uk-UA" sz="2000" b="1" i="1" dirty="0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29" r="1802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53753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617" y="776560"/>
            <a:ext cx="9433311" cy="5306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4137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uk-UA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Мета курсу:</a:t>
            </a:r>
            <a:r>
              <a:rPr lang="uk-UA" sz="3000" dirty="0"/>
              <a:t/>
            </a:r>
            <a:br>
              <a:rPr lang="uk-UA" sz="3000" dirty="0"/>
            </a:br>
            <a:r>
              <a:rPr lang="uk-UA" sz="3000" dirty="0" smtClean="0"/>
              <a:t>сформувати </a:t>
            </a:r>
            <a:r>
              <a:rPr lang="uk-UA" sz="3000" dirty="0"/>
              <a:t>цілісне знання про сутність соціальних технологій підготовки, проведення і аналізу подій, що сприятиме розвитку професійної компетентності майбутніх спеціалістів у сфері соціології.</a:t>
            </a:r>
          </a:p>
        </p:txBody>
      </p:sp>
      <p:pic>
        <p:nvPicPr>
          <p:cNvPr id="4" name="Рисунок 3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33" r="2253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506713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296135" y="1259914"/>
            <a:ext cx="4480560" cy="1098360"/>
          </a:xfrm>
        </p:spPr>
        <p:txBody>
          <a:bodyPr anchor="t"/>
          <a:lstStyle/>
          <a:p>
            <a:r>
              <a:rPr lang="uk-UA" sz="3200" b="1" dirty="0" smtClean="0"/>
              <a:t>Основні теми курсу:</a:t>
            </a:r>
            <a:endParaRPr lang="uk-UA" sz="32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296135" y="2330825"/>
            <a:ext cx="4476967" cy="3363920"/>
          </a:xfrm>
        </p:spPr>
        <p:txBody>
          <a:bodyPr/>
          <a:lstStyle/>
          <a:p>
            <a:r>
              <a:rPr lang="uk-UA" sz="3000" dirty="0"/>
              <a:t>Класифікація </a:t>
            </a:r>
            <a:r>
              <a:rPr lang="uk-UA" sz="3000" dirty="0" smtClean="0"/>
              <a:t>подій</a:t>
            </a:r>
          </a:p>
          <a:p>
            <a:r>
              <a:rPr lang="uk-UA" sz="3000" dirty="0" smtClean="0"/>
              <a:t>Технології комунікації</a:t>
            </a:r>
          </a:p>
          <a:p>
            <a:r>
              <a:rPr lang="uk-UA" sz="3000" dirty="0" smtClean="0"/>
              <a:t>Управління подіями</a:t>
            </a:r>
          </a:p>
          <a:p>
            <a:r>
              <a:rPr lang="uk-UA" sz="3000" dirty="0" smtClean="0"/>
              <a:t>Соціальний ефект подій</a:t>
            </a:r>
          </a:p>
          <a:p>
            <a:r>
              <a:rPr lang="uk-UA" sz="3000" dirty="0" smtClean="0"/>
              <a:t>Сучасні тренди</a:t>
            </a:r>
          </a:p>
          <a:p>
            <a:endParaRPr lang="uk-UA" dirty="0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52" r="1705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625330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8259" y="798653"/>
            <a:ext cx="5581153" cy="5289630"/>
          </a:xfrm>
        </p:spPr>
        <p:txBody>
          <a:bodyPr/>
          <a:lstStyle/>
          <a:p>
            <a:pPr algn="l"/>
            <a:r>
              <a:rPr lang="uk-UA" b="1" dirty="0"/>
              <a:t>Методи </a:t>
            </a:r>
            <a:r>
              <a:rPr lang="uk-UA" b="1" dirty="0" smtClean="0"/>
              <a:t>навчання:</a:t>
            </a:r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/>
            </a:r>
            <a:br>
              <a:rPr lang="uk-UA" dirty="0" smtClean="0"/>
            </a:br>
            <a:r>
              <a:rPr lang="uk-UA" sz="4000" dirty="0" smtClean="0"/>
              <a:t>• Лекції та семінари</a:t>
            </a:r>
            <a:br>
              <a:rPr lang="uk-UA" sz="4000" dirty="0" smtClean="0"/>
            </a:br>
            <a:r>
              <a:rPr lang="uk-UA" sz="4000" dirty="0" smtClean="0"/>
              <a:t>• Практичні кейси</a:t>
            </a:r>
            <a:br>
              <a:rPr lang="uk-UA" sz="4000" dirty="0" smtClean="0"/>
            </a:br>
            <a:r>
              <a:rPr lang="uk-UA" sz="4000" dirty="0" smtClean="0"/>
              <a:t>• Групові </a:t>
            </a:r>
            <a:r>
              <a:rPr lang="uk-UA" sz="4000" dirty="0" err="1" smtClean="0"/>
              <a:t>проєкти</a:t>
            </a:r>
            <a:r>
              <a:rPr lang="ru-RU" dirty="0"/>
              <a:t/>
            </a:r>
            <a:br>
              <a:rPr lang="ru-RU" dirty="0"/>
            </a:br>
            <a:endParaRPr lang="uk-UA" dirty="0"/>
          </a:p>
        </p:txBody>
      </p:sp>
      <p:pic>
        <p:nvPicPr>
          <p:cNvPr id="4" name="Рисунок 3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51" r="10851"/>
          <a:stretch>
            <a:fillRect/>
          </a:stretch>
        </p:blipFill>
        <p:spPr>
          <a:xfrm>
            <a:off x="6499225" y="798513"/>
            <a:ext cx="5165725" cy="5289550"/>
          </a:xfrm>
        </p:spPr>
      </p:pic>
    </p:spTree>
    <p:extLst>
      <p:ext uri="{BB962C8B-B14F-4D97-AF65-F5344CB8AC3E}">
        <p14:creationId xmlns:p14="http://schemas.microsoft.com/office/powerpoint/2010/main" val="3473358881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">
  <a:themeElements>
    <a:clrScheme name="TM10081922">
      <a:dk1>
        <a:srgbClr val="000000"/>
      </a:dk1>
      <a:lt1>
        <a:srgbClr val="FFFFFF"/>
      </a:lt1>
      <a:dk2>
        <a:srgbClr val="435369"/>
      </a:dk2>
      <a:lt2>
        <a:srgbClr val="E7E5E5"/>
      </a:lt2>
      <a:accent1>
        <a:srgbClr val="F2E5D8"/>
      </a:accent1>
      <a:accent2>
        <a:srgbClr val="8C3A27"/>
      </a:accent2>
      <a:accent3>
        <a:srgbClr val="F0C8BC"/>
      </a:accent3>
      <a:accent4>
        <a:srgbClr val="D9A390"/>
      </a:accent4>
      <a:accent5>
        <a:srgbClr val="FFF6F4"/>
      </a:accent5>
      <a:accent6>
        <a:srgbClr val="183F1E"/>
      </a:accent6>
      <a:hlink>
        <a:srgbClr val="467886"/>
      </a:hlink>
      <a:folHlink>
        <a:srgbClr val="96607D"/>
      </a:folHlink>
    </a:clrScheme>
    <a:fontScheme name="Custom 100">
      <a:majorFont>
        <a:latin typeface="Tisa Offc Serif Pro"/>
        <a:ea typeface=""/>
        <a:cs typeface=""/>
      </a:majorFont>
      <a:minorFont>
        <a:latin typeface="Quire Sans Pro Light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TM10081922_Win32_SL_V4" id="{CCBED28E-3218-45D8-920F-A2D91CCE8680}" vid="{A1C6549C-A185-4AC8-97B3-DFFFA735557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Business plan presentation</Template>
  <TotalTime>268</TotalTime>
  <Words>35</Words>
  <Application>Microsoft Office PowerPoint</Application>
  <PresentationFormat>Широкоэкранный</PresentationFormat>
  <Paragraphs>12</Paragraphs>
  <Slides>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10" baseType="lpstr">
      <vt:lpstr>Arial</vt:lpstr>
      <vt:lpstr>Plantagenet Cherokee</vt:lpstr>
      <vt:lpstr>Quire Sans Pro Light</vt:lpstr>
      <vt:lpstr>Tisa Offc Serif Pro</vt:lpstr>
      <vt:lpstr>Custom</vt:lpstr>
      <vt:lpstr>Соціальні технології подій</vt:lpstr>
      <vt:lpstr>Презентация PowerPoint</vt:lpstr>
      <vt:lpstr>Мета курсу: сформувати цілісне знання про сутність соціальних технологій підготовки, проведення і аналізу подій, що сприятиме розвитку професійної компетентності майбутніх спеціалістів у сфері соціології.</vt:lpstr>
      <vt:lpstr>Основні теми курсу:</vt:lpstr>
      <vt:lpstr>Методи навчання:  • Лекції та семінари • Практичні кейси • Групові проєкти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Соціальні технології подій</dc:title>
  <dc:creator>Dell Latitude E5580</dc:creator>
  <cp:lastModifiedBy>Dell Latitude E5580</cp:lastModifiedBy>
  <cp:revision>3</cp:revision>
  <dcterms:created xsi:type="dcterms:W3CDTF">2025-02-01T10:25:28Z</dcterms:created>
  <dcterms:modified xsi:type="dcterms:W3CDTF">2025-02-01T14:54:07Z</dcterms:modified>
</cp:coreProperties>
</file>