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48998-C595-4CE0-9AD6-76E985B09F50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6AD8FC-6E32-457E-81F8-2282C05F2A91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учитель</a:t>
          </a:r>
          <a:endParaRPr lang="ru-RU" dirty="0">
            <a:latin typeface="Georgia" pitchFamily="18" charset="0"/>
          </a:endParaRPr>
        </a:p>
      </dgm:t>
    </dgm:pt>
    <dgm:pt modelId="{F4EC646E-4AE9-4CDD-9878-613EDEF86C04}" type="parTrans" cxnId="{CE8CBB67-94C8-46E3-A6AC-7DA9D4B2E255}">
      <dgm:prSet/>
      <dgm:spPr/>
      <dgm:t>
        <a:bodyPr/>
        <a:lstStyle/>
        <a:p>
          <a:endParaRPr lang="ru-RU"/>
        </a:p>
      </dgm:t>
    </dgm:pt>
    <dgm:pt modelId="{DAF1B109-9A24-46C0-BC1F-5FB3FFA1B4C4}" type="sibTrans" cxnId="{CE8CBB67-94C8-46E3-A6AC-7DA9D4B2E255}">
      <dgm:prSet/>
      <dgm:spPr/>
      <dgm:t>
        <a:bodyPr/>
        <a:lstStyle/>
        <a:p>
          <a:endParaRPr lang="ru-RU"/>
        </a:p>
      </dgm:t>
    </dgm:pt>
    <dgm:pt modelId="{359B9158-6715-4727-8EDD-5818386F8A51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учні</a:t>
          </a:r>
          <a:endParaRPr lang="ru-RU" dirty="0">
            <a:latin typeface="Georgia" pitchFamily="18" charset="0"/>
          </a:endParaRPr>
        </a:p>
      </dgm:t>
    </dgm:pt>
    <dgm:pt modelId="{270D77DA-2FB4-42B6-B053-8A59E6BA9DD9}" type="parTrans" cxnId="{4960420F-ECC8-4BB4-82D3-A6393BF46940}">
      <dgm:prSet/>
      <dgm:spPr/>
      <dgm:t>
        <a:bodyPr/>
        <a:lstStyle/>
        <a:p>
          <a:endParaRPr lang="ru-RU"/>
        </a:p>
      </dgm:t>
    </dgm:pt>
    <dgm:pt modelId="{8FB66C3E-5713-4E1A-8055-6A3D4872E8B6}" type="sibTrans" cxnId="{4960420F-ECC8-4BB4-82D3-A6393BF46940}">
      <dgm:prSet/>
      <dgm:spPr/>
      <dgm:t>
        <a:bodyPr/>
        <a:lstStyle/>
        <a:p>
          <a:endParaRPr lang="ru-RU"/>
        </a:p>
      </dgm:t>
    </dgm:pt>
    <dgm:pt modelId="{A9BB99E4-3058-4449-AAFE-B8E7A3E7C385}" type="pres">
      <dgm:prSet presAssocID="{69248998-C595-4CE0-9AD6-76E985B09F5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957E39-BC74-41F5-85F2-1B43F835CD1E}" type="pres">
      <dgm:prSet presAssocID="{69248998-C595-4CE0-9AD6-76E985B09F50}" presName="divider" presStyleLbl="fgShp" presStyleIdx="0" presStyleCnt="1"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736D7160-0C1E-4DCC-83FE-4AA51BC2DCC8}" type="pres">
      <dgm:prSet presAssocID="{006AD8FC-6E32-457E-81F8-2282C05F2A91}" presName="downArrow" presStyleLbl="node1" presStyleIdx="0" presStyleCnt="2"/>
      <dgm:spPr/>
    </dgm:pt>
    <dgm:pt modelId="{7063FB83-A560-4F64-BCE4-D7BF4916D0B8}" type="pres">
      <dgm:prSet presAssocID="{006AD8FC-6E32-457E-81F8-2282C05F2A9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5F96D-1746-4547-99E4-E2B7D31C2052}" type="pres">
      <dgm:prSet presAssocID="{359B9158-6715-4727-8EDD-5818386F8A51}" presName="upArrow" presStyleLbl="node1" presStyleIdx="1" presStyleCnt="2"/>
      <dgm:spPr/>
    </dgm:pt>
    <dgm:pt modelId="{92751012-3F09-480C-AC37-7932484CFA50}" type="pres">
      <dgm:prSet presAssocID="{359B9158-6715-4727-8EDD-5818386F8A51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477FE8-C3EC-45A9-9324-9C8715528807}" type="presOf" srcId="{69248998-C595-4CE0-9AD6-76E985B09F50}" destId="{A9BB99E4-3058-4449-AAFE-B8E7A3E7C385}" srcOrd="0" destOrd="0" presId="urn:microsoft.com/office/officeart/2005/8/layout/arrow3"/>
    <dgm:cxn modelId="{CE8CBB67-94C8-46E3-A6AC-7DA9D4B2E255}" srcId="{69248998-C595-4CE0-9AD6-76E985B09F50}" destId="{006AD8FC-6E32-457E-81F8-2282C05F2A91}" srcOrd="0" destOrd="0" parTransId="{F4EC646E-4AE9-4CDD-9878-613EDEF86C04}" sibTransId="{DAF1B109-9A24-46C0-BC1F-5FB3FFA1B4C4}"/>
    <dgm:cxn modelId="{9D53D1F1-D1E8-4F16-A715-BB718E5E4024}" type="presOf" srcId="{006AD8FC-6E32-457E-81F8-2282C05F2A91}" destId="{7063FB83-A560-4F64-BCE4-D7BF4916D0B8}" srcOrd="0" destOrd="0" presId="urn:microsoft.com/office/officeart/2005/8/layout/arrow3"/>
    <dgm:cxn modelId="{4960420F-ECC8-4BB4-82D3-A6393BF46940}" srcId="{69248998-C595-4CE0-9AD6-76E985B09F50}" destId="{359B9158-6715-4727-8EDD-5818386F8A51}" srcOrd="1" destOrd="0" parTransId="{270D77DA-2FB4-42B6-B053-8A59E6BA9DD9}" sibTransId="{8FB66C3E-5713-4E1A-8055-6A3D4872E8B6}"/>
    <dgm:cxn modelId="{EB4C08B7-4DD5-4A32-9FD3-71AC45101EDD}" type="presOf" srcId="{359B9158-6715-4727-8EDD-5818386F8A51}" destId="{92751012-3F09-480C-AC37-7932484CFA50}" srcOrd="0" destOrd="0" presId="urn:microsoft.com/office/officeart/2005/8/layout/arrow3"/>
    <dgm:cxn modelId="{F909192D-4344-4AD3-80C2-418FD375E299}" type="presParOf" srcId="{A9BB99E4-3058-4449-AAFE-B8E7A3E7C385}" destId="{AB957E39-BC74-41F5-85F2-1B43F835CD1E}" srcOrd="0" destOrd="0" presId="urn:microsoft.com/office/officeart/2005/8/layout/arrow3"/>
    <dgm:cxn modelId="{807A3C96-6F50-4FC5-9547-4093D4A57D8B}" type="presParOf" srcId="{A9BB99E4-3058-4449-AAFE-B8E7A3E7C385}" destId="{736D7160-0C1E-4DCC-83FE-4AA51BC2DCC8}" srcOrd="1" destOrd="0" presId="urn:microsoft.com/office/officeart/2005/8/layout/arrow3"/>
    <dgm:cxn modelId="{FF87028C-A670-4F03-B660-9C406D73A7BF}" type="presParOf" srcId="{A9BB99E4-3058-4449-AAFE-B8E7A3E7C385}" destId="{7063FB83-A560-4F64-BCE4-D7BF4916D0B8}" srcOrd="2" destOrd="0" presId="urn:microsoft.com/office/officeart/2005/8/layout/arrow3"/>
    <dgm:cxn modelId="{7B343726-828D-45DF-A411-FB62E5CF79CD}" type="presParOf" srcId="{A9BB99E4-3058-4449-AAFE-B8E7A3E7C385}" destId="{7415F96D-1746-4547-99E4-E2B7D31C2052}" srcOrd="3" destOrd="0" presId="urn:microsoft.com/office/officeart/2005/8/layout/arrow3"/>
    <dgm:cxn modelId="{59BEC67A-6BA3-47FB-8347-F0F7DA564B56}" type="presParOf" srcId="{A9BB99E4-3058-4449-AAFE-B8E7A3E7C385}" destId="{92751012-3F09-480C-AC37-7932484CFA5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83B686-B494-48D6-AB2C-32B096742C1E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</dgm:pt>
    <dgm:pt modelId="{C0F84030-08D7-4345-9F39-D9F4A2FCEE8E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«пасивна» модель</a:t>
          </a:r>
          <a:endParaRPr lang="ru-RU" b="1" i="0" dirty="0">
            <a:latin typeface="Georgia" pitchFamily="18" charset="0"/>
          </a:endParaRPr>
        </a:p>
      </dgm:t>
    </dgm:pt>
    <dgm:pt modelId="{80A41468-80E5-4089-BFBF-956AA74E203C}" type="parTrans" cxnId="{D89D21ED-AD45-426C-BDA1-1933468A3F0D}">
      <dgm:prSet/>
      <dgm:spPr/>
    </dgm:pt>
    <dgm:pt modelId="{642090B5-8609-40DD-935D-443A29ED24A5}" type="sibTrans" cxnId="{D89D21ED-AD45-426C-BDA1-1933468A3F0D}">
      <dgm:prSet/>
      <dgm:spPr/>
    </dgm:pt>
    <dgm:pt modelId="{782422EA-BA82-4144-AC31-45B3408180B9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активна модель</a:t>
          </a:r>
          <a:endParaRPr lang="ru-RU" b="1" i="0" dirty="0">
            <a:latin typeface="Georgia" pitchFamily="18" charset="0"/>
          </a:endParaRPr>
        </a:p>
      </dgm:t>
    </dgm:pt>
    <dgm:pt modelId="{C013571A-796A-4473-83E5-986402BD9869}" type="parTrans" cxnId="{A772DD2B-A100-4C2B-8A5C-58EEECBAC779}">
      <dgm:prSet/>
      <dgm:spPr/>
    </dgm:pt>
    <dgm:pt modelId="{262C3CF3-42B2-4F92-AF48-F62E0205EFA0}" type="sibTrans" cxnId="{A772DD2B-A100-4C2B-8A5C-58EEECBAC779}">
      <dgm:prSet/>
      <dgm:spPr/>
    </dgm:pt>
    <dgm:pt modelId="{9C84780C-F97D-4B26-9F96-966362316A1B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інтерактивна модель</a:t>
          </a:r>
          <a:endParaRPr lang="ru-RU" b="1" i="0" dirty="0">
            <a:latin typeface="Georgia" pitchFamily="18" charset="0"/>
          </a:endParaRPr>
        </a:p>
      </dgm:t>
    </dgm:pt>
    <dgm:pt modelId="{C08FBBD5-AA64-43E5-A71B-0C38547C4AC4}" type="parTrans" cxnId="{14793F01-7CD8-40B5-B029-B11CBB43A664}">
      <dgm:prSet/>
      <dgm:spPr/>
    </dgm:pt>
    <dgm:pt modelId="{A0D68D0F-7294-40B9-8C40-28A860C55F10}" type="sibTrans" cxnId="{14793F01-7CD8-40B5-B029-B11CBB43A664}">
      <dgm:prSet/>
      <dgm:spPr/>
    </dgm:pt>
    <dgm:pt modelId="{FB83B1DF-0427-4D8D-BCB1-BC73191A52A4}" type="pres">
      <dgm:prSet presAssocID="{3283B686-B494-48D6-AB2C-32B096742C1E}" presName="Name0" presStyleCnt="0">
        <dgm:presLayoutVars>
          <dgm:dir/>
          <dgm:resizeHandles val="exact"/>
        </dgm:presLayoutVars>
      </dgm:prSet>
      <dgm:spPr/>
    </dgm:pt>
    <dgm:pt modelId="{C17090FF-103D-4C1C-AC7A-E9D19077F0D3}" type="pres">
      <dgm:prSet presAssocID="{3283B686-B494-48D6-AB2C-32B096742C1E}" presName="fgShape" presStyleLbl="fgShp" presStyleIdx="0" presStyleCnt="1"/>
      <dgm:spPr/>
    </dgm:pt>
    <dgm:pt modelId="{E07920EB-532F-4A04-BB4E-CA96E02AFDC1}" type="pres">
      <dgm:prSet presAssocID="{3283B686-B494-48D6-AB2C-32B096742C1E}" presName="linComp" presStyleCnt="0"/>
      <dgm:spPr/>
    </dgm:pt>
    <dgm:pt modelId="{6D5D6EB3-901D-4050-BB52-E44ACBC6B066}" type="pres">
      <dgm:prSet presAssocID="{C0F84030-08D7-4345-9F39-D9F4A2FCEE8E}" presName="compNode" presStyleCnt="0"/>
      <dgm:spPr/>
    </dgm:pt>
    <dgm:pt modelId="{84458B49-3F7C-46E6-85D8-5AEF337DB41D}" type="pres">
      <dgm:prSet presAssocID="{C0F84030-08D7-4345-9F39-D9F4A2FCEE8E}" presName="bkgdShape" presStyleLbl="node1" presStyleIdx="0" presStyleCnt="3"/>
      <dgm:spPr/>
      <dgm:t>
        <a:bodyPr/>
        <a:lstStyle/>
        <a:p>
          <a:endParaRPr lang="ru-RU"/>
        </a:p>
      </dgm:t>
    </dgm:pt>
    <dgm:pt modelId="{E8BC0317-D390-49A4-8DC8-6E606A2B14DF}" type="pres">
      <dgm:prSet presAssocID="{C0F84030-08D7-4345-9F39-D9F4A2FCEE8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442D3-56A0-4335-A647-C089802FA19D}" type="pres">
      <dgm:prSet presAssocID="{C0F84030-08D7-4345-9F39-D9F4A2FCEE8E}" presName="invisiNode" presStyleLbl="node1" presStyleIdx="0" presStyleCnt="3"/>
      <dgm:spPr/>
    </dgm:pt>
    <dgm:pt modelId="{971E54EF-1320-4550-8B3D-758420A7D5E1}" type="pres">
      <dgm:prSet presAssocID="{C0F84030-08D7-4345-9F39-D9F4A2FCEE8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53BF13-6285-49F3-A6E9-727422920D57}" type="pres">
      <dgm:prSet presAssocID="{642090B5-8609-40DD-935D-443A29ED24A5}" presName="sibTrans" presStyleLbl="sibTrans2D1" presStyleIdx="0" presStyleCnt="0"/>
      <dgm:spPr/>
    </dgm:pt>
    <dgm:pt modelId="{67EA624B-03D0-4475-B950-CFE6187153D4}" type="pres">
      <dgm:prSet presAssocID="{782422EA-BA82-4144-AC31-45B3408180B9}" presName="compNode" presStyleCnt="0"/>
      <dgm:spPr/>
    </dgm:pt>
    <dgm:pt modelId="{D95C25D2-76E2-4A87-8FF7-EE0903000A35}" type="pres">
      <dgm:prSet presAssocID="{782422EA-BA82-4144-AC31-45B3408180B9}" presName="bkgdShape" presStyleLbl="node1" presStyleIdx="1" presStyleCnt="3"/>
      <dgm:spPr/>
      <dgm:t>
        <a:bodyPr/>
        <a:lstStyle/>
        <a:p>
          <a:endParaRPr lang="ru-RU"/>
        </a:p>
      </dgm:t>
    </dgm:pt>
    <dgm:pt modelId="{A71FADB0-1F58-4BF1-ADF3-7157E9492DFB}" type="pres">
      <dgm:prSet presAssocID="{782422EA-BA82-4144-AC31-45B3408180B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1EDF8-D461-42EB-9E65-6DCCE340218D}" type="pres">
      <dgm:prSet presAssocID="{782422EA-BA82-4144-AC31-45B3408180B9}" presName="invisiNode" presStyleLbl="node1" presStyleIdx="1" presStyleCnt="3"/>
      <dgm:spPr/>
    </dgm:pt>
    <dgm:pt modelId="{11AFF2BE-3031-4300-9AC1-7E59DC480EAE}" type="pres">
      <dgm:prSet presAssocID="{782422EA-BA82-4144-AC31-45B3408180B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60887E-E806-44B7-81CF-DAA189A6D168}" type="pres">
      <dgm:prSet presAssocID="{262C3CF3-42B2-4F92-AF48-F62E0205EFA0}" presName="sibTrans" presStyleLbl="sibTrans2D1" presStyleIdx="0" presStyleCnt="0"/>
      <dgm:spPr/>
    </dgm:pt>
    <dgm:pt modelId="{39A3F8A2-1640-46AD-BFE9-D3CC5B2685A3}" type="pres">
      <dgm:prSet presAssocID="{9C84780C-F97D-4B26-9F96-966362316A1B}" presName="compNode" presStyleCnt="0"/>
      <dgm:spPr/>
    </dgm:pt>
    <dgm:pt modelId="{B32BC73D-F732-4525-9CC9-88DD4F23753D}" type="pres">
      <dgm:prSet presAssocID="{9C84780C-F97D-4B26-9F96-966362316A1B}" presName="bkgdShape" presStyleLbl="node1" presStyleIdx="2" presStyleCnt="3"/>
      <dgm:spPr/>
      <dgm:t>
        <a:bodyPr/>
        <a:lstStyle/>
        <a:p>
          <a:endParaRPr lang="ru-RU"/>
        </a:p>
      </dgm:t>
    </dgm:pt>
    <dgm:pt modelId="{C19B8A3C-6879-4F5E-83C2-1C54AD8DC088}" type="pres">
      <dgm:prSet presAssocID="{9C84780C-F97D-4B26-9F96-966362316A1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54ACC-C454-49FE-A31E-B354D597802F}" type="pres">
      <dgm:prSet presAssocID="{9C84780C-F97D-4B26-9F96-966362316A1B}" presName="invisiNode" presStyleLbl="node1" presStyleIdx="2" presStyleCnt="3"/>
      <dgm:spPr/>
    </dgm:pt>
    <dgm:pt modelId="{E248A4BB-538C-421B-9C68-F0043FED3900}" type="pres">
      <dgm:prSet presAssocID="{9C84780C-F97D-4B26-9F96-966362316A1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89D21ED-AD45-426C-BDA1-1933468A3F0D}" srcId="{3283B686-B494-48D6-AB2C-32B096742C1E}" destId="{C0F84030-08D7-4345-9F39-D9F4A2FCEE8E}" srcOrd="0" destOrd="0" parTransId="{80A41468-80E5-4089-BFBF-956AA74E203C}" sibTransId="{642090B5-8609-40DD-935D-443A29ED24A5}"/>
    <dgm:cxn modelId="{9A05B3AA-D633-4AF6-A471-FE133D891773}" type="presOf" srcId="{C0F84030-08D7-4345-9F39-D9F4A2FCEE8E}" destId="{84458B49-3F7C-46E6-85D8-5AEF337DB41D}" srcOrd="0" destOrd="0" presId="urn:microsoft.com/office/officeart/2005/8/layout/hList7"/>
    <dgm:cxn modelId="{A772DD2B-A100-4C2B-8A5C-58EEECBAC779}" srcId="{3283B686-B494-48D6-AB2C-32B096742C1E}" destId="{782422EA-BA82-4144-AC31-45B3408180B9}" srcOrd="1" destOrd="0" parTransId="{C013571A-796A-4473-83E5-986402BD9869}" sibTransId="{262C3CF3-42B2-4F92-AF48-F62E0205EFA0}"/>
    <dgm:cxn modelId="{14793F01-7CD8-40B5-B029-B11CBB43A664}" srcId="{3283B686-B494-48D6-AB2C-32B096742C1E}" destId="{9C84780C-F97D-4B26-9F96-966362316A1B}" srcOrd="2" destOrd="0" parTransId="{C08FBBD5-AA64-43E5-A71B-0C38547C4AC4}" sibTransId="{A0D68D0F-7294-40B9-8C40-28A860C55F10}"/>
    <dgm:cxn modelId="{2929DAB0-23D6-4383-890C-02895AFF22E2}" type="presOf" srcId="{262C3CF3-42B2-4F92-AF48-F62E0205EFA0}" destId="{7360887E-E806-44B7-81CF-DAA189A6D168}" srcOrd="0" destOrd="0" presId="urn:microsoft.com/office/officeart/2005/8/layout/hList7"/>
    <dgm:cxn modelId="{2BCB00E5-59AC-4A30-A67A-97E389B984F3}" type="presOf" srcId="{642090B5-8609-40DD-935D-443A29ED24A5}" destId="{4753BF13-6285-49F3-A6E9-727422920D57}" srcOrd="0" destOrd="0" presId="urn:microsoft.com/office/officeart/2005/8/layout/hList7"/>
    <dgm:cxn modelId="{5C729A51-CC0E-4251-B420-0558E9782864}" type="presOf" srcId="{9C84780C-F97D-4B26-9F96-966362316A1B}" destId="{C19B8A3C-6879-4F5E-83C2-1C54AD8DC088}" srcOrd="1" destOrd="0" presId="urn:microsoft.com/office/officeart/2005/8/layout/hList7"/>
    <dgm:cxn modelId="{98A0415F-0FA0-4301-865B-31D6470156E4}" type="presOf" srcId="{C0F84030-08D7-4345-9F39-D9F4A2FCEE8E}" destId="{E8BC0317-D390-49A4-8DC8-6E606A2B14DF}" srcOrd="1" destOrd="0" presId="urn:microsoft.com/office/officeart/2005/8/layout/hList7"/>
    <dgm:cxn modelId="{9590CE2F-935D-4768-A534-7E4CC57FEAD5}" type="presOf" srcId="{782422EA-BA82-4144-AC31-45B3408180B9}" destId="{A71FADB0-1F58-4BF1-ADF3-7157E9492DFB}" srcOrd="1" destOrd="0" presId="urn:microsoft.com/office/officeart/2005/8/layout/hList7"/>
    <dgm:cxn modelId="{30CB5AA4-B4C7-44A2-89C0-2400CFADB6D6}" type="presOf" srcId="{3283B686-B494-48D6-AB2C-32B096742C1E}" destId="{FB83B1DF-0427-4D8D-BCB1-BC73191A52A4}" srcOrd="0" destOrd="0" presId="urn:microsoft.com/office/officeart/2005/8/layout/hList7"/>
    <dgm:cxn modelId="{3790B5CC-A6C2-48FE-B24E-A5EC78872C55}" type="presOf" srcId="{782422EA-BA82-4144-AC31-45B3408180B9}" destId="{D95C25D2-76E2-4A87-8FF7-EE0903000A35}" srcOrd="0" destOrd="0" presId="urn:microsoft.com/office/officeart/2005/8/layout/hList7"/>
    <dgm:cxn modelId="{85FD3128-34DC-4C0F-AB0B-C30CE96555D6}" type="presOf" srcId="{9C84780C-F97D-4B26-9F96-966362316A1B}" destId="{B32BC73D-F732-4525-9CC9-88DD4F23753D}" srcOrd="0" destOrd="0" presId="urn:microsoft.com/office/officeart/2005/8/layout/hList7"/>
    <dgm:cxn modelId="{C3316B47-34C0-49E1-8D63-28F7359DD798}" type="presParOf" srcId="{FB83B1DF-0427-4D8D-BCB1-BC73191A52A4}" destId="{C17090FF-103D-4C1C-AC7A-E9D19077F0D3}" srcOrd="0" destOrd="0" presId="urn:microsoft.com/office/officeart/2005/8/layout/hList7"/>
    <dgm:cxn modelId="{7E5ADDE7-2195-4C64-967E-0F8018FDFB21}" type="presParOf" srcId="{FB83B1DF-0427-4D8D-BCB1-BC73191A52A4}" destId="{E07920EB-532F-4A04-BB4E-CA96E02AFDC1}" srcOrd="1" destOrd="0" presId="urn:microsoft.com/office/officeart/2005/8/layout/hList7"/>
    <dgm:cxn modelId="{582ADBD1-7026-4364-8CE5-D44B0433B56D}" type="presParOf" srcId="{E07920EB-532F-4A04-BB4E-CA96E02AFDC1}" destId="{6D5D6EB3-901D-4050-BB52-E44ACBC6B066}" srcOrd="0" destOrd="0" presId="urn:microsoft.com/office/officeart/2005/8/layout/hList7"/>
    <dgm:cxn modelId="{189F5AB9-D412-49BE-9176-EE10EEDAEAE3}" type="presParOf" srcId="{6D5D6EB3-901D-4050-BB52-E44ACBC6B066}" destId="{84458B49-3F7C-46E6-85D8-5AEF337DB41D}" srcOrd="0" destOrd="0" presId="urn:microsoft.com/office/officeart/2005/8/layout/hList7"/>
    <dgm:cxn modelId="{488C3A6B-EECE-4E25-A0EC-99ACE9B119F4}" type="presParOf" srcId="{6D5D6EB3-901D-4050-BB52-E44ACBC6B066}" destId="{E8BC0317-D390-49A4-8DC8-6E606A2B14DF}" srcOrd="1" destOrd="0" presId="urn:microsoft.com/office/officeart/2005/8/layout/hList7"/>
    <dgm:cxn modelId="{18F64CD7-CA97-4631-8BF0-6CFC98761286}" type="presParOf" srcId="{6D5D6EB3-901D-4050-BB52-E44ACBC6B066}" destId="{40B442D3-56A0-4335-A647-C089802FA19D}" srcOrd="2" destOrd="0" presId="urn:microsoft.com/office/officeart/2005/8/layout/hList7"/>
    <dgm:cxn modelId="{B1B3B2C9-ADEC-4481-9790-CB2AD82EE792}" type="presParOf" srcId="{6D5D6EB3-901D-4050-BB52-E44ACBC6B066}" destId="{971E54EF-1320-4550-8B3D-758420A7D5E1}" srcOrd="3" destOrd="0" presId="urn:microsoft.com/office/officeart/2005/8/layout/hList7"/>
    <dgm:cxn modelId="{1461206D-3C28-45FD-B446-907FCCBD59CF}" type="presParOf" srcId="{E07920EB-532F-4A04-BB4E-CA96E02AFDC1}" destId="{4753BF13-6285-49F3-A6E9-727422920D57}" srcOrd="1" destOrd="0" presId="urn:microsoft.com/office/officeart/2005/8/layout/hList7"/>
    <dgm:cxn modelId="{80B3FB02-43DB-41B0-BCE7-4D402327979E}" type="presParOf" srcId="{E07920EB-532F-4A04-BB4E-CA96E02AFDC1}" destId="{67EA624B-03D0-4475-B950-CFE6187153D4}" srcOrd="2" destOrd="0" presId="urn:microsoft.com/office/officeart/2005/8/layout/hList7"/>
    <dgm:cxn modelId="{840505A9-B707-4319-AA36-CA88AB2F70F7}" type="presParOf" srcId="{67EA624B-03D0-4475-B950-CFE6187153D4}" destId="{D95C25D2-76E2-4A87-8FF7-EE0903000A35}" srcOrd="0" destOrd="0" presId="urn:microsoft.com/office/officeart/2005/8/layout/hList7"/>
    <dgm:cxn modelId="{B911AB8E-645C-4A97-9F06-C4477CFE4F27}" type="presParOf" srcId="{67EA624B-03D0-4475-B950-CFE6187153D4}" destId="{A71FADB0-1F58-4BF1-ADF3-7157E9492DFB}" srcOrd="1" destOrd="0" presId="urn:microsoft.com/office/officeart/2005/8/layout/hList7"/>
    <dgm:cxn modelId="{C9054545-8B8C-4CFF-982C-7139A0814604}" type="presParOf" srcId="{67EA624B-03D0-4475-B950-CFE6187153D4}" destId="{99C1EDF8-D461-42EB-9E65-6DCCE340218D}" srcOrd="2" destOrd="0" presId="urn:microsoft.com/office/officeart/2005/8/layout/hList7"/>
    <dgm:cxn modelId="{D81B0DDB-B21E-48E5-BF3C-6A6ADA5FF084}" type="presParOf" srcId="{67EA624B-03D0-4475-B950-CFE6187153D4}" destId="{11AFF2BE-3031-4300-9AC1-7E59DC480EAE}" srcOrd="3" destOrd="0" presId="urn:microsoft.com/office/officeart/2005/8/layout/hList7"/>
    <dgm:cxn modelId="{CDB12851-92A8-4391-9556-6A536BED94CC}" type="presParOf" srcId="{E07920EB-532F-4A04-BB4E-CA96E02AFDC1}" destId="{7360887E-E806-44B7-81CF-DAA189A6D168}" srcOrd="3" destOrd="0" presId="urn:microsoft.com/office/officeart/2005/8/layout/hList7"/>
    <dgm:cxn modelId="{248CB3AD-39A0-40A1-B2BB-39823EE70A93}" type="presParOf" srcId="{E07920EB-532F-4A04-BB4E-CA96E02AFDC1}" destId="{39A3F8A2-1640-46AD-BFE9-D3CC5B2685A3}" srcOrd="4" destOrd="0" presId="urn:microsoft.com/office/officeart/2005/8/layout/hList7"/>
    <dgm:cxn modelId="{15DB32B5-CB6C-4D65-AD08-01C10E5E6E43}" type="presParOf" srcId="{39A3F8A2-1640-46AD-BFE9-D3CC5B2685A3}" destId="{B32BC73D-F732-4525-9CC9-88DD4F23753D}" srcOrd="0" destOrd="0" presId="urn:microsoft.com/office/officeart/2005/8/layout/hList7"/>
    <dgm:cxn modelId="{192FEFEB-CDF6-4570-8BA9-5B74005D9B0A}" type="presParOf" srcId="{39A3F8A2-1640-46AD-BFE9-D3CC5B2685A3}" destId="{C19B8A3C-6879-4F5E-83C2-1C54AD8DC088}" srcOrd="1" destOrd="0" presId="urn:microsoft.com/office/officeart/2005/8/layout/hList7"/>
    <dgm:cxn modelId="{B1A90CD5-B6D7-44CD-870F-767012EE767B}" type="presParOf" srcId="{39A3F8A2-1640-46AD-BFE9-D3CC5B2685A3}" destId="{7D854ACC-C454-49FE-A31E-B354D597802F}" srcOrd="2" destOrd="0" presId="urn:microsoft.com/office/officeart/2005/8/layout/hList7"/>
    <dgm:cxn modelId="{0F47F67F-9B37-42D7-8625-A9C5BFFC4356}" type="presParOf" srcId="{39A3F8A2-1640-46AD-BFE9-D3CC5B2685A3}" destId="{E248A4BB-538C-421B-9C68-F0043FED390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11A644-9D5E-409D-9981-ADE669275158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2F9963AB-D0EC-4045-ABD9-55FC4303EEDE}">
      <dgm:prSet phldrT="[Текст]" custT="1"/>
      <dgm:spPr/>
      <dgm:t>
        <a:bodyPr/>
        <a:lstStyle/>
        <a:p>
          <a:r>
            <a:rPr lang="uk-UA" sz="1500" b="1" i="0" baseline="0" dirty="0" smtClean="0">
              <a:solidFill>
                <a:schemeClr val="tx1"/>
              </a:solidFill>
              <a:latin typeface="Georgia" pitchFamily="18" charset="0"/>
            </a:rPr>
            <a:t>позитивна </a:t>
          </a:r>
          <a:r>
            <a:rPr lang="uk-UA" sz="1500" b="1" i="0" baseline="0" dirty="0" err="1" smtClean="0">
              <a:solidFill>
                <a:schemeClr val="tx1"/>
              </a:solidFill>
              <a:latin typeface="Georgia" pitchFamily="18" charset="0"/>
            </a:rPr>
            <a:t>взаємо-залежність</a:t>
          </a:r>
          <a:r>
            <a:rPr lang="uk-UA" sz="1500" b="1" i="0" baseline="0" dirty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ru-RU" sz="15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C752B8EB-BF00-41BA-92BF-1E0B6FEB5182}" type="parTrans" cxnId="{B427FF5F-BE67-45F2-9384-613AEFF88107}">
      <dgm:prSet/>
      <dgm:spPr/>
      <dgm:t>
        <a:bodyPr/>
        <a:lstStyle/>
        <a:p>
          <a:endParaRPr lang="ru-RU"/>
        </a:p>
      </dgm:t>
    </dgm:pt>
    <dgm:pt modelId="{FB98F2FD-A7E5-4D79-A5D3-69D8A8A62255}" type="sibTrans" cxnId="{B427FF5F-BE67-45F2-9384-613AEFF88107}">
      <dgm:prSet/>
      <dgm:spPr/>
      <dgm:t>
        <a:bodyPr/>
        <a:lstStyle/>
        <a:p>
          <a:endParaRPr lang="ru-RU"/>
        </a:p>
      </dgm:t>
    </dgm:pt>
    <dgm:pt modelId="{E2B87B9B-0916-4817-BD3A-EB0286E6C3C3}">
      <dgm:prSet phldrT="[Текст]" custT="1"/>
      <dgm:spPr/>
      <dgm:t>
        <a:bodyPr/>
        <a:lstStyle/>
        <a:p>
          <a:r>
            <a:rPr lang="uk-UA" sz="1500" b="1" i="0" baseline="0" dirty="0" smtClean="0">
              <a:solidFill>
                <a:schemeClr val="tx1"/>
              </a:solidFill>
              <a:latin typeface="Georgia" pitchFamily="18" charset="0"/>
            </a:rPr>
            <a:t>особиста відпові-дальність </a:t>
          </a:r>
          <a:endParaRPr lang="ru-RU" sz="15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185A85B6-D05F-4AB5-A598-23AD8AE8CCF1}" type="parTrans" cxnId="{958808F6-15A7-4F13-A32D-071750F4ACBF}">
      <dgm:prSet/>
      <dgm:spPr/>
      <dgm:t>
        <a:bodyPr/>
        <a:lstStyle/>
        <a:p>
          <a:endParaRPr lang="ru-RU"/>
        </a:p>
      </dgm:t>
    </dgm:pt>
    <dgm:pt modelId="{BE1F7A74-30FB-423D-8409-6E68ED72658D}" type="sibTrans" cxnId="{958808F6-15A7-4F13-A32D-071750F4ACBF}">
      <dgm:prSet/>
      <dgm:spPr/>
      <dgm:t>
        <a:bodyPr/>
        <a:lstStyle/>
        <a:p>
          <a:endParaRPr lang="ru-RU"/>
        </a:p>
      </dgm:t>
    </dgm:pt>
    <dgm:pt modelId="{24880408-7B0D-4B08-A779-41CB1C4B066B}">
      <dgm:prSet phldrT="[Текст]" custT="1"/>
      <dgm:spPr/>
      <dgm:t>
        <a:bodyPr/>
        <a:lstStyle/>
        <a:p>
          <a:r>
            <a:rPr lang="uk-UA" sz="1500" b="1" i="0" baseline="0" dirty="0" smtClean="0">
              <a:solidFill>
                <a:schemeClr val="tx1"/>
              </a:solidFill>
              <a:latin typeface="Georgia" pitchFamily="18" charset="0"/>
            </a:rPr>
            <a:t>особистісна взаємодія </a:t>
          </a:r>
          <a:endParaRPr lang="ru-RU" sz="15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8B12038A-A433-4C16-A171-6490C66F52DE}" type="parTrans" cxnId="{9F53CA48-9C0A-4C80-BD58-6D7C0383D737}">
      <dgm:prSet/>
      <dgm:spPr/>
      <dgm:t>
        <a:bodyPr/>
        <a:lstStyle/>
        <a:p>
          <a:endParaRPr lang="ru-RU"/>
        </a:p>
      </dgm:t>
    </dgm:pt>
    <dgm:pt modelId="{91DCDEE2-EFC6-4AD8-8D73-248DC17195F5}" type="sibTrans" cxnId="{9F53CA48-9C0A-4C80-BD58-6D7C0383D737}">
      <dgm:prSet/>
      <dgm:spPr/>
      <dgm:t>
        <a:bodyPr/>
        <a:lstStyle/>
        <a:p>
          <a:endParaRPr lang="ru-RU"/>
        </a:p>
      </dgm:t>
    </dgm:pt>
    <dgm:pt modelId="{7346BC5F-49E1-4279-AD26-CCF686F3F58C}">
      <dgm:prSet phldrT="[Текст]" custT="1"/>
      <dgm:spPr/>
      <dgm:t>
        <a:bodyPr/>
        <a:lstStyle/>
        <a:p>
          <a:r>
            <a:rPr lang="uk-UA" sz="1500" b="1" i="0" baseline="0" dirty="0" smtClean="0">
              <a:solidFill>
                <a:schemeClr val="tx1"/>
              </a:solidFill>
              <a:latin typeface="Georgia" pitchFamily="18" charset="0"/>
            </a:rPr>
            <a:t>соціальні навички </a:t>
          </a:r>
          <a:endParaRPr lang="ru-RU" sz="15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0DF89F07-E42B-4619-8FE4-82607B972271}" type="parTrans" cxnId="{73744298-121B-4C07-B90F-17C7EF92B905}">
      <dgm:prSet/>
      <dgm:spPr/>
      <dgm:t>
        <a:bodyPr/>
        <a:lstStyle/>
        <a:p>
          <a:endParaRPr lang="ru-RU"/>
        </a:p>
      </dgm:t>
    </dgm:pt>
    <dgm:pt modelId="{14DADD3A-5733-4B47-9301-046A315EB455}" type="sibTrans" cxnId="{73744298-121B-4C07-B90F-17C7EF92B905}">
      <dgm:prSet/>
      <dgm:spPr/>
      <dgm:t>
        <a:bodyPr/>
        <a:lstStyle/>
        <a:p>
          <a:endParaRPr lang="ru-RU"/>
        </a:p>
      </dgm:t>
    </dgm:pt>
    <dgm:pt modelId="{3D24E4D9-FD3A-4627-BB27-2A704878A857}">
      <dgm:prSet phldrT="[Текст]" custT="1"/>
      <dgm:spPr/>
      <dgm:t>
        <a:bodyPr/>
        <a:lstStyle/>
        <a:p>
          <a:r>
            <a:rPr lang="uk-UA" sz="1500" b="1" i="0" baseline="0" dirty="0" smtClean="0">
              <a:solidFill>
                <a:schemeClr val="tx1"/>
              </a:solidFill>
              <a:latin typeface="Georgia" pitchFamily="18" charset="0"/>
            </a:rPr>
            <a:t>групова обробка </a:t>
          </a:r>
          <a:r>
            <a:rPr lang="uk-UA" sz="1500" b="1" i="0" baseline="0" dirty="0" smtClean="0">
              <a:solidFill>
                <a:schemeClr val="tx1"/>
              </a:solidFill>
              <a:latin typeface="Georgia" pitchFamily="18" charset="0"/>
            </a:rPr>
            <a:t>результат</a:t>
          </a:r>
          <a:r>
            <a:rPr lang="uk-UA" sz="1400" b="1" i="0" baseline="0" dirty="0" smtClean="0">
              <a:solidFill>
                <a:schemeClr val="tx1"/>
              </a:solidFill>
              <a:latin typeface="Georgia" pitchFamily="18" charset="0"/>
            </a:rPr>
            <a:t>ів</a:t>
          </a:r>
          <a:endParaRPr lang="ru-RU" sz="1400" b="1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1E31807-8E2A-4EF5-8E03-09351F937B9F}" type="parTrans" cxnId="{D50D5D20-A644-49B6-9A4D-B3DC4EC04B5C}">
      <dgm:prSet/>
      <dgm:spPr/>
      <dgm:t>
        <a:bodyPr/>
        <a:lstStyle/>
        <a:p>
          <a:endParaRPr lang="ru-RU"/>
        </a:p>
      </dgm:t>
    </dgm:pt>
    <dgm:pt modelId="{8E32C7CB-4035-4ADA-974A-5E61D8CC2F0D}" type="sibTrans" cxnId="{D50D5D20-A644-49B6-9A4D-B3DC4EC04B5C}">
      <dgm:prSet/>
      <dgm:spPr/>
      <dgm:t>
        <a:bodyPr/>
        <a:lstStyle/>
        <a:p>
          <a:endParaRPr lang="ru-RU"/>
        </a:p>
      </dgm:t>
    </dgm:pt>
    <dgm:pt modelId="{36DABC97-598F-41EC-A191-06F136537CD5}" type="pres">
      <dgm:prSet presAssocID="{7311A644-9D5E-409D-9981-ADE669275158}" presName="compositeShape" presStyleCnt="0">
        <dgm:presLayoutVars>
          <dgm:chMax val="7"/>
          <dgm:dir/>
          <dgm:resizeHandles val="exact"/>
        </dgm:presLayoutVars>
      </dgm:prSet>
      <dgm:spPr/>
    </dgm:pt>
    <dgm:pt modelId="{2BF08D0F-3A31-49DA-BA35-B5809C5AC9EF}" type="pres">
      <dgm:prSet presAssocID="{7311A644-9D5E-409D-9981-ADE669275158}" presName="wedge1" presStyleLbl="node1" presStyleIdx="0" presStyleCnt="5"/>
      <dgm:spPr/>
      <dgm:t>
        <a:bodyPr/>
        <a:lstStyle/>
        <a:p>
          <a:endParaRPr lang="ru-RU"/>
        </a:p>
      </dgm:t>
    </dgm:pt>
    <dgm:pt modelId="{B5A33D7E-27DC-4F00-B3EB-B0D4A15DC067}" type="pres">
      <dgm:prSet presAssocID="{7311A644-9D5E-409D-9981-ADE66927515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EDD41-6624-4C3C-85B6-F73D42F7111B}" type="pres">
      <dgm:prSet presAssocID="{7311A644-9D5E-409D-9981-ADE669275158}" presName="wedge2" presStyleLbl="node1" presStyleIdx="1" presStyleCnt="5"/>
      <dgm:spPr/>
      <dgm:t>
        <a:bodyPr/>
        <a:lstStyle/>
        <a:p>
          <a:endParaRPr lang="ru-RU"/>
        </a:p>
      </dgm:t>
    </dgm:pt>
    <dgm:pt modelId="{A05B0A2F-C803-40D6-A9E5-6B6D9D7DC86A}" type="pres">
      <dgm:prSet presAssocID="{7311A644-9D5E-409D-9981-ADE66927515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84F1-4764-4948-818C-5A12466751EE}" type="pres">
      <dgm:prSet presAssocID="{7311A644-9D5E-409D-9981-ADE669275158}" presName="wedge3" presStyleLbl="node1" presStyleIdx="2" presStyleCnt="5"/>
      <dgm:spPr/>
      <dgm:t>
        <a:bodyPr/>
        <a:lstStyle/>
        <a:p>
          <a:endParaRPr lang="ru-RU"/>
        </a:p>
      </dgm:t>
    </dgm:pt>
    <dgm:pt modelId="{18A260D0-2E5D-4619-AA88-156D42E62A74}" type="pres">
      <dgm:prSet presAssocID="{7311A644-9D5E-409D-9981-ADE66927515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A43BD-A57F-4237-92D0-F55B9476A5CE}" type="pres">
      <dgm:prSet presAssocID="{7311A644-9D5E-409D-9981-ADE669275158}" presName="wedge4" presStyleLbl="node1" presStyleIdx="3" presStyleCnt="5"/>
      <dgm:spPr/>
      <dgm:t>
        <a:bodyPr/>
        <a:lstStyle/>
        <a:p>
          <a:endParaRPr lang="ru-RU"/>
        </a:p>
      </dgm:t>
    </dgm:pt>
    <dgm:pt modelId="{BD76EE46-DB79-4857-8054-2EDBAB9A7E4A}" type="pres">
      <dgm:prSet presAssocID="{7311A644-9D5E-409D-9981-ADE66927515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F971B-E87A-4414-BD7F-6BC547EDB52A}" type="pres">
      <dgm:prSet presAssocID="{7311A644-9D5E-409D-9981-ADE669275158}" presName="wedge5" presStyleLbl="node1" presStyleIdx="4" presStyleCnt="5"/>
      <dgm:spPr/>
      <dgm:t>
        <a:bodyPr/>
        <a:lstStyle/>
        <a:p>
          <a:endParaRPr lang="ru-RU"/>
        </a:p>
      </dgm:t>
    </dgm:pt>
    <dgm:pt modelId="{2FA9941B-AD1E-4C62-BF26-E456F5882F1E}" type="pres">
      <dgm:prSet presAssocID="{7311A644-9D5E-409D-9981-ADE66927515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2DBB64-9A40-4A2F-8B18-FE7D4CE796B5}" type="presOf" srcId="{E2B87B9B-0916-4817-BD3A-EB0286E6C3C3}" destId="{FE2EDD41-6624-4C3C-85B6-F73D42F7111B}" srcOrd="0" destOrd="0" presId="urn:microsoft.com/office/officeart/2005/8/layout/chart3"/>
    <dgm:cxn modelId="{C40219D1-A8C2-4202-AF4B-D3CC0B6DC1C0}" type="presOf" srcId="{3D24E4D9-FD3A-4627-BB27-2A704878A857}" destId="{0E4F971B-E87A-4414-BD7F-6BC547EDB52A}" srcOrd="0" destOrd="0" presId="urn:microsoft.com/office/officeart/2005/8/layout/chart3"/>
    <dgm:cxn modelId="{38B0639B-AFD6-4FFD-A415-700865D90C6C}" type="presOf" srcId="{2F9963AB-D0EC-4045-ABD9-55FC4303EEDE}" destId="{B5A33D7E-27DC-4F00-B3EB-B0D4A15DC067}" srcOrd="1" destOrd="0" presId="urn:microsoft.com/office/officeart/2005/8/layout/chart3"/>
    <dgm:cxn modelId="{0C057479-8378-4292-B802-174C1178C21B}" type="presOf" srcId="{7346BC5F-49E1-4279-AD26-CCF686F3F58C}" destId="{BD76EE46-DB79-4857-8054-2EDBAB9A7E4A}" srcOrd="1" destOrd="0" presId="urn:microsoft.com/office/officeart/2005/8/layout/chart3"/>
    <dgm:cxn modelId="{73744298-121B-4C07-B90F-17C7EF92B905}" srcId="{7311A644-9D5E-409D-9981-ADE669275158}" destId="{7346BC5F-49E1-4279-AD26-CCF686F3F58C}" srcOrd="3" destOrd="0" parTransId="{0DF89F07-E42B-4619-8FE4-82607B972271}" sibTransId="{14DADD3A-5733-4B47-9301-046A315EB455}"/>
    <dgm:cxn modelId="{9F53CA48-9C0A-4C80-BD58-6D7C0383D737}" srcId="{7311A644-9D5E-409D-9981-ADE669275158}" destId="{24880408-7B0D-4B08-A779-41CB1C4B066B}" srcOrd="2" destOrd="0" parTransId="{8B12038A-A433-4C16-A171-6490C66F52DE}" sibTransId="{91DCDEE2-EFC6-4AD8-8D73-248DC17195F5}"/>
    <dgm:cxn modelId="{D50D5D20-A644-49B6-9A4D-B3DC4EC04B5C}" srcId="{7311A644-9D5E-409D-9981-ADE669275158}" destId="{3D24E4D9-FD3A-4627-BB27-2A704878A857}" srcOrd="4" destOrd="0" parTransId="{91E31807-8E2A-4EF5-8E03-09351F937B9F}" sibTransId="{8E32C7CB-4035-4ADA-974A-5E61D8CC2F0D}"/>
    <dgm:cxn modelId="{ED3CBE77-409B-44B7-A704-50BBF3DEE517}" type="presOf" srcId="{7311A644-9D5E-409D-9981-ADE669275158}" destId="{36DABC97-598F-41EC-A191-06F136537CD5}" srcOrd="0" destOrd="0" presId="urn:microsoft.com/office/officeart/2005/8/layout/chart3"/>
    <dgm:cxn modelId="{8A16F268-F977-4008-867E-AB862DE35B42}" type="presOf" srcId="{24880408-7B0D-4B08-A779-41CB1C4B066B}" destId="{615E84F1-4764-4948-818C-5A12466751EE}" srcOrd="0" destOrd="0" presId="urn:microsoft.com/office/officeart/2005/8/layout/chart3"/>
    <dgm:cxn modelId="{8F7C7741-CB56-4803-AFFF-A05C82FAE32C}" type="presOf" srcId="{2F9963AB-D0EC-4045-ABD9-55FC4303EEDE}" destId="{2BF08D0F-3A31-49DA-BA35-B5809C5AC9EF}" srcOrd="0" destOrd="0" presId="urn:microsoft.com/office/officeart/2005/8/layout/chart3"/>
    <dgm:cxn modelId="{FEDDD57B-800F-4B0D-B8A5-5F7F64D31505}" type="presOf" srcId="{E2B87B9B-0916-4817-BD3A-EB0286E6C3C3}" destId="{A05B0A2F-C803-40D6-A9E5-6B6D9D7DC86A}" srcOrd="1" destOrd="0" presId="urn:microsoft.com/office/officeart/2005/8/layout/chart3"/>
    <dgm:cxn modelId="{EF42156B-0075-4F17-B3BD-DE6C5C052AE3}" type="presOf" srcId="{7346BC5F-49E1-4279-AD26-CCF686F3F58C}" destId="{D2FA43BD-A57F-4237-92D0-F55B9476A5CE}" srcOrd="0" destOrd="0" presId="urn:microsoft.com/office/officeart/2005/8/layout/chart3"/>
    <dgm:cxn modelId="{86F268BE-B8D4-48CF-9B8D-C249C6B8490D}" type="presOf" srcId="{3D24E4D9-FD3A-4627-BB27-2A704878A857}" destId="{2FA9941B-AD1E-4C62-BF26-E456F5882F1E}" srcOrd="1" destOrd="0" presId="urn:microsoft.com/office/officeart/2005/8/layout/chart3"/>
    <dgm:cxn modelId="{21922B92-2B6A-4330-B081-8D2CDEE85DEF}" type="presOf" srcId="{24880408-7B0D-4B08-A779-41CB1C4B066B}" destId="{18A260D0-2E5D-4619-AA88-156D42E62A74}" srcOrd="1" destOrd="0" presId="urn:microsoft.com/office/officeart/2005/8/layout/chart3"/>
    <dgm:cxn modelId="{958808F6-15A7-4F13-A32D-071750F4ACBF}" srcId="{7311A644-9D5E-409D-9981-ADE669275158}" destId="{E2B87B9B-0916-4817-BD3A-EB0286E6C3C3}" srcOrd="1" destOrd="0" parTransId="{185A85B6-D05F-4AB5-A598-23AD8AE8CCF1}" sibTransId="{BE1F7A74-30FB-423D-8409-6E68ED72658D}"/>
    <dgm:cxn modelId="{B427FF5F-BE67-45F2-9384-613AEFF88107}" srcId="{7311A644-9D5E-409D-9981-ADE669275158}" destId="{2F9963AB-D0EC-4045-ABD9-55FC4303EEDE}" srcOrd="0" destOrd="0" parTransId="{C752B8EB-BF00-41BA-92BF-1E0B6FEB5182}" sibTransId="{FB98F2FD-A7E5-4D79-A5D3-69D8A8A62255}"/>
    <dgm:cxn modelId="{8A1CB041-D352-4D3E-8CC4-C8C227132B83}" type="presParOf" srcId="{36DABC97-598F-41EC-A191-06F136537CD5}" destId="{2BF08D0F-3A31-49DA-BA35-B5809C5AC9EF}" srcOrd="0" destOrd="0" presId="urn:microsoft.com/office/officeart/2005/8/layout/chart3"/>
    <dgm:cxn modelId="{F08D061A-844D-431A-8B94-0745D80B61BA}" type="presParOf" srcId="{36DABC97-598F-41EC-A191-06F136537CD5}" destId="{B5A33D7E-27DC-4F00-B3EB-B0D4A15DC067}" srcOrd="1" destOrd="0" presId="urn:microsoft.com/office/officeart/2005/8/layout/chart3"/>
    <dgm:cxn modelId="{37E8D183-6F64-4480-9C68-471A4291E061}" type="presParOf" srcId="{36DABC97-598F-41EC-A191-06F136537CD5}" destId="{FE2EDD41-6624-4C3C-85B6-F73D42F7111B}" srcOrd="2" destOrd="0" presId="urn:microsoft.com/office/officeart/2005/8/layout/chart3"/>
    <dgm:cxn modelId="{80A2C1F4-728F-4F2B-9D7C-E5D2B48B2F98}" type="presParOf" srcId="{36DABC97-598F-41EC-A191-06F136537CD5}" destId="{A05B0A2F-C803-40D6-A9E5-6B6D9D7DC86A}" srcOrd="3" destOrd="0" presId="urn:microsoft.com/office/officeart/2005/8/layout/chart3"/>
    <dgm:cxn modelId="{40A83E44-CAF0-410D-9D51-71C22869F574}" type="presParOf" srcId="{36DABC97-598F-41EC-A191-06F136537CD5}" destId="{615E84F1-4764-4948-818C-5A12466751EE}" srcOrd="4" destOrd="0" presId="urn:microsoft.com/office/officeart/2005/8/layout/chart3"/>
    <dgm:cxn modelId="{14BB3F27-E7DD-464B-BFC2-8AC55DCB46B0}" type="presParOf" srcId="{36DABC97-598F-41EC-A191-06F136537CD5}" destId="{18A260D0-2E5D-4619-AA88-156D42E62A74}" srcOrd="5" destOrd="0" presId="urn:microsoft.com/office/officeart/2005/8/layout/chart3"/>
    <dgm:cxn modelId="{F83CF3B9-2007-422F-A382-09D8D0342ED9}" type="presParOf" srcId="{36DABC97-598F-41EC-A191-06F136537CD5}" destId="{D2FA43BD-A57F-4237-92D0-F55B9476A5CE}" srcOrd="6" destOrd="0" presId="urn:microsoft.com/office/officeart/2005/8/layout/chart3"/>
    <dgm:cxn modelId="{F9D2843C-A636-4977-846B-6E29E6485A39}" type="presParOf" srcId="{36DABC97-598F-41EC-A191-06F136537CD5}" destId="{BD76EE46-DB79-4857-8054-2EDBAB9A7E4A}" srcOrd="7" destOrd="0" presId="urn:microsoft.com/office/officeart/2005/8/layout/chart3"/>
    <dgm:cxn modelId="{E7622FAC-17C2-479F-B2A7-D8EB76948676}" type="presParOf" srcId="{36DABC97-598F-41EC-A191-06F136537CD5}" destId="{0E4F971B-E87A-4414-BD7F-6BC547EDB52A}" srcOrd="8" destOrd="0" presId="urn:microsoft.com/office/officeart/2005/8/layout/chart3"/>
    <dgm:cxn modelId="{0C8FB506-BBCD-4790-B4BF-7837A5EA6A6F}" type="presParOf" srcId="{36DABC97-598F-41EC-A191-06F136537CD5}" destId="{2FA9941B-AD1E-4C62-BF26-E456F5882F1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2AC3-24B2-4B7E-94C2-0CABD9A78833}" type="doc">
      <dgm:prSet loTypeId="urn:microsoft.com/office/officeart/2005/8/layout/process2" loCatId="process" qsTypeId="urn:microsoft.com/office/officeart/2005/8/quickstyle/3d1" qsCatId="3D" csTypeId="urn:microsoft.com/office/officeart/2005/8/colors/colorful2" csCatId="colorful" phldr="1"/>
      <dgm:spPr/>
    </dgm:pt>
    <dgm:pt modelId="{41762B1C-ABBB-46FC-B33E-9EA4C5867DDB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РІЗНОРІВНЕВІ</a:t>
          </a:r>
          <a:endParaRPr lang="ru-RU" b="1" dirty="0">
            <a:latin typeface="Georgia" pitchFamily="18" charset="0"/>
          </a:endParaRPr>
        </a:p>
      </dgm:t>
    </dgm:pt>
    <dgm:pt modelId="{61DE824C-5717-4105-865D-68874D9CEACA}" type="parTrans" cxnId="{8C4F70CC-32A6-49F7-9E59-739C30A4B60F}">
      <dgm:prSet/>
      <dgm:spPr/>
      <dgm:t>
        <a:bodyPr/>
        <a:lstStyle/>
        <a:p>
          <a:endParaRPr lang="ru-RU"/>
        </a:p>
      </dgm:t>
    </dgm:pt>
    <dgm:pt modelId="{DCB72C1B-6988-4F0B-9F95-0CBFEEE59B5C}" type="sibTrans" cxnId="{8C4F70CC-32A6-49F7-9E59-739C30A4B60F}">
      <dgm:prSet/>
      <dgm:spPr/>
      <dgm:t>
        <a:bodyPr/>
        <a:lstStyle/>
        <a:p>
          <a:endParaRPr lang="ru-RU"/>
        </a:p>
      </dgm:t>
    </dgm:pt>
    <dgm:pt modelId="{BDB58792-7273-4058-A43F-8644B4670147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ОДНОРІВНЕВІ</a:t>
          </a:r>
          <a:endParaRPr lang="ru-RU" b="1" dirty="0">
            <a:latin typeface="Georgia" pitchFamily="18" charset="0"/>
          </a:endParaRPr>
        </a:p>
      </dgm:t>
    </dgm:pt>
    <dgm:pt modelId="{A0D2FDAE-8414-4092-AE01-9074C0D94AAB}" type="parTrans" cxnId="{D45E42BD-200E-4EBC-9F7B-EA1BEBCD8D9D}">
      <dgm:prSet/>
      <dgm:spPr/>
      <dgm:t>
        <a:bodyPr/>
        <a:lstStyle/>
        <a:p>
          <a:endParaRPr lang="ru-RU"/>
        </a:p>
      </dgm:t>
    </dgm:pt>
    <dgm:pt modelId="{76A3C8D8-8C85-42E8-B6A4-34DC2C8B389A}" type="sibTrans" cxnId="{D45E42BD-200E-4EBC-9F7B-EA1BEBCD8D9D}">
      <dgm:prSet/>
      <dgm:spPr/>
      <dgm:t>
        <a:bodyPr/>
        <a:lstStyle/>
        <a:p>
          <a:endParaRPr lang="ru-RU"/>
        </a:p>
      </dgm:t>
    </dgm:pt>
    <dgm:pt modelId="{0B420E22-12A5-419C-BCA4-BDC1A0C6F61E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ВИПАДКОВІ</a:t>
          </a:r>
          <a:endParaRPr lang="ru-RU" b="1" dirty="0">
            <a:latin typeface="Georgia" pitchFamily="18" charset="0"/>
          </a:endParaRPr>
        </a:p>
      </dgm:t>
    </dgm:pt>
    <dgm:pt modelId="{B531947D-4861-4F3B-9DA3-486CCC4DBC52}" type="parTrans" cxnId="{B5A81986-69F1-41A3-893A-58314FC0FC27}">
      <dgm:prSet/>
      <dgm:spPr/>
      <dgm:t>
        <a:bodyPr/>
        <a:lstStyle/>
        <a:p>
          <a:endParaRPr lang="ru-RU"/>
        </a:p>
      </dgm:t>
    </dgm:pt>
    <dgm:pt modelId="{66C4AD60-96B0-4927-9899-C6E8E68F0A33}" type="sibTrans" cxnId="{B5A81986-69F1-41A3-893A-58314FC0FC27}">
      <dgm:prSet/>
      <dgm:spPr/>
      <dgm:t>
        <a:bodyPr/>
        <a:lstStyle/>
        <a:p>
          <a:endParaRPr lang="ru-RU"/>
        </a:p>
      </dgm:t>
    </dgm:pt>
    <dgm:pt modelId="{E365DDF7-74F3-47FE-BB7D-D6AE3198D1C5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ЗА </a:t>
          </a:r>
          <a:r>
            <a:rPr lang="uk-UA" b="1" dirty="0" smtClean="0">
              <a:latin typeface="Georgia" pitchFamily="18" charset="0"/>
            </a:rPr>
            <a:t>ІНТЕРЕСАМИ</a:t>
          </a:r>
          <a:endParaRPr lang="ru-RU" b="1" dirty="0">
            <a:latin typeface="Georgia" pitchFamily="18" charset="0"/>
          </a:endParaRPr>
        </a:p>
      </dgm:t>
    </dgm:pt>
    <dgm:pt modelId="{D6E1D353-9724-42F8-BB75-11DB1CFC3569}" type="parTrans" cxnId="{B90DC955-B3B4-45BA-BBD2-89538C1551CE}">
      <dgm:prSet/>
      <dgm:spPr/>
      <dgm:t>
        <a:bodyPr/>
        <a:lstStyle/>
        <a:p>
          <a:endParaRPr lang="ru-RU"/>
        </a:p>
      </dgm:t>
    </dgm:pt>
    <dgm:pt modelId="{5E427CAD-C1D4-4281-B725-69743EA15360}" type="sibTrans" cxnId="{B90DC955-B3B4-45BA-BBD2-89538C1551CE}">
      <dgm:prSet/>
      <dgm:spPr/>
      <dgm:t>
        <a:bodyPr/>
        <a:lstStyle/>
        <a:p>
          <a:endParaRPr lang="ru-RU"/>
        </a:p>
      </dgm:t>
    </dgm:pt>
    <dgm:pt modelId="{DF44ED56-CB29-467F-B167-532D356AEEC1}" type="pres">
      <dgm:prSet presAssocID="{0D6B2AC3-24B2-4B7E-94C2-0CABD9A78833}" presName="linearFlow" presStyleCnt="0">
        <dgm:presLayoutVars>
          <dgm:resizeHandles val="exact"/>
        </dgm:presLayoutVars>
      </dgm:prSet>
      <dgm:spPr/>
    </dgm:pt>
    <dgm:pt modelId="{CCB53A6D-41FC-4BD6-898C-2C7CEB2C7849}" type="pres">
      <dgm:prSet presAssocID="{41762B1C-ABBB-46FC-B33E-9EA4C5867DDB}" presName="node" presStyleLbl="node1" presStyleIdx="0" presStyleCnt="4" custLinFactX="-100000" custLinFactNeighborX="-117637" custLinFactNeighborY="23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96F35-F2A2-4454-8E44-9635E5EDA44F}" type="pres">
      <dgm:prSet presAssocID="{DCB72C1B-6988-4F0B-9F95-0CBFEEE59B5C}" presName="sibTrans" presStyleLbl="sibTrans2D1" presStyleIdx="0" presStyleCnt="3" custAng="3572024" custScaleX="158487" custScaleY="97657" custLinFactX="100000" custLinFactNeighborX="115247" custLinFactNeighborY="-85465"/>
      <dgm:spPr/>
    </dgm:pt>
    <dgm:pt modelId="{C0BEC419-7280-4E3D-9433-68D82B412F40}" type="pres">
      <dgm:prSet presAssocID="{DCB72C1B-6988-4F0B-9F95-0CBFEEE59B5C}" presName="connectorText" presStyleLbl="sibTrans2D1" presStyleIdx="0" presStyleCnt="3"/>
      <dgm:spPr/>
    </dgm:pt>
    <dgm:pt modelId="{ED2CE4E4-262C-4805-BC50-B31A7C010FFF}" type="pres">
      <dgm:prSet presAssocID="{BDB58792-7273-4058-A43F-8644B4670147}" presName="node" presStyleLbl="node1" presStyleIdx="1" presStyleCnt="4" custLinFactNeighborX="-52796" custLinFactNeighborY="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B7759-CA58-4FE5-AD3E-376D3DE8C2E6}" type="pres">
      <dgm:prSet presAssocID="{76A3C8D8-8C85-42E8-B6A4-34DC2C8B389A}" presName="sibTrans" presStyleLbl="sibTrans2D1" presStyleIdx="1" presStyleCnt="3" custAng="3627681" custLinFactX="99879" custLinFactNeighborX="100000" custLinFactNeighborY="-77111"/>
      <dgm:spPr/>
    </dgm:pt>
    <dgm:pt modelId="{73CF44B1-60A7-4A32-B053-C7F034942DC4}" type="pres">
      <dgm:prSet presAssocID="{76A3C8D8-8C85-42E8-B6A4-34DC2C8B389A}" presName="connectorText" presStyleLbl="sibTrans2D1" presStyleIdx="1" presStyleCnt="3"/>
      <dgm:spPr/>
    </dgm:pt>
    <dgm:pt modelId="{22E57E3F-E49A-4BFF-A1BD-2825FE427C53}" type="pres">
      <dgm:prSet presAssocID="{0B420E22-12A5-419C-BCA4-BDC1A0C6F61E}" presName="node" presStyleLbl="node1" presStyleIdx="2" presStyleCnt="4" custLinFactNeighborX="50000" custLinFactNeighborY="2035">
        <dgm:presLayoutVars>
          <dgm:bulletEnabled val="1"/>
        </dgm:presLayoutVars>
      </dgm:prSet>
      <dgm:spPr/>
    </dgm:pt>
    <dgm:pt modelId="{E81486AB-4F4B-4D73-B6D4-5995D4D0E78E}" type="pres">
      <dgm:prSet presAssocID="{66C4AD60-96B0-4927-9899-C6E8E68F0A33}" presName="sibTrans" presStyleLbl="sibTrans2D1" presStyleIdx="2" presStyleCnt="3" custAng="3521967" custLinFactX="51440" custLinFactNeighborX="100000" custLinFactNeighborY="-95761"/>
      <dgm:spPr/>
    </dgm:pt>
    <dgm:pt modelId="{2B41E6B6-5B68-49A7-A0D9-FBC438B62F27}" type="pres">
      <dgm:prSet presAssocID="{66C4AD60-96B0-4927-9899-C6E8E68F0A33}" presName="connectorText" presStyleLbl="sibTrans2D1" presStyleIdx="2" presStyleCnt="3"/>
      <dgm:spPr/>
    </dgm:pt>
    <dgm:pt modelId="{A144BA1B-0888-4640-9D87-12A341B53A09}" type="pres">
      <dgm:prSet presAssocID="{E365DDF7-74F3-47FE-BB7D-D6AE3198D1C5}" presName="node" presStyleLbl="node1" presStyleIdx="3" presStyleCnt="4" custLinFactX="100000" custLinFactNeighborX="120315" custLinFactNeighborY="-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4C06AF-A1BA-41CD-BD05-0970E222DB42}" type="presOf" srcId="{E365DDF7-74F3-47FE-BB7D-D6AE3198D1C5}" destId="{A144BA1B-0888-4640-9D87-12A341B53A09}" srcOrd="0" destOrd="0" presId="urn:microsoft.com/office/officeart/2005/8/layout/process2"/>
    <dgm:cxn modelId="{BAD208DB-6B88-4F41-8B0E-C9C54164A14A}" type="presOf" srcId="{DCB72C1B-6988-4F0B-9F95-0CBFEEE59B5C}" destId="{A4E96F35-F2A2-4454-8E44-9635E5EDA44F}" srcOrd="0" destOrd="0" presId="urn:microsoft.com/office/officeart/2005/8/layout/process2"/>
    <dgm:cxn modelId="{B90DC955-B3B4-45BA-BBD2-89538C1551CE}" srcId="{0D6B2AC3-24B2-4B7E-94C2-0CABD9A78833}" destId="{E365DDF7-74F3-47FE-BB7D-D6AE3198D1C5}" srcOrd="3" destOrd="0" parTransId="{D6E1D353-9724-42F8-BB75-11DB1CFC3569}" sibTransId="{5E427CAD-C1D4-4281-B725-69743EA15360}"/>
    <dgm:cxn modelId="{FFF04896-8E73-4244-9F66-19012E980FC9}" type="presOf" srcId="{66C4AD60-96B0-4927-9899-C6E8E68F0A33}" destId="{2B41E6B6-5B68-49A7-A0D9-FBC438B62F27}" srcOrd="1" destOrd="0" presId="urn:microsoft.com/office/officeart/2005/8/layout/process2"/>
    <dgm:cxn modelId="{F0C293AA-D60B-45E9-8406-17FEAD462D1C}" type="presOf" srcId="{66C4AD60-96B0-4927-9899-C6E8E68F0A33}" destId="{E81486AB-4F4B-4D73-B6D4-5995D4D0E78E}" srcOrd="0" destOrd="0" presId="urn:microsoft.com/office/officeart/2005/8/layout/process2"/>
    <dgm:cxn modelId="{C670EBEE-6CE5-41B2-9A85-8EB00D35153C}" type="presOf" srcId="{41762B1C-ABBB-46FC-B33E-9EA4C5867DDB}" destId="{CCB53A6D-41FC-4BD6-898C-2C7CEB2C7849}" srcOrd="0" destOrd="0" presId="urn:microsoft.com/office/officeart/2005/8/layout/process2"/>
    <dgm:cxn modelId="{B5A81986-69F1-41A3-893A-58314FC0FC27}" srcId="{0D6B2AC3-24B2-4B7E-94C2-0CABD9A78833}" destId="{0B420E22-12A5-419C-BCA4-BDC1A0C6F61E}" srcOrd="2" destOrd="0" parTransId="{B531947D-4861-4F3B-9DA3-486CCC4DBC52}" sibTransId="{66C4AD60-96B0-4927-9899-C6E8E68F0A33}"/>
    <dgm:cxn modelId="{5205FE72-D14B-4E98-8174-8365795D141F}" type="presOf" srcId="{76A3C8D8-8C85-42E8-B6A4-34DC2C8B389A}" destId="{E6BB7759-CA58-4FE5-AD3E-376D3DE8C2E6}" srcOrd="0" destOrd="0" presId="urn:microsoft.com/office/officeart/2005/8/layout/process2"/>
    <dgm:cxn modelId="{5DFB26FC-975F-41AA-9144-C1FAF0269F0F}" type="presOf" srcId="{BDB58792-7273-4058-A43F-8644B4670147}" destId="{ED2CE4E4-262C-4805-BC50-B31A7C010FFF}" srcOrd="0" destOrd="0" presId="urn:microsoft.com/office/officeart/2005/8/layout/process2"/>
    <dgm:cxn modelId="{D45E42BD-200E-4EBC-9F7B-EA1BEBCD8D9D}" srcId="{0D6B2AC3-24B2-4B7E-94C2-0CABD9A78833}" destId="{BDB58792-7273-4058-A43F-8644B4670147}" srcOrd="1" destOrd="0" parTransId="{A0D2FDAE-8414-4092-AE01-9074C0D94AAB}" sibTransId="{76A3C8D8-8C85-42E8-B6A4-34DC2C8B389A}"/>
    <dgm:cxn modelId="{C50A7FE6-8D39-4E78-9ACD-04C9AF9D52AA}" type="presOf" srcId="{DCB72C1B-6988-4F0B-9F95-0CBFEEE59B5C}" destId="{C0BEC419-7280-4E3D-9433-68D82B412F40}" srcOrd="1" destOrd="0" presId="urn:microsoft.com/office/officeart/2005/8/layout/process2"/>
    <dgm:cxn modelId="{8C4F70CC-32A6-49F7-9E59-739C30A4B60F}" srcId="{0D6B2AC3-24B2-4B7E-94C2-0CABD9A78833}" destId="{41762B1C-ABBB-46FC-B33E-9EA4C5867DDB}" srcOrd="0" destOrd="0" parTransId="{61DE824C-5717-4105-865D-68874D9CEACA}" sibTransId="{DCB72C1B-6988-4F0B-9F95-0CBFEEE59B5C}"/>
    <dgm:cxn modelId="{9DF4E338-366A-4858-BE60-4E9AA86A934A}" type="presOf" srcId="{0B420E22-12A5-419C-BCA4-BDC1A0C6F61E}" destId="{22E57E3F-E49A-4BFF-A1BD-2825FE427C53}" srcOrd="0" destOrd="0" presId="urn:microsoft.com/office/officeart/2005/8/layout/process2"/>
    <dgm:cxn modelId="{C398F40F-D5A8-4A61-BF71-E069B43215A6}" type="presOf" srcId="{76A3C8D8-8C85-42E8-B6A4-34DC2C8B389A}" destId="{73CF44B1-60A7-4A32-B053-C7F034942DC4}" srcOrd="1" destOrd="0" presId="urn:microsoft.com/office/officeart/2005/8/layout/process2"/>
    <dgm:cxn modelId="{F1D5C9DA-B03F-4886-B242-A45C0D4B73F8}" type="presOf" srcId="{0D6B2AC3-24B2-4B7E-94C2-0CABD9A78833}" destId="{DF44ED56-CB29-467F-B167-532D356AEEC1}" srcOrd="0" destOrd="0" presId="urn:microsoft.com/office/officeart/2005/8/layout/process2"/>
    <dgm:cxn modelId="{07B768B9-F618-4F4D-B853-9F1CCBC63316}" type="presParOf" srcId="{DF44ED56-CB29-467F-B167-532D356AEEC1}" destId="{CCB53A6D-41FC-4BD6-898C-2C7CEB2C7849}" srcOrd="0" destOrd="0" presId="urn:microsoft.com/office/officeart/2005/8/layout/process2"/>
    <dgm:cxn modelId="{3A8F6255-46FF-4DAA-90B9-C771042770C1}" type="presParOf" srcId="{DF44ED56-CB29-467F-B167-532D356AEEC1}" destId="{A4E96F35-F2A2-4454-8E44-9635E5EDA44F}" srcOrd="1" destOrd="0" presId="urn:microsoft.com/office/officeart/2005/8/layout/process2"/>
    <dgm:cxn modelId="{E099426A-874F-462B-85E0-F593AB52E559}" type="presParOf" srcId="{A4E96F35-F2A2-4454-8E44-9635E5EDA44F}" destId="{C0BEC419-7280-4E3D-9433-68D82B412F40}" srcOrd="0" destOrd="0" presId="urn:microsoft.com/office/officeart/2005/8/layout/process2"/>
    <dgm:cxn modelId="{805823EC-CA8E-4C2F-AFA4-9E6ECBDB9338}" type="presParOf" srcId="{DF44ED56-CB29-467F-B167-532D356AEEC1}" destId="{ED2CE4E4-262C-4805-BC50-B31A7C010FFF}" srcOrd="2" destOrd="0" presId="urn:microsoft.com/office/officeart/2005/8/layout/process2"/>
    <dgm:cxn modelId="{88AC9584-4534-4C6F-A9A6-C2A8BBAB9D9E}" type="presParOf" srcId="{DF44ED56-CB29-467F-B167-532D356AEEC1}" destId="{E6BB7759-CA58-4FE5-AD3E-376D3DE8C2E6}" srcOrd="3" destOrd="0" presId="urn:microsoft.com/office/officeart/2005/8/layout/process2"/>
    <dgm:cxn modelId="{642A86CD-1BAB-4C3B-9283-B6B17279E6C4}" type="presParOf" srcId="{E6BB7759-CA58-4FE5-AD3E-376D3DE8C2E6}" destId="{73CF44B1-60A7-4A32-B053-C7F034942DC4}" srcOrd="0" destOrd="0" presId="urn:microsoft.com/office/officeart/2005/8/layout/process2"/>
    <dgm:cxn modelId="{BB4AEEFF-9B6D-4837-A869-1A1727C02DC4}" type="presParOf" srcId="{DF44ED56-CB29-467F-B167-532D356AEEC1}" destId="{22E57E3F-E49A-4BFF-A1BD-2825FE427C53}" srcOrd="4" destOrd="0" presId="urn:microsoft.com/office/officeart/2005/8/layout/process2"/>
    <dgm:cxn modelId="{4D956A74-0203-43F9-AD28-39F0A104CA29}" type="presParOf" srcId="{DF44ED56-CB29-467F-B167-532D356AEEC1}" destId="{E81486AB-4F4B-4D73-B6D4-5995D4D0E78E}" srcOrd="5" destOrd="0" presId="urn:microsoft.com/office/officeart/2005/8/layout/process2"/>
    <dgm:cxn modelId="{FAD27FAA-F78F-4508-B3B2-9AE94166694A}" type="presParOf" srcId="{E81486AB-4F4B-4D73-B6D4-5995D4D0E78E}" destId="{2B41E6B6-5B68-49A7-A0D9-FBC438B62F27}" srcOrd="0" destOrd="0" presId="urn:microsoft.com/office/officeart/2005/8/layout/process2"/>
    <dgm:cxn modelId="{0C170D6C-3B30-41AB-B505-AC9E5A1EF947}" type="presParOf" srcId="{DF44ED56-CB29-467F-B167-532D356AEEC1}" destId="{A144BA1B-0888-4640-9D87-12A341B53A0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0389E1-23DE-444B-847E-19C3314EDFA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86E508-83FE-4FF1-9557-1A7639F8D555}">
      <dgm:prSet phldrT="[Текст]"/>
      <dgm:spPr/>
      <dgm:t>
        <a:bodyPr/>
        <a:lstStyle/>
        <a:p>
          <a:r>
            <a:rPr lang="uk-UA" b="1" i="0" baseline="0" dirty="0" smtClean="0">
              <a:solidFill>
                <a:schemeClr val="bg1"/>
              </a:solidFill>
              <a:latin typeface="Georgia" pitchFamily="18" charset="0"/>
            </a:rPr>
            <a:t>Група</a:t>
          </a:r>
          <a:r>
            <a:rPr lang="uk-UA" i="0" baseline="0" dirty="0" smtClean="0">
              <a:solidFill>
                <a:schemeClr val="bg1"/>
              </a:solidFill>
              <a:latin typeface="Georgia" pitchFamily="18" charset="0"/>
            </a:rPr>
            <a:t> </a:t>
          </a:r>
          <a:endParaRPr lang="ru-RU" i="0" baseline="0" dirty="0">
            <a:solidFill>
              <a:schemeClr val="bg1"/>
            </a:solidFill>
            <a:latin typeface="Georgia" pitchFamily="18" charset="0"/>
          </a:endParaRPr>
        </a:p>
      </dgm:t>
    </dgm:pt>
    <dgm:pt modelId="{5D8400A2-B9D2-4968-A200-3A3BDEAEAB69}" type="parTrans" cxnId="{65317CE7-2820-401C-BD22-2FC39E25534A}">
      <dgm:prSet/>
      <dgm:spPr/>
      <dgm:t>
        <a:bodyPr/>
        <a:lstStyle/>
        <a:p>
          <a:endParaRPr lang="ru-RU"/>
        </a:p>
      </dgm:t>
    </dgm:pt>
    <dgm:pt modelId="{DD13CF8E-B874-4E0E-AEDB-48FB5FEF70BD}" type="sibTrans" cxnId="{65317CE7-2820-401C-BD22-2FC39E25534A}">
      <dgm:prSet/>
      <dgm:spPr/>
      <dgm:t>
        <a:bodyPr/>
        <a:lstStyle/>
        <a:p>
          <a:endParaRPr lang="ru-RU"/>
        </a:p>
      </dgm:t>
    </dgm:pt>
    <dgm:pt modelId="{DD2A6467-A64D-46FA-969D-66B543350D8F}">
      <dgm:prSet phldrT="[Текст]"/>
      <dgm:spPr/>
      <dgm:t>
        <a:bodyPr/>
        <a:lstStyle/>
        <a:p>
          <a:r>
            <a:rPr lang="uk-UA" b="1" i="0" u="none" baseline="0" dirty="0" smtClean="0">
              <a:solidFill>
                <a:schemeClr val="bg1"/>
              </a:solidFill>
              <a:latin typeface="Georgia" pitchFamily="18" charset="0"/>
            </a:rPr>
            <a:t>Спікер</a:t>
          </a:r>
          <a:endParaRPr lang="ru-RU" i="0" baseline="0" dirty="0">
            <a:solidFill>
              <a:schemeClr val="bg1"/>
            </a:solidFill>
            <a:latin typeface="Georgia" pitchFamily="18" charset="0"/>
          </a:endParaRPr>
        </a:p>
      </dgm:t>
    </dgm:pt>
    <dgm:pt modelId="{0D109640-B70E-49BF-895D-693FFB06A521}" type="parTrans" cxnId="{A530233E-53A4-42F1-A4C4-079EEA9F8664}">
      <dgm:prSet/>
      <dgm:spPr/>
      <dgm:t>
        <a:bodyPr/>
        <a:lstStyle/>
        <a:p>
          <a:endParaRPr lang="ru-RU"/>
        </a:p>
      </dgm:t>
    </dgm:pt>
    <dgm:pt modelId="{9FE6F878-88D2-4C8C-906E-064DD07F68B8}" type="sibTrans" cxnId="{A530233E-53A4-42F1-A4C4-079EEA9F8664}">
      <dgm:prSet/>
      <dgm:spPr/>
      <dgm:t>
        <a:bodyPr/>
        <a:lstStyle/>
        <a:p>
          <a:endParaRPr lang="ru-RU"/>
        </a:p>
      </dgm:t>
    </dgm:pt>
    <dgm:pt modelId="{6B83CFF3-EF95-407E-A089-565A2962AEA9}">
      <dgm:prSet phldrT="[Текст]"/>
      <dgm:spPr/>
      <dgm:t>
        <a:bodyPr/>
        <a:lstStyle/>
        <a:p>
          <a:r>
            <a:rPr lang="uk-UA" b="1" i="0" u="none" baseline="0" dirty="0" smtClean="0">
              <a:solidFill>
                <a:schemeClr val="bg1"/>
              </a:solidFill>
              <a:latin typeface="Georgia" pitchFamily="18" charset="0"/>
            </a:rPr>
            <a:t>Секретар</a:t>
          </a:r>
          <a:endParaRPr lang="ru-RU" i="0" baseline="0" dirty="0">
            <a:solidFill>
              <a:schemeClr val="bg1"/>
            </a:solidFill>
            <a:latin typeface="Georgia" pitchFamily="18" charset="0"/>
          </a:endParaRPr>
        </a:p>
      </dgm:t>
    </dgm:pt>
    <dgm:pt modelId="{41EB51A8-D6B6-44EC-9768-F3A99644B5F7}" type="parTrans" cxnId="{FA277163-92EF-478E-970B-AACBD86582EB}">
      <dgm:prSet/>
      <dgm:spPr/>
      <dgm:t>
        <a:bodyPr/>
        <a:lstStyle/>
        <a:p>
          <a:endParaRPr lang="ru-RU"/>
        </a:p>
      </dgm:t>
    </dgm:pt>
    <dgm:pt modelId="{F7DF659D-2F80-4FFF-897B-035C97FA3AB8}" type="sibTrans" cxnId="{FA277163-92EF-478E-970B-AACBD86582EB}">
      <dgm:prSet/>
      <dgm:spPr/>
      <dgm:t>
        <a:bodyPr/>
        <a:lstStyle/>
        <a:p>
          <a:endParaRPr lang="ru-RU"/>
        </a:p>
      </dgm:t>
    </dgm:pt>
    <dgm:pt modelId="{1892C3F2-B408-4B7E-BD45-DD8E2CDA2A2F}">
      <dgm:prSet phldrT="[Текст]"/>
      <dgm:spPr/>
      <dgm:t>
        <a:bodyPr/>
        <a:lstStyle/>
        <a:p>
          <a:r>
            <a:rPr lang="uk-UA" b="1" i="0" u="none" baseline="0" dirty="0" smtClean="0">
              <a:solidFill>
                <a:schemeClr val="bg1"/>
              </a:solidFill>
              <a:latin typeface="Georgia" pitchFamily="18" charset="0"/>
            </a:rPr>
            <a:t>Тайм-кіпер</a:t>
          </a:r>
          <a:endParaRPr lang="ru-RU" i="0" baseline="0" dirty="0">
            <a:solidFill>
              <a:schemeClr val="bg1"/>
            </a:solidFill>
            <a:latin typeface="Georgia" pitchFamily="18" charset="0"/>
          </a:endParaRPr>
        </a:p>
      </dgm:t>
    </dgm:pt>
    <dgm:pt modelId="{5EEC1E56-1E58-4B10-9BC0-BEA994B1B6A9}" type="parTrans" cxnId="{91D19BB6-CF08-4DB4-8133-969828A6DC94}">
      <dgm:prSet/>
      <dgm:spPr/>
      <dgm:t>
        <a:bodyPr/>
        <a:lstStyle/>
        <a:p>
          <a:endParaRPr lang="ru-RU"/>
        </a:p>
      </dgm:t>
    </dgm:pt>
    <dgm:pt modelId="{F6049FF9-B27B-4A67-AB81-DCF48A8BA907}" type="sibTrans" cxnId="{91D19BB6-CF08-4DB4-8133-969828A6DC94}">
      <dgm:prSet/>
      <dgm:spPr/>
      <dgm:t>
        <a:bodyPr/>
        <a:lstStyle/>
        <a:p>
          <a:endParaRPr lang="ru-RU"/>
        </a:p>
      </dgm:t>
    </dgm:pt>
    <dgm:pt modelId="{ABE7A58D-4003-4C49-A3EB-F03F0513B130}">
      <dgm:prSet phldrT="[Текст]"/>
      <dgm:spPr/>
      <dgm:t>
        <a:bodyPr/>
        <a:lstStyle/>
        <a:p>
          <a:r>
            <a:rPr lang="uk-UA" b="1" i="0" u="none" baseline="0" dirty="0" smtClean="0">
              <a:solidFill>
                <a:schemeClr val="bg1"/>
              </a:solidFill>
              <a:latin typeface="Georgia" pitchFamily="18" charset="0"/>
            </a:rPr>
            <a:t>Генератори ідей</a:t>
          </a:r>
          <a:endParaRPr lang="ru-RU" i="0" baseline="0" dirty="0">
            <a:solidFill>
              <a:schemeClr val="bg1"/>
            </a:solidFill>
            <a:latin typeface="Georgia" pitchFamily="18" charset="0"/>
          </a:endParaRPr>
        </a:p>
      </dgm:t>
    </dgm:pt>
    <dgm:pt modelId="{75C5F650-A30E-465A-8636-239266C38393}" type="parTrans" cxnId="{BDA6B042-AC9B-48A7-85A0-0A79E83B39F1}">
      <dgm:prSet/>
      <dgm:spPr/>
      <dgm:t>
        <a:bodyPr/>
        <a:lstStyle/>
        <a:p>
          <a:endParaRPr lang="ru-RU"/>
        </a:p>
      </dgm:t>
    </dgm:pt>
    <dgm:pt modelId="{D1887359-A478-4C63-8BF0-2AF55D6981E1}" type="sibTrans" cxnId="{BDA6B042-AC9B-48A7-85A0-0A79E83B39F1}">
      <dgm:prSet/>
      <dgm:spPr/>
      <dgm:t>
        <a:bodyPr/>
        <a:lstStyle/>
        <a:p>
          <a:endParaRPr lang="ru-RU"/>
        </a:p>
      </dgm:t>
    </dgm:pt>
    <dgm:pt modelId="{5549A30F-F7E1-4E0D-A9A4-2005BB00D1E0}" type="pres">
      <dgm:prSet presAssocID="{230389E1-23DE-444B-847E-19C3314EDF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41E6E-147E-4B81-87C6-05CA54665F23}" type="pres">
      <dgm:prSet presAssocID="{6A86E508-83FE-4FF1-9557-1A7639F8D555}" presName="centerShape" presStyleLbl="node0" presStyleIdx="0" presStyleCnt="1"/>
      <dgm:spPr/>
      <dgm:t>
        <a:bodyPr/>
        <a:lstStyle/>
        <a:p>
          <a:endParaRPr lang="ru-RU"/>
        </a:p>
      </dgm:t>
    </dgm:pt>
    <dgm:pt modelId="{BFDA4972-D692-469E-B82E-41D790BCB634}" type="pres">
      <dgm:prSet presAssocID="{0D109640-B70E-49BF-895D-693FFB06A521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8FDFB97C-D5BA-4A83-940B-019D2E1F000D}" type="pres">
      <dgm:prSet presAssocID="{DD2A6467-A64D-46FA-969D-66B543350D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E1ABF-BF4A-4CFA-935A-C557B7D88430}" type="pres">
      <dgm:prSet presAssocID="{41EB51A8-D6B6-44EC-9768-F3A99644B5F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196CE062-CA8F-45CD-BE29-5B13EA9425CB}" type="pres">
      <dgm:prSet presAssocID="{6B83CFF3-EF95-407E-A089-565A2962AE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456B4-513A-4506-851A-0D30287FD3D8}" type="pres">
      <dgm:prSet presAssocID="{5EEC1E56-1E58-4B10-9BC0-BEA994B1B6A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BDED8A1-F0B1-4C6F-B6D2-DF3F7B344813}" type="pres">
      <dgm:prSet presAssocID="{1892C3F2-B408-4B7E-BD45-DD8E2CDA2A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B8C55-EE27-4E0F-A690-3D95A5300FBE}" type="pres">
      <dgm:prSet presAssocID="{75C5F650-A30E-465A-8636-239266C38393}" presName="parTrans" presStyleLbl="bgSibTrans2D1" presStyleIdx="3" presStyleCnt="4"/>
      <dgm:spPr/>
    </dgm:pt>
    <dgm:pt modelId="{66F83347-1A6E-4D1C-BC01-BF05D20FEA0B}" type="pres">
      <dgm:prSet presAssocID="{ABE7A58D-4003-4C49-A3EB-F03F0513B1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03CE8-CD6A-4A46-A94B-E6E3D6CB3477}" type="presOf" srcId="{41EB51A8-D6B6-44EC-9768-F3A99644B5F7}" destId="{D5EE1ABF-BF4A-4CFA-935A-C557B7D88430}" srcOrd="0" destOrd="0" presId="urn:microsoft.com/office/officeart/2005/8/layout/radial4"/>
    <dgm:cxn modelId="{1860332E-8B7C-4703-B5FD-2D3EBFEB87F5}" type="presOf" srcId="{ABE7A58D-4003-4C49-A3EB-F03F0513B130}" destId="{66F83347-1A6E-4D1C-BC01-BF05D20FEA0B}" srcOrd="0" destOrd="0" presId="urn:microsoft.com/office/officeart/2005/8/layout/radial4"/>
    <dgm:cxn modelId="{489D26EF-9390-40A6-9E0F-9A362C8ED004}" type="presOf" srcId="{5EEC1E56-1E58-4B10-9BC0-BEA994B1B6A9}" destId="{E5B456B4-513A-4506-851A-0D30287FD3D8}" srcOrd="0" destOrd="0" presId="urn:microsoft.com/office/officeart/2005/8/layout/radial4"/>
    <dgm:cxn modelId="{BDA6B042-AC9B-48A7-85A0-0A79E83B39F1}" srcId="{6A86E508-83FE-4FF1-9557-1A7639F8D555}" destId="{ABE7A58D-4003-4C49-A3EB-F03F0513B130}" srcOrd="3" destOrd="0" parTransId="{75C5F650-A30E-465A-8636-239266C38393}" sibTransId="{D1887359-A478-4C63-8BF0-2AF55D6981E1}"/>
    <dgm:cxn modelId="{A530233E-53A4-42F1-A4C4-079EEA9F8664}" srcId="{6A86E508-83FE-4FF1-9557-1A7639F8D555}" destId="{DD2A6467-A64D-46FA-969D-66B543350D8F}" srcOrd="0" destOrd="0" parTransId="{0D109640-B70E-49BF-895D-693FFB06A521}" sibTransId="{9FE6F878-88D2-4C8C-906E-064DD07F68B8}"/>
    <dgm:cxn modelId="{17FA48D7-EC57-4AEF-BD5A-4A86929D8941}" type="presOf" srcId="{6B83CFF3-EF95-407E-A089-565A2962AEA9}" destId="{196CE062-CA8F-45CD-BE29-5B13EA9425CB}" srcOrd="0" destOrd="0" presId="urn:microsoft.com/office/officeart/2005/8/layout/radial4"/>
    <dgm:cxn modelId="{A2FA3EB7-2F2B-420C-861B-6D8E9D235AA3}" type="presOf" srcId="{1892C3F2-B408-4B7E-BD45-DD8E2CDA2A2F}" destId="{7BDED8A1-F0B1-4C6F-B6D2-DF3F7B344813}" srcOrd="0" destOrd="0" presId="urn:microsoft.com/office/officeart/2005/8/layout/radial4"/>
    <dgm:cxn modelId="{91D19BB6-CF08-4DB4-8133-969828A6DC94}" srcId="{6A86E508-83FE-4FF1-9557-1A7639F8D555}" destId="{1892C3F2-B408-4B7E-BD45-DD8E2CDA2A2F}" srcOrd="2" destOrd="0" parTransId="{5EEC1E56-1E58-4B10-9BC0-BEA994B1B6A9}" sibTransId="{F6049FF9-B27B-4A67-AB81-DCF48A8BA907}"/>
    <dgm:cxn modelId="{51358017-8105-4712-AA2F-842C8B931ACB}" type="presOf" srcId="{75C5F650-A30E-465A-8636-239266C38393}" destId="{A3CB8C55-EE27-4E0F-A690-3D95A5300FBE}" srcOrd="0" destOrd="0" presId="urn:microsoft.com/office/officeart/2005/8/layout/radial4"/>
    <dgm:cxn modelId="{FA277163-92EF-478E-970B-AACBD86582EB}" srcId="{6A86E508-83FE-4FF1-9557-1A7639F8D555}" destId="{6B83CFF3-EF95-407E-A089-565A2962AEA9}" srcOrd="1" destOrd="0" parTransId="{41EB51A8-D6B6-44EC-9768-F3A99644B5F7}" sibTransId="{F7DF659D-2F80-4FFF-897B-035C97FA3AB8}"/>
    <dgm:cxn modelId="{4762376A-959B-4C82-A28F-031AE1391E39}" type="presOf" srcId="{DD2A6467-A64D-46FA-969D-66B543350D8F}" destId="{8FDFB97C-D5BA-4A83-940B-019D2E1F000D}" srcOrd="0" destOrd="0" presId="urn:microsoft.com/office/officeart/2005/8/layout/radial4"/>
    <dgm:cxn modelId="{1FF0B907-069D-4F65-A837-8C0402050A35}" type="presOf" srcId="{230389E1-23DE-444B-847E-19C3314EDFA4}" destId="{5549A30F-F7E1-4E0D-A9A4-2005BB00D1E0}" srcOrd="0" destOrd="0" presId="urn:microsoft.com/office/officeart/2005/8/layout/radial4"/>
    <dgm:cxn modelId="{65317CE7-2820-401C-BD22-2FC39E25534A}" srcId="{230389E1-23DE-444B-847E-19C3314EDFA4}" destId="{6A86E508-83FE-4FF1-9557-1A7639F8D555}" srcOrd="0" destOrd="0" parTransId="{5D8400A2-B9D2-4968-A200-3A3BDEAEAB69}" sibTransId="{DD13CF8E-B874-4E0E-AEDB-48FB5FEF70BD}"/>
    <dgm:cxn modelId="{DF4C89A6-FC1A-4AEA-A320-158D5CCBA572}" type="presOf" srcId="{6A86E508-83FE-4FF1-9557-1A7639F8D555}" destId="{C6C41E6E-147E-4B81-87C6-05CA54665F23}" srcOrd="0" destOrd="0" presId="urn:microsoft.com/office/officeart/2005/8/layout/radial4"/>
    <dgm:cxn modelId="{C34FFD3D-311C-45DA-8D49-752FCFF0F03C}" type="presOf" srcId="{0D109640-B70E-49BF-895D-693FFB06A521}" destId="{BFDA4972-D692-469E-B82E-41D790BCB634}" srcOrd="0" destOrd="0" presId="urn:microsoft.com/office/officeart/2005/8/layout/radial4"/>
    <dgm:cxn modelId="{D85470E4-AFDF-4C6D-B824-0ED10DBC90F9}" type="presParOf" srcId="{5549A30F-F7E1-4E0D-A9A4-2005BB00D1E0}" destId="{C6C41E6E-147E-4B81-87C6-05CA54665F23}" srcOrd="0" destOrd="0" presId="urn:microsoft.com/office/officeart/2005/8/layout/radial4"/>
    <dgm:cxn modelId="{3DD9B237-037D-4014-8E79-B58134CC0CE3}" type="presParOf" srcId="{5549A30F-F7E1-4E0D-A9A4-2005BB00D1E0}" destId="{BFDA4972-D692-469E-B82E-41D790BCB634}" srcOrd="1" destOrd="0" presId="urn:microsoft.com/office/officeart/2005/8/layout/radial4"/>
    <dgm:cxn modelId="{F595C228-1A43-408E-AEDE-0C9579D589E2}" type="presParOf" srcId="{5549A30F-F7E1-4E0D-A9A4-2005BB00D1E0}" destId="{8FDFB97C-D5BA-4A83-940B-019D2E1F000D}" srcOrd="2" destOrd="0" presId="urn:microsoft.com/office/officeart/2005/8/layout/radial4"/>
    <dgm:cxn modelId="{45E91961-1FA0-412F-A201-ED0F57B53BBE}" type="presParOf" srcId="{5549A30F-F7E1-4E0D-A9A4-2005BB00D1E0}" destId="{D5EE1ABF-BF4A-4CFA-935A-C557B7D88430}" srcOrd="3" destOrd="0" presId="urn:microsoft.com/office/officeart/2005/8/layout/radial4"/>
    <dgm:cxn modelId="{996290E7-51C5-4458-804E-38D4A92B72B3}" type="presParOf" srcId="{5549A30F-F7E1-4E0D-A9A4-2005BB00D1E0}" destId="{196CE062-CA8F-45CD-BE29-5B13EA9425CB}" srcOrd="4" destOrd="0" presId="urn:microsoft.com/office/officeart/2005/8/layout/radial4"/>
    <dgm:cxn modelId="{FCB83A5A-C13D-4E2F-9D10-D7898564BDB9}" type="presParOf" srcId="{5549A30F-F7E1-4E0D-A9A4-2005BB00D1E0}" destId="{E5B456B4-513A-4506-851A-0D30287FD3D8}" srcOrd="5" destOrd="0" presId="urn:microsoft.com/office/officeart/2005/8/layout/radial4"/>
    <dgm:cxn modelId="{CA4FB38D-C435-47A5-8BED-5A7610EF062C}" type="presParOf" srcId="{5549A30F-F7E1-4E0D-A9A4-2005BB00D1E0}" destId="{7BDED8A1-F0B1-4C6F-B6D2-DF3F7B344813}" srcOrd="6" destOrd="0" presId="urn:microsoft.com/office/officeart/2005/8/layout/radial4"/>
    <dgm:cxn modelId="{9104861B-843E-4B41-88F5-3D4C76E119F4}" type="presParOf" srcId="{5549A30F-F7E1-4E0D-A9A4-2005BB00D1E0}" destId="{A3CB8C55-EE27-4E0F-A690-3D95A5300FBE}" srcOrd="7" destOrd="0" presId="urn:microsoft.com/office/officeart/2005/8/layout/radial4"/>
    <dgm:cxn modelId="{81AB45BD-4620-456B-BD37-86C421C50B3C}" type="presParOf" srcId="{5549A30F-F7E1-4E0D-A9A4-2005BB00D1E0}" destId="{66F83347-1A6E-4D1C-BC01-BF05D20FEA0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B77654-F5EF-467B-A792-C2D56B1B5720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4EBA87-3D7B-4E96-8A26-E16BCD0341AC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Принцип добровільної участі</a:t>
          </a:r>
          <a:r>
            <a:rPr lang="ru-RU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2E18B7ED-A3D3-4649-8841-4FB5E250EAC5}" type="parTrans" cxnId="{A22C49EE-39FC-4EAB-8574-9A5F6D4D11CF}">
      <dgm:prSet/>
      <dgm:spPr/>
      <dgm:t>
        <a:bodyPr/>
        <a:lstStyle/>
        <a:p>
          <a:endParaRPr lang="ru-RU"/>
        </a:p>
      </dgm:t>
    </dgm:pt>
    <dgm:pt modelId="{4D52B17C-F934-4792-8943-64F52F81974C}" type="sibTrans" cxnId="{A22C49EE-39FC-4EAB-8574-9A5F6D4D11CF}">
      <dgm:prSet/>
      <dgm:spPr/>
      <dgm:t>
        <a:bodyPr/>
        <a:lstStyle/>
        <a:p>
          <a:endParaRPr lang="ru-RU"/>
        </a:p>
      </dgm:t>
    </dgm:pt>
    <dgm:pt modelId="{1B58805F-9C9A-436D-993E-9BC1B875BB58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Принцип активності</a:t>
          </a:r>
          <a:r>
            <a:rPr lang="ru-RU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1ADEEA76-678A-4C22-B8BE-5F1DCB672DF8}" type="parTrans" cxnId="{73631432-272C-41C2-BF2A-E162CF08BDDC}">
      <dgm:prSet/>
      <dgm:spPr/>
      <dgm:t>
        <a:bodyPr/>
        <a:lstStyle/>
        <a:p>
          <a:endParaRPr lang="ru-RU"/>
        </a:p>
      </dgm:t>
    </dgm:pt>
    <dgm:pt modelId="{A4537DC7-5983-4DAF-92DB-4DD7104D72B3}" type="sibTrans" cxnId="{73631432-272C-41C2-BF2A-E162CF08BDDC}">
      <dgm:prSet/>
      <dgm:spPr/>
      <dgm:t>
        <a:bodyPr/>
        <a:lstStyle/>
        <a:p>
          <a:endParaRPr lang="ru-RU"/>
        </a:p>
      </dgm:t>
    </dgm:pt>
    <dgm:pt modelId="{19FE36A1-ABAE-44CA-99A4-73BA0E183106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Принцип дослідницької (творчої) людини</a:t>
          </a:r>
          <a:endParaRPr lang="ru-RU" dirty="0">
            <a:latin typeface="Georgia" pitchFamily="18" charset="0"/>
          </a:endParaRPr>
        </a:p>
      </dgm:t>
    </dgm:pt>
    <dgm:pt modelId="{4475ABFC-2FE0-43EC-BC04-B1725C032808}" type="parTrans" cxnId="{97D316E6-F8B6-4140-A2C6-20B414B76CEF}">
      <dgm:prSet/>
      <dgm:spPr/>
      <dgm:t>
        <a:bodyPr/>
        <a:lstStyle/>
        <a:p>
          <a:endParaRPr lang="ru-RU"/>
        </a:p>
      </dgm:t>
    </dgm:pt>
    <dgm:pt modelId="{61AD4E53-DC63-49CA-9C14-B69076AC73DD}" type="sibTrans" cxnId="{97D316E6-F8B6-4140-A2C6-20B414B76CEF}">
      <dgm:prSet/>
      <dgm:spPr/>
      <dgm:t>
        <a:bodyPr/>
        <a:lstStyle/>
        <a:p>
          <a:endParaRPr lang="ru-RU"/>
        </a:p>
      </dgm:t>
    </dgm:pt>
    <dgm:pt modelId="{DB0E9FCD-3101-4365-8821-05CA7DFAB576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Принцип об</a:t>
          </a:r>
          <a:r>
            <a:rPr lang="uk-UA" b="1" dirty="0" smtClean="0">
              <a:latin typeface="Georgia" pitchFamily="18" charset="0"/>
            </a:rPr>
            <a:t>’</a:t>
          </a:r>
          <a:r>
            <a:rPr lang="ru-RU" b="1" dirty="0" smtClean="0">
              <a:latin typeface="Georgia" pitchFamily="18" charset="0"/>
            </a:rPr>
            <a:t>єктивності (усвідомлення) поведінки</a:t>
          </a:r>
          <a:r>
            <a:rPr lang="ru-RU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BFBF7C5A-2CC5-4273-9245-7E6F32178585}" type="parTrans" cxnId="{7D8AD487-B6FA-4386-B0E1-73B179F9D0CD}">
      <dgm:prSet/>
      <dgm:spPr/>
      <dgm:t>
        <a:bodyPr/>
        <a:lstStyle/>
        <a:p>
          <a:endParaRPr lang="ru-RU"/>
        </a:p>
      </dgm:t>
    </dgm:pt>
    <dgm:pt modelId="{FC82C8E3-F126-4FB5-A173-E4B85997A720}" type="sibTrans" cxnId="{7D8AD487-B6FA-4386-B0E1-73B179F9D0CD}">
      <dgm:prSet/>
      <dgm:spPr/>
      <dgm:t>
        <a:bodyPr/>
        <a:lstStyle/>
        <a:p>
          <a:endParaRPr lang="ru-RU"/>
        </a:p>
      </dgm:t>
    </dgm:pt>
    <dgm:pt modelId="{84F01A03-0963-4DBD-9AFF-AD0206992DD5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Принцип партнерської (суб</a:t>
          </a:r>
          <a:r>
            <a:rPr lang="uk-UA" b="1" dirty="0" smtClean="0">
              <a:latin typeface="Georgia" pitchFamily="18" charset="0"/>
            </a:rPr>
            <a:t>’</a:t>
          </a:r>
          <a:r>
            <a:rPr lang="ru-RU" b="1" dirty="0" smtClean="0">
              <a:latin typeface="Georgia" pitchFamily="18" charset="0"/>
            </a:rPr>
            <a:t>єкт</a:t>
          </a:r>
          <a:r>
            <a:rPr lang="uk-UA" b="1" dirty="0" smtClean="0">
              <a:latin typeface="Georgia" pitchFamily="18" charset="0"/>
            </a:rPr>
            <a:t>-</a:t>
          </a:r>
          <a:r>
            <a:rPr lang="ru-RU" b="1" dirty="0" smtClean="0">
              <a:latin typeface="Georgia" pitchFamily="18" charset="0"/>
            </a:rPr>
            <a:t>суб</a:t>
          </a:r>
          <a:r>
            <a:rPr lang="uk-UA" b="1" dirty="0" smtClean="0">
              <a:latin typeface="Georgia" pitchFamily="18" charset="0"/>
            </a:rPr>
            <a:t>’</a:t>
          </a:r>
          <a:r>
            <a:rPr lang="ru-RU" b="1" dirty="0" smtClean="0">
              <a:latin typeface="Georgia" pitchFamily="18" charset="0"/>
            </a:rPr>
            <a:t>єктної) взаємодії</a:t>
          </a:r>
          <a:r>
            <a:rPr lang="ru-RU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90B59C8B-C852-4BE5-B6D0-EF0B8F7B6103}" type="parTrans" cxnId="{9F1E1545-7807-4530-A3D0-F148EF433A27}">
      <dgm:prSet/>
      <dgm:spPr/>
      <dgm:t>
        <a:bodyPr/>
        <a:lstStyle/>
        <a:p>
          <a:endParaRPr lang="ru-RU"/>
        </a:p>
      </dgm:t>
    </dgm:pt>
    <dgm:pt modelId="{83757004-7A10-49A5-872C-9B942C11C3BF}" type="sibTrans" cxnId="{9F1E1545-7807-4530-A3D0-F148EF433A27}">
      <dgm:prSet/>
      <dgm:spPr/>
      <dgm:t>
        <a:bodyPr/>
        <a:lstStyle/>
        <a:p>
          <a:endParaRPr lang="ru-RU"/>
        </a:p>
      </dgm:t>
    </dgm:pt>
    <dgm:pt modelId="{AE312F58-403A-42E5-BAA3-60C307D5935A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Принцип гармонізації інтелектуальної і емоційної сфер</a:t>
          </a:r>
          <a:r>
            <a:rPr lang="ru-RU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4CEA15AC-016A-4C1B-96A6-556580DA4FA4}" type="parTrans" cxnId="{571B11CD-37FE-4D3C-82A8-689E1C40BD0B}">
      <dgm:prSet/>
      <dgm:spPr/>
    </dgm:pt>
    <dgm:pt modelId="{BF4DDA91-35B1-45D4-B891-8148D87D5D4D}" type="sibTrans" cxnId="{571B11CD-37FE-4D3C-82A8-689E1C40BD0B}">
      <dgm:prSet/>
      <dgm:spPr/>
    </dgm:pt>
    <dgm:pt modelId="{30F50EAF-520E-46C3-98FB-F5D33C8B5E6F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Принцип образної фіксації </a:t>
          </a:r>
          <a:endParaRPr lang="ru-RU" dirty="0">
            <a:latin typeface="Georgia" pitchFamily="18" charset="0"/>
          </a:endParaRPr>
        </a:p>
      </dgm:t>
    </dgm:pt>
    <dgm:pt modelId="{243E6D14-F2F0-453B-92BC-36C1F81AE9A2}" type="parTrans" cxnId="{0C59BA26-8ED9-4FD5-89B7-2B247D11FBB8}">
      <dgm:prSet/>
      <dgm:spPr/>
    </dgm:pt>
    <dgm:pt modelId="{AD6B8FDC-C1D7-41CF-876D-3A1FCB232A77}" type="sibTrans" cxnId="{0C59BA26-8ED9-4FD5-89B7-2B247D11FBB8}">
      <dgm:prSet/>
      <dgm:spPr/>
    </dgm:pt>
    <dgm:pt modelId="{341CA7B8-34A5-4681-AFE9-47B6C972A582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Принцип спрямованості на застосування результатів </a:t>
          </a:r>
          <a:r>
            <a:rPr lang="uk-UA" b="1" dirty="0" smtClean="0">
              <a:latin typeface="Georgia" pitchFamily="18" charset="0"/>
            </a:rPr>
            <a:t>роботи</a:t>
          </a:r>
          <a:r>
            <a:rPr lang="ru-RU" b="1" dirty="0" smtClean="0">
              <a:latin typeface="Georgia" pitchFamily="18" charset="0"/>
            </a:rPr>
            <a:t> в житті</a:t>
          </a:r>
          <a:r>
            <a:rPr lang="ru-RU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74354C60-6B06-412D-B031-D89D28507AA9}" type="parTrans" cxnId="{FB0750EA-1A41-43DE-8C15-D97450307492}">
      <dgm:prSet/>
      <dgm:spPr/>
    </dgm:pt>
    <dgm:pt modelId="{5B6D41EE-CA34-498D-A265-3D2854EF148C}" type="sibTrans" cxnId="{FB0750EA-1A41-43DE-8C15-D97450307492}">
      <dgm:prSet/>
      <dgm:spPr/>
    </dgm:pt>
    <dgm:pt modelId="{626798F1-2195-4EE6-8E8C-A1DAE90A31BA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Принцип фасилітаційної позиції</a:t>
          </a:r>
          <a:r>
            <a:rPr lang="ru-RU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0404872F-F34E-4117-9779-B68CC06EEA7D}" type="parTrans" cxnId="{39588D4A-B2CA-4E3A-9F1E-9ACE133845E9}">
      <dgm:prSet/>
      <dgm:spPr/>
    </dgm:pt>
    <dgm:pt modelId="{062CFC10-71AE-4366-81E6-5BAC1B629B86}" type="sibTrans" cxnId="{39588D4A-B2CA-4E3A-9F1E-9ACE133845E9}">
      <dgm:prSet/>
      <dgm:spPr/>
    </dgm:pt>
    <dgm:pt modelId="{E4084AC4-B73E-4ACE-A360-57FEBE413712}" type="pres">
      <dgm:prSet presAssocID="{F2B77654-F5EF-467B-A792-C2D56B1B5720}" presName="diagram" presStyleCnt="0">
        <dgm:presLayoutVars>
          <dgm:dir/>
          <dgm:resizeHandles val="exact"/>
        </dgm:presLayoutVars>
      </dgm:prSet>
      <dgm:spPr/>
    </dgm:pt>
    <dgm:pt modelId="{44C0C861-125E-431D-8A6B-1F808D47E3A9}" type="pres">
      <dgm:prSet presAssocID="{044EBA87-3D7B-4E96-8A26-E16BCD0341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B075F-A270-405B-932F-CAA37AB1AF09}" type="pres">
      <dgm:prSet presAssocID="{4D52B17C-F934-4792-8943-64F52F81974C}" presName="sibTrans" presStyleCnt="0"/>
      <dgm:spPr/>
    </dgm:pt>
    <dgm:pt modelId="{AC74D557-C074-4BE9-868F-CEF9E836B22B}" type="pres">
      <dgm:prSet presAssocID="{1B58805F-9C9A-436D-993E-9BC1B875BB5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7ED73-AC87-43F8-92EA-E296221180EE}" type="pres">
      <dgm:prSet presAssocID="{A4537DC7-5983-4DAF-92DB-4DD7104D72B3}" presName="sibTrans" presStyleCnt="0"/>
      <dgm:spPr/>
    </dgm:pt>
    <dgm:pt modelId="{719CB888-A7CF-41C1-8E14-C2735A21D234}" type="pres">
      <dgm:prSet presAssocID="{19FE36A1-ABAE-44CA-99A4-73BA0E18310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C965D-B966-4F67-9753-0344307294F1}" type="pres">
      <dgm:prSet presAssocID="{61AD4E53-DC63-49CA-9C14-B69076AC73DD}" presName="sibTrans" presStyleCnt="0"/>
      <dgm:spPr/>
    </dgm:pt>
    <dgm:pt modelId="{398A1E4E-3B6B-441D-861D-818E75255A3D}" type="pres">
      <dgm:prSet presAssocID="{DB0E9FCD-3101-4365-8821-05CA7DFAB57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8A240-6393-4AF6-9717-A6981CC1F50F}" type="pres">
      <dgm:prSet presAssocID="{FC82C8E3-F126-4FB5-A173-E4B85997A720}" presName="sibTrans" presStyleCnt="0"/>
      <dgm:spPr/>
    </dgm:pt>
    <dgm:pt modelId="{E5196ABA-4CC0-44C1-9081-AFC2DC932E76}" type="pres">
      <dgm:prSet presAssocID="{84F01A03-0963-4DBD-9AFF-AD0206992DD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94167-E6BD-4EA9-9114-B8D854D12C12}" type="pres">
      <dgm:prSet presAssocID="{83757004-7A10-49A5-872C-9B942C11C3BF}" presName="sibTrans" presStyleCnt="0"/>
      <dgm:spPr/>
    </dgm:pt>
    <dgm:pt modelId="{6C4A7829-83AA-421F-96DF-8EB3FC76F891}" type="pres">
      <dgm:prSet presAssocID="{AE312F58-403A-42E5-BAA3-60C307D5935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063E9-1118-400B-A059-E9380803181F}" type="pres">
      <dgm:prSet presAssocID="{BF4DDA91-35B1-45D4-B891-8148D87D5D4D}" presName="sibTrans" presStyleCnt="0"/>
      <dgm:spPr/>
    </dgm:pt>
    <dgm:pt modelId="{1B926B8C-D619-42CC-899B-AEB76CA0EF15}" type="pres">
      <dgm:prSet presAssocID="{30F50EAF-520E-46C3-98FB-F5D33C8B5E6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F3052-63C3-4484-9223-3074D156DEF6}" type="pres">
      <dgm:prSet presAssocID="{AD6B8FDC-C1D7-41CF-876D-3A1FCB232A77}" presName="sibTrans" presStyleCnt="0"/>
      <dgm:spPr/>
    </dgm:pt>
    <dgm:pt modelId="{C5A6AF94-BC35-4A1B-BF8E-ADEE9BF78E01}" type="pres">
      <dgm:prSet presAssocID="{341CA7B8-34A5-4681-AFE9-47B6C972A58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8AA93-D08F-41C5-BD07-5843CBCEB09F}" type="pres">
      <dgm:prSet presAssocID="{5B6D41EE-CA34-498D-A265-3D2854EF148C}" presName="sibTrans" presStyleCnt="0"/>
      <dgm:spPr/>
    </dgm:pt>
    <dgm:pt modelId="{1B439779-CFA0-49B7-A518-B253006B9A30}" type="pres">
      <dgm:prSet presAssocID="{626798F1-2195-4EE6-8E8C-A1DAE90A31B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E1545-7807-4530-A3D0-F148EF433A27}" srcId="{F2B77654-F5EF-467B-A792-C2D56B1B5720}" destId="{84F01A03-0963-4DBD-9AFF-AD0206992DD5}" srcOrd="4" destOrd="0" parTransId="{90B59C8B-C852-4BE5-B6D0-EF0B8F7B6103}" sibTransId="{83757004-7A10-49A5-872C-9B942C11C3BF}"/>
    <dgm:cxn modelId="{0C59BA26-8ED9-4FD5-89B7-2B247D11FBB8}" srcId="{F2B77654-F5EF-467B-A792-C2D56B1B5720}" destId="{30F50EAF-520E-46C3-98FB-F5D33C8B5E6F}" srcOrd="6" destOrd="0" parTransId="{243E6D14-F2F0-453B-92BC-36C1F81AE9A2}" sibTransId="{AD6B8FDC-C1D7-41CF-876D-3A1FCB232A77}"/>
    <dgm:cxn modelId="{39588D4A-B2CA-4E3A-9F1E-9ACE133845E9}" srcId="{F2B77654-F5EF-467B-A792-C2D56B1B5720}" destId="{626798F1-2195-4EE6-8E8C-A1DAE90A31BA}" srcOrd="8" destOrd="0" parTransId="{0404872F-F34E-4117-9779-B68CC06EEA7D}" sibTransId="{062CFC10-71AE-4366-81E6-5BAC1B629B86}"/>
    <dgm:cxn modelId="{1D81D4DF-B2EF-4C06-B11D-ECFBEFA8F2D2}" type="presOf" srcId="{AE312F58-403A-42E5-BAA3-60C307D5935A}" destId="{6C4A7829-83AA-421F-96DF-8EB3FC76F891}" srcOrd="0" destOrd="0" presId="urn:microsoft.com/office/officeart/2005/8/layout/default"/>
    <dgm:cxn modelId="{A22C49EE-39FC-4EAB-8574-9A5F6D4D11CF}" srcId="{F2B77654-F5EF-467B-A792-C2D56B1B5720}" destId="{044EBA87-3D7B-4E96-8A26-E16BCD0341AC}" srcOrd="0" destOrd="0" parTransId="{2E18B7ED-A3D3-4649-8841-4FB5E250EAC5}" sibTransId="{4D52B17C-F934-4792-8943-64F52F81974C}"/>
    <dgm:cxn modelId="{B50D9B29-CA4A-4F8D-9DB4-1F50FE4C972F}" type="presOf" srcId="{341CA7B8-34A5-4681-AFE9-47B6C972A582}" destId="{C5A6AF94-BC35-4A1B-BF8E-ADEE9BF78E01}" srcOrd="0" destOrd="0" presId="urn:microsoft.com/office/officeart/2005/8/layout/default"/>
    <dgm:cxn modelId="{079BCD8B-E1D5-4030-8D09-1CE599C76BEA}" type="presOf" srcId="{84F01A03-0963-4DBD-9AFF-AD0206992DD5}" destId="{E5196ABA-4CC0-44C1-9081-AFC2DC932E76}" srcOrd="0" destOrd="0" presId="urn:microsoft.com/office/officeart/2005/8/layout/default"/>
    <dgm:cxn modelId="{FB0750EA-1A41-43DE-8C15-D97450307492}" srcId="{F2B77654-F5EF-467B-A792-C2D56B1B5720}" destId="{341CA7B8-34A5-4681-AFE9-47B6C972A582}" srcOrd="7" destOrd="0" parTransId="{74354C60-6B06-412D-B031-D89D28507AA9}" sibTransId="{5B6D41EE-CA34-498D-A265-3D2854EF148C}"/>
    <dgm:cxn modelId="{7D8AD487-B6FA-4386-B0E1-73B179F9D0CD}" srcId="{F2B77654-F5EF-467B-A792-C2D56B1B5720}" destId="{DB0E9FCD-3101-4365-8821-05CA7DFAB576}" srcOrd="3" destOrd="0" parTransId="{BFBF7C5A-2CC5-4273-9245-7E6F32178585}" sibTransId="{FC82C8E3-F126-4FB5-A173-E4B85997A720}"/>
    <dgm:cxn modelId="{73631432-272C-41C2-BF2A-E162CF08BDDC}" srcId="{F2B77654-F5EF-467B-A792-C2D56B1B5720}" destId="{1B58805F-9C9A-436D-993E-9BC1B875BB58}" srcOrd="1" destOrd="0" parTransId="{1ADEEA76-678A-4C22-B8BE-5F1DCB672DF8}" sibTransId="{A4537DC7-5983-4DAF-92DB-4DD7104D72B3}"/>
    <dgm:cxn modelId="{712F196B-32C3-470A-859B-241EA06320F4}" type="presOf" srcId="{30F50EAF-520E-46C3-98FB-F5D33C8B5E6F}" destId="{1B926B8C-D619-42CC-899B-AEB76CA0EF15}" srcOrd="0" destOrd="0" presId="urn:microsoft.com/office/officeart/2005/8/layout/default"/>
    <dgm:cxn modelId="{CC15F78C-E2CF-485A-A2C0-2000CB012215}" type="presOf" srcId="{19FE36A1-ABAE-44CA-99A4-73BA0E183106}" destId="{719CB888-A7CF-41C1-8E14-C2735A21D234}" srcOrd="0" destOrd="0" presId="urn:microsoft.com/office/officeart/2005/8/layout/default"/>
    <dgm:cxn modelId="{97D316E6-F8B6-4140-A2C6-20B414B76CEF}" srcId="{F2B77654-F5EF-467B-A792-C2D56B1B5720}" destId="{19FE36A1-ABAE-44CA-99A4-73BA0E183106}" srcOrd="2" destOrd="0" parTransId="{4475ABFC-2FE0-43EC-BC04-B1725C032808}" sibTransId="{61AD4E53-DC63-49CA-9C14-B69076AC73DD}"/>
    <dgm:cxn modelId="{B5FE19DA-2325-4CD2-A4A4-BDFBD64AF243}" type="presOf" srcId="{1B58805F-9C9A-436D-993E-9BC1B875BB58}" destId="{AC74D557-C074-4BE9-868F-CEF9E836B22B}" srcOrd="0" destOrd="0" presId="urn:microsoft.com/office/officeart/2005/8/layout/default"/>
    <dgm:cxn modelId="{94F3B621-58F6-4005-A82E-CE0A2990C53A}" type="presOf" srcId="{044EBA87-3D7B-4E96-8A26-E16BCD0341AC}" destId="{44C0C861-125E-431D-8A6B-1F808D47E3A9}" srcOrd="0" destOrd="0" presId="urn:microsoft.com/office/officeart/2005/8/layout/default"/>
    <dgm:cxn modelId="{80CC8A67-A0FB-4F42-85B4-D8714D1774E9}" type="presOf" srcId="{626798F1-2195-4EE6-8E8C-A1DAE90A31BA}" destId="{1B439779-CFA0-49B7-A518-B253006B9A30}" srcOrd="0" destOrd="0" presId="urn:microsoft.com/office/officeart/2005/8/layout/default"/>
    <dgm:cxn modelId="{28E70358-244E-41D7-A997-CD4F04D71EE6}" type="presOf" srcId="{DB0E9FCD-3101-4365-8821-05CA7DFAB576}" destId="{398A1E4E-3B6B-441D-861D-818E75255A3D}" srcOrd="0" destOrd="0" presId="urn:microsoft.com/office/officeart/2005/8/layout/default"/>
    <dgm:cxn modelId="{F270EF7D-C0FC-42C8-B17C-F25CDAAC6414}" type="presOf" srcId="{F2B77654-F5EF-467B-A792-C2D56B1B5720}" destId="{E4084AC4-B73E-4ACE-A360-57FEBE413712}" srcOrd="0" destOrd="0" presId="urn:microsoft.com/office/officeart/2005/8/layout/default"/>
    <dgm:cxn modelId="{571B11CD-37FE-4D3C-82A8-689E1C40BD0B}" srcId="{F2B77654-F5EF-467B-A792-C2D56B1B5720}" destId="{AE312F58-403A-42E5-BAA3-60C307D5935A}" srcOrd="5" destOrd="0" parTransId="{4CEA15AC-016A-4C1B-96A6-556580DA4FA4}" sibTransId="{BF4DDA91-35B1-45D4-B891-8148D87D5D4D}"/>
    <dgm:cxn modelId="{E98483F4-7640-4D33-88CA-F1A60A52EA2A}" type="presParOf" srcId="{E4084AC4-B73E-4ACE-A360-57FEBE413712}" destId="{44C0C861-125E-431D-8A6B-1F808D47E3A9}" srcOrd="0" destOrd="0" presId="urn:microsoft.com/office/officeart/2005/8/layout/default"/>
    <dgm:cxn modelId="{2B89D3A0-FE43-4C07-97FB-8FE221ECE070}" type="presParOf" srcId="{E4084AC4-B73E-4ACE-A360-57FEBE413712}" destId="{251B075F-A270-405B-932F-CAA37AB1AF09}" srcOrd="1" destOrd="0" presId="urn:microsoft.com/office/officeart/2005/8/layout/default"/>
    <dgm:cxn modelId="{3CB1DAAE-90D5-46F3-B234-6A733B1BDA98}" type="presParOf" srcId="{E4084AC4-B73E-4ACE-A360-57FEBE413712}" destId="{AC74D557-C074-4BE9-868F-CEF9E836B22B}" srcOrd="2" destOrd="0" presId="urn:microsoft.com/office/officeart/2005/8/layout/default"/>
    <dgm:cxn modelId="{8154DC22-00AD-4F1E-9EF8-E585EF5938FD}" type="presParOf" srcId="{E4084AC4-B73E-4ACE-A360-57FEBE413712}" destId="{8BD7ED73-AC87-43F8-92EA-E296221180EE}" srcOrd="3" destOrd="0" presId="urn:microsoft.com/office/officeart/2005/8/layout/default"/>
    <dgm:cxn modelId="{0AA51938-8C89-4173-9377-8AC66B959844}" type="presParOf" srcId="{E4084AC4-B73E-4ACE-A360-57FEBE413712}" destId="{719CB888-A7CF-41C1-8E14-C2735A21D234}" srcOrd="4" destOrd="0" presId="urn:microsoft.com/office/officeart/2005/8/layout/default"/>
    <dgm:cxn modelId="{FE044E42-5752-4E9F-8DBD-B41D17CDCBB0}" type="presParOf" srcId="{E4084AC4-B73E-4ACE-A360-57FEBE413712}" destId="{478C965D-B966-4F67-9753-0344307294F1}" srcOrd="5" destOrd="0" presId="urn:microsoft.com/office/officeart/2005/8/layout/default"/>
    <dgm:cxn modelId="{7CD2D52D-8BCA-4437-9F16-C66ACB091F9C}" type="presParOf" srcId="{E4084AC4-B73E-4ACE-A360-57FEBE413712}" destId="{398A1E4E-3B6B-441D-861D-818E75255A3D}" srcOrd="6" destOrd="0" presId="urn:microsoft.com/office/officeart/2005/8/layout/default"/>
    <dgm:cxn modelId="{8889493F-24BC-4DD8-885B-3E5D60420E47}" type="presParOf" srcId="{E4084AC4-B73E-4ACE-A360-57FEBE413712}" destId="{C4F8A240-6393-4AF6-9717-A6981CC1F50F}" srcOrd="7" destOrd="0" presId="urn:microsoft.com/office/officeart/2005/8/layout/default"/>
    <dgm:cxn modelId="{3A5E2029-E2E8-45D9-A0F4-DDF3B100A0E8}" type="presParOf" srcId="{E4084AC4-B73E-4ACE-A360-57FEBE413712}" destId="{E5196ABA-4CC0-44C1-9081-AFC2DC932E76}" srcOrd="8" destOrd="0" presId="urn:microsoft.com/office/officeart/2005/8/layout/default"/>
    <dgm:cxn modelId="{36439731-84CE-44C0-AD15-BC3721DAF241}" type="presParOf" srcId="{E4084AC4-B73E-4ACE-A360-57FEBE413712}" destId="{35A94167-E6BD-4EA9-9114-B8D854D12C12}" srcOrd="9" destOrd="0" presId="urn:microsoft.com/office/officeart/2005/8/layout/default"/>
    <dgm:cxn modelId="{016871FB-6F98-4E78-BFC6-3E31D61E5B9F}" type="presParOf" srcId="{E4084AC4-B73E-4ACE-A360-57FEBE413712}" destId="{6C4A7829-83AA-421F-96DF-8EB3FC76F891}" srcOrd="10" destOrd="0" presId="urn:microsoft.com/office/officeart/2005/8/layout/default"/>
    <dgm:cxn modelId="{BD1F5B62-22AA-41AE-9846-0A3D5C46CE4A}" type="presParOf" srcId="{E4084AC4-B73E-4ACE-A360-57FEBE413712}" destId="{A66063E9-1118-400B-A059-E9380803181F}" srcOrd="11" destOrd="0" presId="urn:microsoft.com/office/officeart/2005/8/layout/default"/>
    <dgm:cxn modelId="{AAD8119F-69AE-456C-860E-2D2CB3867762}" type="presParOf" srcId="{E4084AC4-B73E-4ACE-A360-57FEBE413712}" destId="{1B926B8C-D619-42CC-899B-AEB76CA0EF15}" srcOrd="12" destOrd="0" presId="urn:microsoft.com/office/officeart/2005/8/layout/default"/>
    <dgm:cxn modelId="{27321E4E-E9D6-4A40-BD16-A79BA11C4F76}" type="presParOf" srcId="{E4084AC4-B73E-4ACE-A360-57FEBE413712}" destId="{E6BF3052-63C3-4484-9223-3074D156DEF6}" srcOrd="13" destOrd="0" presId="urn:microsoft.com/office/officeart/2005/8/layout/default"/>
    <dgm:cxn modelId="{07DFB885-AA51-417A-864D-9AAF0AC5E362}" type="presParOf" srcId="{E4084AC4-B73E-4ACE-A360-57FEBE413712}" destId="{C5A6AF94-BC35-4A1B-BF8E-ADEE9BF78E01}" srcOrd="14" destOrd="0" presId="urn:microsoft.com/office/officeart/2005/8/layout/default"/>
    <dgm:cxn modelId="{C93AF360-789F-433F-9A21-9586C459BDCC}" type="presParOf" srcId="{E4084AC4-B73E-4ACE-A360-57FEBE413712}" destId="{1D18AA93-D08F-41C5-BD07-5843CBCEB09F}" srcOrd="15" destOrd="0" presId="urn:microsoft.com/office/officeart/2005/8/layout/default"/>
    <dgm:cxn modelId="{AF05701E-B227-485C-A1C9-D486654C2300}" type="presParOf" srcId="{E4084AC4-B73E-4ACE-A360-57FEBE413712}" destId="{1B439779-CFA0-49B7-A518-B253006B9A3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93EA2A-94AB-4154-955A-94DED5AE22CB}" type="doc">
      <dgm:prSet loTypeId="urn:microsoft.com/office/officeart/2005/8/layout/arrow5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C45E7A2-A238-4412-AFC3-2423C81DF865}">
      <dgm:prSet phldrT="[Текст]" custT="1"/>
      <dgm:spPr/>
      <dgm:t>
        <a:bodyPr/>
        <a:lstStyle/>
        <a:p>
          <a:r>
            <a:rPr lang="ru-RU" sz="2800" b="1" i="0" u="none" dirty="0" smtClean="0">
              <a:latin typeface="Georgia" pitchFamily="18" charset="0"/>
            </a:rPr>
            <a:t>Рефлексивне слухання</a:t>
          </a:r>
          <a:r>
            <a:rPr lang="ru-RU" sz="2800" i="0" u="none" dirty="0" smtClean="0">
              <a:latin typeface="Georgia" pitchFamily="18" charset="0"/>
            </a:rPr>
            <a:t> </a:t>
          </a:r>
          <a:endParaRPr lang="ru-RU" sz="2800" i="0" u="none" dirty="0">
            <a:latin typeface="Georgia" pitchFamily="18" charset="0"/>
          </a:endParaRPr>
        </a:p>
      </dgm:t>
    </dgm:pt>
    <dgm:pt modelId="{6FEF58CA-EC4D-4184-8A9C-D9DCACE053BB}" type="parTrans" cxnId="{F518C7C2-831A-4415-89D8-A437FC742E34}">
      <dgm:prSet/>
      <dgm:spPr/>
      <dgm:t>
        <a:bodyPr/>
        <a:lstStyle/>
        <a:p>
          <a:endParaRPr lang="ru-RU"/>
        </a:p>
      </dgm:t>
    </dgm:pt>
    <dgm:pt modelId="{E877A2AE-3E64-49C9-8731-E9759211E112}" type="sibTrans" cxnId="{F518C7C2-831A-4415-89D8-A437FC742E34}">
      <dgm:prSet/>
      <dgm:spPr/>
      <dgm:t>
        <a:bodyPr/>
        <a:lstStyle/>
        <a:p>
          <a:endParaRPr lang="ru-RU"/>
        </a:p>
      </dgm:t>
    </dgm:pt>
    <dgm:pt modelId="{59C272E7-572E-4AEA-B1FB-84570F1FF1E2}">
      <dgm:prSet phldrT="[Текст]" custT="1"/>
      <dgm:spPr/>
      <dgm:t>
        <a:bodyPr/>
        <a:lstStyle/>
        <a:p>
          <a:r>
            <a:rPr lang="ru-RU" sz="2800" b="1" i="0" u="none" dirty="0" smtClean="0">
              <a:latin typeface="Georgia" pitchFamily="18" charset="0"/>
            </a:rPr>
            <a:t>Емпатичне слухання</a:t>
          </a:r>
          <a:r>
            <a:rPr lang="ru-RU" sz="2800" i="0" u="none" dirty="0" smtClean="0">
              <a:latin typeface="Georgia" pitchFamily="18" charset="0"/>
            </a:rPr>
            <a:t> </a:t>
          </a:r>
          <a:endParaRPr lang="ru-RU" sz="2800" i="0" u="none" dirty="0">
            <a:latin typeface="Georgia" pitchFamily="18" charset="0"/>
          </a:endParaRPr>
        </a:p>
      </dgm:t>
    </dgm:pt>
    <dgm:pt modelId="{4469D201-036A-4F09-BA68-F5D86217EDDD}" type="parTrans" cxnId="{230F3C49-640F-48C4-B3B0-82D69E577945}">
      <dgm:prSet/>
      <dgm:spPr/>
      <dgm:t>
        <a:bodyPr/>
        <a:lstStyle/>
        <a:p>
          <a:endParaRPr lang="ru-RU"/>
        </a:p>
      </dgm:t>
    </dgm:pt>
    <dgm:pt modelId="{75EFA8C6-E65C-4455-9303-593CA2CA19E4}" type="sibTrans" cxnId="{230F3C49-640F-48C4-B3B0-82D69E577945}">
      <dgm:prSet/>
      <dgm:spPr/>
      <dgm:t>
        <a:bodyPr/>
        <a:lstStyle/>
        <a:p>
          <a:endParaRPr lang="ru-RU"/>
        </a:p>
      </dgm:t>
    </dgm:pt>
    <dgm:pt modelId="{AE0D6E23-8FA3-4EE2-A2CA-3F5C4DB8D81C}" type="pres">
      <dgm:prSet presAssocID="{5093EA2A-94AB-4154-955A-94DED5AE22CB}" presName="diagram" presStyleCnt="0">
        <dgm:presLayoutVars>
          <dgm:dir/>
          <dgm:resizeHandles val="exact"/>
        </dgm:presLayoutVars>
      </dgm:prSet>
      <dgm:spPr/>
    </dgm:pt>
    <dgm:pt modelId="{B1EBF544-11F2-44FD-B93B-7375E05D541E}" type="pres">
      <dgm:prSet presAssocID="{CC45E7A2-A238-4412-AFC3-2423C81DF86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EDCEB-27AF-43BF-8BDE-E78DCF6E001E}" type="pres">
      <dgm:prSet presAssocID="{59C272E7-572E-4AEA-B1FB-84570F1FF1E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F3C49-640F-48C4-B3B0-82D69E577945}" srcId="{5093EA2A-94AB-4154-955A-94DED5AE22CB}" destId="{59C272E7-572E-4AEA-B1FB-84570F1FF1E2}" srcOrd="1" destOrd="0" parTransId="{4469D201-036A-4F09-BA68-F5D86217EDDD}" sibTransId="{75EFA8C6-E65C-4455-9303-593CA2CA19E4}"/>
    <dgm:cxn modelId="{F518C7C2-831A-4415-89D8-A437FC742E34}" srcId="{5093EA2A-94AB-4154-955A-94DED5AE22CB}" destId="{CC45E7A2-A238-4412-AFC3-2423C81DF865}" srcOrd="0" destOrd="0" parTransId="{6FEF58CA-EC4D-4184-8A9C-D9DCACE053BB}" sibTransId="{E877A2AE-3E64-49C9-8731-E9759211E112}"/>
    <dgm:cxn modelId="{1CE21712-BC2E-4C9B-8189-73CBA4C9A2F2}" type="presOf" srcId="{5093EA2A-94AB-4154-955A-94DED5AE22CB}" destId="{AE0D6E23-8FA3-4EE2-A2CA-3F5C4DB8D81C}" srcOrd="0" destOrd="0" presId="urn:microsoft.com/office/officeart/2005/8/layout/arrow5"/>
    <dgm:cxn modelId="{998BEB68-9D81-4DA8-93E7-36EBE05DC5FB}" type="presOf" srcId="{CC45E7A2-A238-4412-AFC3-2423C81DF865}" destId="{B1EBF544-11F2-44FD-B93B-7375E05D541E}" srcOrd="0" destOrd="0" presId="urn:microsoft.com/office/officeart/2005/8/layout/arrow5"/>
    <dgm:cxn modelId="{DEEC299B-17D8-4381-B9A1-7EB95B746469}" type="presOf" srcId="{59C272E7-572E-4AEA-B1FB-84570F1FF1E2}" destId="{2FFEDCEB-27AF-43BF-8BDE-E78DCF6E001E}" srcOrd="0" destOrd="0" presId="urn:microsoft.com/office/officeart/2005/8/layout/arrow5"/>
    <dgm:cxn modelId="{56ACB936-9807-4C30-B544-9798C6CBC1AD}" type="presParOf" srcId="{AE0D6E23-8FA3-4EE2-A2CA-3F5C4DB8D81C}" destId="{B1EBF544-11F2-44FD-B93B-7375E05D541E}" srcOrd="0" destOrd="0" presId="urn:microsoft.com/office/officeart/2005/8/layout/arrow5"/>
    <dgm:cxn modelId="{D3D13426-F0CC-4F2B-A8EA-B3D0CCD24ED2}" type="presParOf" srcId="{AE0D6E23-8FA3-4EE2-A2CA-3F5C4DB8D81C}" destId="{2FFEDCEB-27AF-43BF-8BDE-E78DCF6E001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E2671-6BC6-4C09-8AB1-3DFD189ED8E9}" type="doc">
      <dgm:prSet loTypeId="urn:microsoft.com/office/officeart/2005/8/layout/gear1" loCatId="cycle" qsTypeId="urn:microsoft.com/office/officeart/2005/8/quickstyle/3d1" qsCatId="3D" csTypeId="urn:microsoft.com/office/officeart/2005/8/colors/accent1_1" csCatId="accent1" phldr="1"/>
      <dgm:spPr/>
    </dgm:pt>
    <dgm:pt modelId="{427DB4B3-846B-4951-970F-7E2D20A665CA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ТЕХНОЛО-ГІЗАЦІЯ</a:t>
          </a:r>
          <a:endParaRPr lang="ru-RU" sz="1400" b="1" dirty="0">
            <a:latin typeface="Georgia" pitchFamily="18" charset="0"/>
          </a:endParaRPr>
        </a:p>
      </dgm:t>
    </dgm:pt>
    <dgm:pt modelId="{FC7FD6A5-389E-4DCD-939C-919DA1444454}" type="parTrans" cxnId="{64E82517-47E0-499E-B099-01F9ED6C69E0}">
      <dgm:prSet/>
      <dgm:spPr/>
    </dgm:pt>
    <dgm:pt modelId="{2942FC14-37EC-46F4-A08B-58C70463D13A}" type="sibTrans" cxnId="{64E82517-47E0-499E-B099-01F9ED6C69E0}">
      <dgm:prSet/>
      <dgm:spPr/>
    </dgm:pt>
    <dgm:pt modelId="{F3F57381-3BD2-4F7C-8B7E-0E5738D35A71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Розвиток особистості вчителя</a:t>
          </a:r>
          <a:endParaRPr lang="ru-RU" sz="1400" b="1" dirty="0">
            <a:latin typeface="Georgia" pitchFamily="18" charset="0"/>
          </a:endParaRPr>
        </a:p>
      </dgm:t>
    </dgm:pt>
    <dgm:pt modelId="{CE83797F-F9C3-444D-8095-B71B62C62942}" type="parTrans" cxnId="{A3862583-D1D7-4468-9EC1-CB342DC02588}">
      <dgm:prSet/>
      <dgm:spPr/>
    </dgm:pt>
    <dgm:pt modelId="{0ACD0924-7DA9-4480-90E3-2CDA250A5A70}" type="sibTrans" cxnId="{A3862583-D1D7-4468-9EC1-CB342DC02588}">
      <dgm:prSet/>
      <dgm:spPr/>
    </dgm:pt>
    <dgm:pt modelId="{3B946487-96B5-44B6-8D1E-0FB2775C63FA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Розвиток особистості учня</a:t>
          </a:r>
          <a:endParaRPr lang="ru-RU" sz="1400" b="1" dirty="0">
            <a:latin typeface="Georgia" pitchFamily="18" charset="0"/>
          </a:endParaRPr>
        </a:p>
      </dgm:t>
    </dgm:pt>
    <dgm:pt modelId="{67397D9E-BC7E-46DA-B3BC-9C71E6A9EA73}" type="parTrans" cxnId="{13046ECD-C474-4065-8734-9F67C33915D0}">
      <dgm:prSet/>
      <dgm:spPr/>
    </dgm:pt>
    <dgm:pt modelId="{4F6B0EDD-AFE9-4D63-B988-8D71BD67AD0F}" type="sibTrans" cxnId="{13046ECD-C474-4065-8734-9F67C33915D0}">
      <dgm:prSet/>
      <dgm:spPr/>
    </dgm:pt>
    <dgm:pt modelId="{53D76365-61E6-432E-9C10-65A4FEC2E38E}" type="pres">
      <dgm:prSet presAssocID="{C51E2671-6BC6-4C09-8AB1-3DFD189ED8E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8CAAF0C-7690-4B17-8A42-D703521A7E96}" type="pres">
      <dgm:prSet presAssocID="{427DB4B3-846B-4951-970F-7E2D20A665C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7DA02-6549-41DC-B7F2-6699A27EB559}" type="pres">
      <dgm:prSet presAssocID="{427DB4B3-846B-4951-970F-7E2D20A665CA}" presName="gear1srcNode" presStyleLbl="node1" presStyleIdx="0" presStyleCnt="3"/>
      <dgm:spPr/>
    </dgm:pt>
    <dgm:pt modelId="{79147F15-F97C-4A77-9912-E04B0680C1EE}" type="pres">
      <dgm:prSet presAssocID="{427DB4B3-846B-4951-970F-7E2D20A665CA}" presName="gear1dstNode" presStyleLbl="node1" presStyleIdx="0" presStyleCnt="3"/>
      <dgm:spPr/>
    </dgm:pt>
    <dgm:pt modelId="{51DA2B6D-F75A-4985-AF2C-69C6F06F13E6}" type="pres">
      <dgm:prSet presAssocID="{F3F57381-3BD2-4F7C-8B7E-0E5738D35A71}" presName="gear2" presStyleLbl="node1" presStyleIdx="1" presStyleCnt="3" custScaleX="137740" custScaleY="132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063CC-C186-4B0F-ACC3-E3F08802902A}" type="pres">
      <dgm:prSet presAssocID="{F3F57381-3BD2-4F7C-8B7E-0E5738D35A71}" presName="gear2srcNode" presStyleLbl="node1" presStyleIdx="1" presStyleCnt="3"/>
      <dgm:spPr/>
    </dgm:pt>
    <dgm:pt modelId="{9417F1B3-76BE-4657-9209-3A90162AC9CA}" type="pres">
      <dgm:prSet presAssocID="{F3F57381-3BD2-4F7C-8B7E-0E5738D35A71}" presName="gear2dstNode" presStyleLbl="node1" presStyleIdx="1" presStyleCnt="3"/>
      <dgm:spPr/>
    </dgm:pt>
    <dgm:pt modelId="{BADE5EF6-99E3-4E8F-A18E-C103C181EFCF}" type="pres">
      <dgm:prSet presAssocID="{3B946487-96B5-44B6-8D1E-0FB2775C63FA}" presName="gear3" presStyleLbl="node1" presStyleIdx="2" presStyleCnt="3" custScaleX="99090" custLinFactNeighborX="6438" custLinFactNeighborY="-5313"/>
      <dgm:spPr/>
    </dgm:pt>
    <dgm:pt modelId="{9E827B0D-B3A0-42EC-B1C8-1CCE472D5CAA}" type="pres">
      <dgm:prSet presAssocID="{3B946487-96B5-44B6-8D1E-0FB2775C63F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BD6A72A-2CFA-48A6-BAEE-895461579BF0}" type="pres">
      <dgm:prSet presAssocID="{3B946487-96B5-44B6-8D1E-0FB2775C63FA}" presName="gear3srcNode" presStyleLbl="node1" presStyleIdx="2" presStyleCnt="3"/>
      <dgm:spPr/>
    </dgm:pt>
    <dgm:pt modelId="{408057AB-1536-4824-B006-44FD8BF17B00}" type="pres">
      <dgm:prSet presAssocID="{3B946487-96B5-44B6-8D1E-0FB2775C63FA}" presName="gear3dstNode" presStyleLbl="node1" presStyleIdx="2" presStyleCnt="3"/>
      <dgm:spPr/>
    </dgm:pt>
    <dgm:pt modelId="{41E14E31-59C7-439C-B6A3-BF664BF9F8A6}" type="pres">
      <dgm:prSet presAssocID="{2942FC14-37EC-46F4-A08B-58C70463D13A}" presName="connector1" presStyleLbl="sibTrans2D1" presStyleIdx="0" presStyleCnt="3"/>
      <dgm:spPr/>
    </dgm:pt>
    <dgm:pt modelId="{4561C4DE-5B06-4ECB-A166-85ACE72CDF7A}" type="pres">
      <dgm:prSet presAssocID="{0ACD0924-7DA9-4480-90E3-2CDA250A5A70}" presName="connector2" presStyleLbl="sibTrans2D1" presStyleIdx="1" presStyleCnt="3"/>
      <dgm:spPr/>
    </dgm:pt>
    <dgm:pt modelId="{4F485ED9-B9F0-47EE-AA59-C75FC2FA362B}" type="pres">
      <dgm:prSet presAssocID="{4F6B0EDD-AFE9-4D63-B988-8D71BD67AD0F}" presName="connector3" presStyleLbl="sibTrans2D1" presStyleIdx="2" presStyleCnt="3"/>
      <dgm:spPr/>
    </dgm:pt>
  </dgm:ptLst>
  <dgm:cxnLst>
    <dgm:cxn modelId="{13046ECD-C474-4065-8734-9F67C33915D0}" srcId="{C51E2671-6BC6-4C09-8AB1-3DFD189ED8E9}" destId="{3B946487-96B5-44B6-8D1E-0FB2775C63FA}" srcOrd="2" destOrd="0" parTransId="{67397D9E-BC7E-46DA-B3BC-9C71E6A9EA73}" sibTransId="{4F6B0EDD-AFE9-4D63-B988-8D71BD67AD0F}"/>
    <dgm:cxn modelId="{DB185203-87E6-4BF6-B5D0-358F42E30C02}" type="presOf" srcId="{0ACD0924-7DA9-4480-90E3-2CDA250A5A70}" destId="{4561C4DE-5B06-4ECB-A166-85ACE72CDF7A}" srcOrd="0" destOrd="0" presId="urn:microsoft.com/office/officeart/2005/8/layout/gear1"/>
    <dgm:cxn modelId="{E0F68CBB-383F-4A38-A0D7-5207AA80DE29}" type="presOf" srcId="{3B946487-96B5-44B6-8D1E-0FB2775C63FA}" destId="{408057AB-1536-4824-B006-44FD8BF17B00}" srcOrd="3" destOrd="0" presId="urn:microsoft.com/office/officeart/2005/8/layout/gear1"/>
    <dgm:cxn modelId="{9A761222-9B5A-4288-8346-7A55665D3042}" type="presOf" srcId="{F3F57381-3BD2-4F7C-8B7E-0E5738D35A71}" destId="{51DA2B6D-F75A-4985-AF2C-69C6F06F13E6}" srcOrd="0" destOrd="0" presId="urn:microsoft.com/office/officeart/2005/8/layout/gear1"/>
    <dgm:cxn modelId="{3F70E0EC-E391-4E64-999C-EAF3ABE4C334}" type="presOf" srcId="{3B946487-96B5-44B6-8D1E-0FB2775C63FA}" destId="{9E827B0D-B3A0-42EC-B1C8-1CCE472D5CAA}" srcOrd="1" destOrd="0" presId="urn:microsoft.com/office/officeart/2005/8/layout/gear1"/>
    <dgm:cxn modelId="{B7445982-4C38-4A2C-BB42-1C9A3B6ECBC1}" type="presOf" srcId="{427DB4B3-846B-4951-970F-7E2D20A665CA}" destId="{F8CAAF0C-7690-4B17-8A42-D703521A7E96}" srcOrd="0" destOrd="0" presId="urn:microsoft.com/office/officeart/2005/8/layout/gear1"/>
    <dgm:cxn modelId="{80B63A31-6F91-472E-9143-0BC2F3F8E2C0}" type="presOf" srcId="{F3F57381-3BD2-4F7C-8B7E-0E5738D35A71}" destId="{9417F1B3-76BE-4657-9209-3A90162AC9CA}" srcOrd="2" destOrd="0" presId="urn:microsoft.com/office/officeart/2005/8/layout/gear1"/>
    <dgm:cxn modelId="{150BD845-F072-4668-B2A5-798B7AA938B4}" type="presOf" srcId="{427DB4B3-846B-4951-970F-7E2D20A665CA}" destId="{79147F15-F97C-4A77-9912-E04B0680C1EE}" srcOrd="2" destOrd="0" presId="urn:microsoft.com/office/officeart/2005/8/layout/gear1"/>
    <dgm:cxn modelId="{A3016CCD-6D0A-4AED-B706-E9FF2570C45E}" type="presOf" srcId="{F3F57381-3BD2-4F7C-8B7E-0E5738D35A71}" destId="{86E063CC-C186-4B0F-ACC3-E3F08802902A}" srcOrd="1" destOrd="0" presId="urn:microsoft.com/office/officeart/2005/8/layout/gear1"/>
    <dgm:cxn modelId="{64E82517-47E0-499E-B099-01F9ED6C69E0}" srcId="{C51E2671-6BC6-4C09-8AB1-3DFD189ED8E9}" destId="{427DB4B3-846B-4951-970F-7E2D20A665CA}" srcOrd="0" destOrd="0" parTransId="{FC7FD6A5-389E-4DCD-939C-919DA1444454}" sibTransId="{2942FC14-37EC-46F4-A08B-58C70463D13A}"/>
    <dgm:cxn modelId="{4B4C1A15-E6C2-48BA-8B17-E601721FE66A}" type="presOf" srcId="{C51E2671-6BC6-4C09-8AB1-3DFD189ED8E9}" destId="{53D76365-61E6-432E-9C10-65A4FEC2E38E}" srcOrd="0" destOrd="0" presId="urn:microsoft.com/office/officeart/2005/8/layout/gear1"/>
    <dgm:cxn modelId="{19A11297-347A-4154-AF57-5A66B8077A73}" type="presOf" srcId="{4F6B0EDD-AFE9-4D63-B988-8D71BD67AD0F}" destId="{4F485ED9-B9F0-47EE-AA59-C75FC2FA362B}" srcOrd="0" destOrd="0" presId="urn:microsoft.com/office/officeart/2005/8/layout/gear1"/>
    <dgm:cxn modelId="{288E9E81-66B9-419E-9882-30C091093192}" type="presOf" srcId="{3B946487-96B5-44B6-8D1E-0FB2775C63FA}" destId="{CBD6A72A-2CFA-48A6-BAEE-895461579BF0}" srcOrd="2" destOrd="0" presId="urn:microsoft.com/office/officeart/2005/8/layout/gear1"/>
    <dgm:cxn modelId="{A3862583-D1D7-4468-9EC1-CB342DC02588}" srcId="{C51E2671-6BC6-4C09-8AB1-3DFD189ED8E9}" destId="{F3F57381-3BD2-4F7C-8B7E-0E5738D35A71}" srcOrd="1" destOrd="0" parTransId="{CE83797F-F9C3-444D-8095-B71B62C62942}" sibTransId="{0ACD0924-7DA9-4480-90E3-2CDA250A5A70}"/>
    <dgm:cxn modelId="{6D318EF7-F8F7-4E6F-A67C-6DAA248E7E00}" type="presOf" srcId="{3B946487-96B5-44B6-8D1E-0FB2775C63FA}" destId="{BADE5EF6-99E3-4E8F-A18E-C103C181EFCF}" srcOrd="0" destOrd="0" presId="urn:microsoft.com/office/officeart/2005/8/layout/gear1"/>
    <dgm:cxn modelId="{46E002BC-6997-418E-B150-109589A4EE9A}" type="presOf" srcId="{2942FC14-37EC-46F4-A08B-58C70463D13A}" destId="{41E14E31-59C7-439C-B6A3-BF664BF9F8A6}" srcOrd="0" destOrd="0" presId="urn:microsoft.com/office/officeart/2005/8/layout/gear1"/>
    <dgm:cxn modelId="{60BDD2B0-B520-4860-B228-9D6568EAEF2F}" type="presOf" srcId="{427DB4B3-846B-4951-970F-7E2D20A665CA}" destId="{4517DA02-6549-41DC-B7F2-6699A27EB559}" srcOrd="1" destOrd="0" presId="urn:microsoft.com/office/officeart/2005/8/layout/gear1"/>
    <dgm:cxn modelId="{1D807875-F203-4545-83A8-451C2526768D}" type="presParOf" srcId="{53D76365-61E6-432E-9C10-65A4FEC2E38E}" destId="{F8CAAF0C-7690-4B17-8A42-D703521A7E96}" srcOrd="0" destOrd="0" presId="urn:microsoft.com/office/officeart/2005/8/layout/gear1"/>
    <dgm:cxn modelId="{73110AC7-07C8-4CCB-93F2-897B0267B28B}" type="presParOf" srcId="{53D76365-61E6-432E-9C10-65A4FEC2E38E}" destId="{4517DA02-6549-41DC-B7F2-6699A27EB559}" srcOrd="1" destOrd="0" presId="urn:microsoft.com/office/officeart/2005/8/layout/gear1"/>
    <dgm:cxn modelId="{B9767ED2-081B-46DA-8FFD-6DE9C23CEAD3}" type="presParOf" srcId="{53D76365-61E6-432E-9C10-65A4FEC2E38E}" destId="{79147F15-F97C-4A77-9912-E04B0680C1EE}" srcOrd="2" destOrd="0" presId="urn:microsoft.com/office/officeart/2005/8/layout/gear1"/>
    <dgm:cxn modelId="{0298B0F0-6060-45E0-9B63-136C826EE142}" type="presParOf" srcId="{53D76365-61E6-432E-9C10-65A4FEC2E38E}" destId="{51DA2B6D-F75A-4985-AF2C-69C6F06F13E6}" srcOrd="3" destOrd="0" presId="urn:microsoft.com/office/officeart/2005/8/layout/gear1"/>
    <dgm:cxn modelId="{37CBFAD0-55B0-4491-B3D8-34BD209B5211}" type="presParOf" srcId="{53D76365-61E6-432E-9C10-65A4FEC2E38E}" destId="{86E063CC-C186-4B0F-ACC3-E3F08802902A}" srcOrd="4" destOrd="0" presId="urn:microsoft.com/office/officeart/2005/8/layout/gear1"/>
    <dgm:cxn modelId="{1B04BC50-01D6-4E09-9B6C-C5CAD96E9148}" type="presParOf" srcId="{53D76365-61E6-432E-9C10-65A4FEC2E38E}" destId="{9417F1B3-76BE-4657-9209-3A90162AC9CA}" srcOrd="5" destOrd="0" presId="urn:microsoft.com/office/officeart/2005/8/layout/gear1"/>
    <dgm:cxn modelId="{226E9528-D341-4570-BF4E-91B729691CDC}" type="presParOf" srcId="{53D76365-61E6-432E-9C10-65A4FEC2E38E}" destId="{BADE5EF6-99E3-4E8F-A18E-C103C181EFCF}" srcOrd="6" destOrd="0" presId="urn:microsoft.com/office/officeart/2005/8/layout/gear1"/>
    <dgm:cxn modelId="{D5A8EA7C-7C05-41AE-A8FD-E1308D660DD6}" type="presParOf" srcId="{53D76365-61E6-432E-9C10-65A4FEC2E38E}" destId="{9E827B0D-B3A0-42EC-B1C8-1CCE472D5CAA}" srcOrd="7" destOrd="0" presId="urn:microsoft.com/office/officeart/2005/8/layout/gear1"/>
    <dgm:cxn modelId="{43E390AA-9F3D-40AB-93E6-A784CA8BD490}" type="presParOf" srcId="{53D76365-61E6-432E-9C10-65A4FEC2E38E}" destId="{CBD6A72A-2CFA-48A6-BAEE-895461579BF0}" srcOrd="8" destOrd="0" presId="urn:microsoft.com/office/officeart/2005/8/layout/gear1"/>
    <dgm:cxn modelId="{2DB123D8-25D4-4426-8EF0-3B780D2945D9}" type="presParOf" srcId="{53D76365-61E6-432E-9C10-65A4FEC2E38E}" destId="{408057AB-1536-4824-B006-44FD8BF17B00}" srcOrd="9" destOrd="0" presId="urn:microsoft.com/office/officeart/2005/8/layout/gear1"/>
    <dgm:cxn modelId="{19B40EB7-39AC-4A88-9199-063868C6DE8C}" type="presParOf" srcId="{53D76365-61E6-432E-9C10-65A4FEC2E38E}" destId="{41E14E31-59C7-439C-B6A3-BF664BF9F8A6}" srcOrd="10" destOrd="0" presId="urn:microsoft.com/office/officeart/2005/8/layout/gear1"/>
    <dgm:cxn modelId="{48E0546C-53E5-4325-9C9B-2D570E6563F2}" type="presParOf" srcId="{53D76365-61E6-432E-9C10-65A4FEC2E38E}" destId="{4561C4DE-5B06-4ECB-A166-85ACE72CDF7A}" srcOrd="11" destOrd="0" presId="urn:microsoft.com/office/officeart/2005/8/layout/gear1"/>
    <dgm:cxn modelId="{1E582744-482C-4C6C-BE66-48C9DA1DB000}" type="presParOf" srcId="{53D76365-61E6-432E-9C10-65A4FEC2E38E}" destId="{4F485ED9-B9F0-47EE-AA59-C75FC2FA362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C78C5-6A0C-4D71-8353-32129C5A8312}" type="doc">
      <dgm:prSet loTypeId="urn:microsoft.com/office/officeart/2005/8/layout/pyramid2" loCatId="list" qsTypeId="urn:microsoft.com/office/officeart/2005/8/quickstyle/3d1" qsCatId="3D" csTypeId="urn:microsoft.com/office/officeart/2005/8/colors/accent5_1" csCatId="accent5" phldr="1"/>
      <dgm:spPr/>
    </dgm:pt>
    <dgm:pt modelId="{13CCBAF2-59D9-444D-90F5-9C7986848FE0}">
      <dgm:prSet phldrT="[Текст]" custT="1"/>
      <dgm:spPr/>
      <dgm:t>
        <a:bodyPr/>
        <a:lstStyle/>
        <a:p>
          <a:r>
            <a:rPr lang="uk-UA" sz="2400" b="1" i="0" baseline="0" dirty="0" smtClean="0">
              <a:latin typeface="Georgia" pitchFamily="18" charset="0"/>
            </a:rPr>
            <a:t>Освітні технології</a:t>
          </a:r>
          <a:endParaRPr lang="ru-RU" sz="2400" b="1" i="0" dirty="0"/>
        </a:p>
      </dgm:t>
    </dgm:pt>
    <dgm:pt modelId="{FF70EF2F-6F21-4D50-ACEB-44807EAFA78E}" type="parTrans" cxnId="{F43E51AD-1877-4826-8214-85A750B3C1C2}">
      <dgm:prSet/>
      <dgm:spPr/>
    </dgm:pt>
    <dgm:pt modelId="{C0476C92-E0E3-43E2-B176-14AED8C38DC6}" type="sibTrans" cxnId="{F43E51AD-1877-4826-8214-85A750B3C1C2}">
      <dgm:prSet/>
      <dgm:spPr/>
    </dgm:pt>
    <dgm:pt modelId="{8FE13267-3515-4B6D-BF84-FE539549F70F}">
      <dgm:prSet phldrT="[Текст]" custT="1"/>
      <dgm:spPr/>
      <dgm:t>
        <a:bodyPr/>
        <a:lstStyle/>
        <a:p>
          <a:r>
            <a:rPr lang="uk-UA" sz="2400" b="1" i="0" baseline="0" dirty="0" smtClean="0">
              <a:latin typeface="Georgia" pitchFamily="18" charset="0"/>
            </a:rPr>
            <a:t>Педагогічні технології</a:t>
          </a:r>
          <a:endParaRPr lang="ru-RU" sz="2400" b="1" i="0" dirty="0"/>
        </a:p>
      </dgm:t>
    </dgm:pt>
    <dgm:pt modelId="{AF714E3B-595E-4726-9E00-4CAA5E37EFF5}" type="parTrans" cxnId="{4989B0B8-BCA8-46FF-8785-84D82DEE75A8}">
      <dgm:prSet/>
      <dgm:spPr/>
    </dgm:pt>
    <dgm:pt modelId="{C631A63D-3717-4155-8ED4-61C67734560B}" type="sibTrans" cxnId="{4989B0B8-BCA8-46FF-8785-84D82DEE75A8}">
      <dgm:prSet/>
      <dgm:spPr/>
    </dgm:pt>
    <dgm:pt modelId="{7C6C1EA1-C8A0-4335-A46B-BED9814806A3}">
      <dgm:prSet phldrT="[Текст]" custT="1"/>
      <dgm:spPr/>
      <dgm:t>
        <a:bodyPr/>
        <a:lstStyle/>
        <a:p>
          <a:r>
            <a:rPr lang="uk-UA" sz="2400" b="1" i="0" baseline="0" dirty="0" smtClean="0">
              <a:latin typeface="Georgia" pitchFamily="18" charset="0"/>
            </a:rPr>
            <a:t>Навчальні технології</a:t>
          </a:r>
          <a:endParaRPr lang="ru-RU" sz="2400" b="1" i="0" dirty="0"/>
        </a:p>
      </dgm:t>
    </dgm:pt>
    <dgm:pt modelId="{EE04A674-D2C3-408F-8760-314108F21241}" type="parTrans" cxnId="{27A90160-5B73-4D9C-AA78-1CD72969A038}">
      <dgm:prSet/>
      <dgm:spPr/>
    </dgm:pt>
    <dgm:pt modelId="{683CD857-6709-4C75-A721-5CE49D85E936}" type="sibTrans" cxnId="{27A90160-5B73-4D9C-AA78-1CD72969A038}">
      <dgm:prSet/>
      <dgm:spPr/>
    </dgm:pt>
    <dgm:pt modelId="{A5B1D39A-3DE4-412D-A6B2-3C42D1AA422A}" type="pres">
      <dgm:prSet presAssocID="{27DC78C5-6A0C-4D71-8353-32129C5A8312}" presName="compositeShape" presStyleCnt="0">
        <dgm:presLayoutVars>
          <dgm:dir/>
          <dgm:resizeHandles/>
        </dgm:presLayoutVars>
      </dgm:prSet>
      <dgm:spPr/>
    </dgm:pt>
    <dgm:pt modelId="{455BF054-1028-43B6-8D96-4536D21AEBD7}" type="pres">
      <dgm:prSet presAssocID="{27DC78C5-6A0C-4D71-8353-32129C5A8312}" presName="pyramid" presStyleLbl="node1" presStyleIdx="0" presStyleCnt="1"/>
      <dgm:spPr/>
    </dgm:pt>
    <dgm:pt modelId="{66F5A693-94AA-4173-933E-20234DB5354C}" type="pres">
      <dgm:prSet presAssocID="{27DC78C5-6A0C-4D71-8353-32129C5A8312}" presName="theList" presStyleCnt="0"/>
      <dgm:spPr/>
    </dgm:pt>
    <dgm:pt modelId="{7AAAACC4-2139-4A73-8D22-F039548181C1}" type="pres">
      <dgm:prSet presAssocID="{13CCBAF2-59D9-444D-90F5-9C7986848FE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442BC-6AF7-4299-B84A-79EEF338C911}" type="pres">
      <dgm:prSet presAssocID="{13CCBAF2-59D9-444D-90F5-9C7986848FE0}" presName="aSpace" presStyleCnt="0"/>
      <dgm:spPr/>
    </dgm:pt>
    <dgm:pt modelId="{A6A39B02-83A3-405F-9154-F0C325500785}" type="pres">
      <dgm:prSet presAssocID="{8FE13267-3515-4B6D-BF84-FE539549F70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D3FF1-298C-434E-9EEC-08953D5D399F}" type="pres">
      <dgm:prSet presAssocID="{8FE13267-3515-4B6D-BF84-FE539549F70F}" presName="aSpace" presStyleCnt="0"/>
      <dgm:spPr/>
    </dgm:pt>
    <dgm:pt modelId="{EE5E0A62-78C4-4E8E-B59A-81A114C38B3B}" type="pres">
      <dgm:prSet presAssocID="{7C6C1EA1-C8A0-4335-A46B-BED9814806A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24C69-312E-4F21-AD10-BDE998F250B4}" type="pres">
      <dgm:prSet presAssocID="{7C6C1EA1-C8A0-4335-A46B-BED9814806A3}" presName="aSpace" presStyleCnt="0"/>
      <dgm:spPr/>
    </dgm:pt>
  </dgm:ptLst>
  <dgm:cxnLst>
    <dgm:cxn modelId="{FF1AF004-464D-4B6A-9D34-DEDBE67209A7}" type="presOf" srcId="{7C6C1EA1-C8A0-4335-A46B-BED9814806A3}" destId="{EE5E0A62-78C4-4E8E-B59A-81A114C38B3B}" srcOrd="0" destOrd="0" presId="urn:microsoft.com/office/officeart/2005/8/layout/pyramid2"/>
    <dgm:cxn modelId="{27A90160-5B73-4D9C-AA78-1CD72969A038}" srcId="{27DC78C5-6A0C-4D71-8353-32129C5A8312}" destId="{7C6C1EA1-C8A0-4335-A46B-BED9814806A3}" srcOrd="2" destOrd="0" parTransId="{EE04A674-D2C3-408F-8760-314108F21241}" sibTransId="{683CD857-6709-4C75-A721-5CE49D85E936}"/>
    <dgm:cxn modelId="{4989B0B8-BCA8-46FF-8785-84D82DEE75A8}" srcId="{27DC78C5-6A0C-4D71-8353-32129C5A8312}" destId="{8FE13267-3515-4B6D-BF84-FE539549F70F}" srcOrd="1" destOrd="0" parTransId="{AF714E3B-595E-4726-9E00-4CAA5E37EFF5}" sibTransId="{C631A63D-3717-4155-8ED4-61C67734560B}"/>
    <dgm:cxn modelId="{347D8A69-323B-4CDC-9BC3-3793D723EE3C}" type="presOf" srcId="{13CCBAF2-59D9-444D-90F5-9C7986848FE0}" destId="{7AAAACC4-2139-4A73-8D22-F039548181C1}" srcOrd="0" destOrd="0" presId="urn:microsoft.com/office/officeart/2005/8/layout/pyramid2"/>
    <dgm:cxn modelId="{A27E7208-DFE1-4F1B-86E3-2FF2EB636550}" type="presOf" srcId="{27DC78C5-6A0C-4D71-8353-32129C5A8312}" destId="{A5B1D39A-3DE4-412D-A6B2-3C42D1AA422A}" srcOrd="0" destOrd="0" presId="urn:microsoft.com/office/officeart/2005/8/layout/pyramid2"/>
    <dgm:cxn modelId="{F43E51AD-1877-4826-8214-85A750B3C1C2}" srcId="{27DC78C5-6A0C-4D71-8353-32129C5A8312}" destId="{13CCBAF2-59D9-444D-90F5-9C7986848FE0}" srcOrd="0" destOrd="0" parTransId="{FF70EF2F-6F21-4D50-ACEB-44807EAFA78E}" sibTransId="{C0476C92-E0E3-43E2-B176-14AED8C38DC6}"/>
    <dgm:cxn modelId="{9F33709B-1914-44E8-A37E-9439B458960B}" type="presOf" srcId="{8FE13267-3515-4B6D-BF84-FE539549F70F}" destId="{A6A39B02-83A3-405F-9154-F0C325500785}" srcOrd="0" destOrd="0" presId="urn:microsoft.com/office/officeart/2005/8/layout/pyramid2"/>
    <dgm:cxn modelId="{AF2400F6-4C73-4B84-BD0C-3D148FAA71EE}" type="presParOf" srcId="{A5B1D39A-3DE4-412D-A6B2-3C42D1AA422A}" destId="{455BF054-1028-43B6-8D96-4536D21AEBD7}" srcOrd="0" destOrd="0" presId="urn:microsoft.com/office/officeart/2005/8/layout/pyramid2"/>
    <dgm:cxn modelId="{B98568EC-D389-4AF2-A65F-611759BB1A2A}" type="presParOf" srcId="{A5B1D39A-3DE4-412D-A6B2-3C42D1AA422A}" destId="{66F5A693-94AA-4173-933E-20234DB5354C}" srcOrd="1" destOrd="0" presId="urn:microsoft.com/office/officeart/2005/8/layout/pyramid2"/>
    <dgm:cxn modelId="{B9419800-44B6-4C85-9D54-C4399C50029D}" type="presParOf" srcId="{66F5A693-94AA-4173-933E-20234DB5354C}" destId="{7AAAACC4-2139-4A73-8D22-F039548181C1}" srcOrd="0" destOrd="0" presId="urn:microsoft.com/office/officeart/2005/8/layout/pyramid2"/>
    <dgm:cxn modelId="{B10CF759-36D7-4B1C-9E65-FE486236D4CC}" type="presParOf" srcId="{66F5A693-94AA-4173-933E-20234DB5354C}" destId="{562442BC-6AF7-4299-B84A-79EEF338C911}" srcOrd="1" destOrd="0" presId="urn:microsoft.com/office/officeart/2005/8/layout/pyramid2"/>
    <dgm:cxn modelId="{6604D7BF-7459-4622-9491-666CA5D491B3}" type="presParOf" srcId="{66F5A693-94AA-4173-933E-20234DB5354C}" destId="{A6A39B02-83A3-405F-9154-F0C325500785}" srcOrd="2" destOrd="0" presId="urn:microsoft.com/office/officeart/2005/8/layout/pyramid2"/>
    <dgm:cxn modelId="{4B568916-64DA-4AF5-8246-38BC08A49A08}" type="presParOf" srcId="{66F5A693-94AA-4173-933E-20234DB5354C}" destId="{8CED3FF1-298C-434E-9EEC-08953D5D399F}" srcOrd="3" destOrd="0" presId="urn:microsoft.com/office/officeart/2005/8/layout/pyramid2"/>
    <dgm:cxn modelId="{F36C1626-DD8E-4918-93F7-A82AE517001B}" type="presParOf" srcId="{66F5A693-94AA-4173-933E-20234DB5354C}" destId="{EE5E0A62-78C4-4E8E-B59A-81A114C38B3B}" srcOrd="4" destOrd="0" presId="urn:microsoft.com/office/officeart/2005/8/layout/pyramid2"/>
    <dgm:cxn modelId="{E678875B-0267-4779-81AC-D670E7339F47}" type="presParOf" srcId="{66F5A693-94AA-4173-933E-20234DB5354C}" destId="{ACF24C69-312E-4F21-AD10-BDE998F250B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84DA9-C66E-40DA-9BDC-983698B28BC7}" type="doc">
      <dgm:prSet loTypeId="urn:microsoft.com/office/officeart/2005/8/layout/cycle6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E90854A-7678-445E-AAE0-499806462859}">
      <dgm:prSet phldrT="[Текст]" custT="1"/>
      <dgm:spPr/>
      <dgm:t>
        <a:bodyPr/>
        <a:lstStyle/>
        <a:p>
          <a:r>
            <a:rPr lang="uk-UA" sz="1400" b="1" baseline="0" dirty="0" smtClean="0">
              <a:latin typeface="Georgia" pitchFamily="18" charset="0"/>
            </a:rPr>
            <a:t>ДОЦІЛЬНІСТЬ</a:t>
          </a:r>
          <a:endParaRPr lang="ru-RU" sz="1400" b="1" baseline="0" dirty="0">
            <a:latin typeface="Georgia" pitchFamily="18" charset="0"/>
          </a:endParaRPr>
        </a:p>
      </dgm:t>
    </dgm:pt>
    <dgm:pt modelId="{A3B475EA-ED79-4EBD-BC04-06426483E17C}" type="parTrans" cxnId="{937513D1-C918-4BC1-8133-AC8831C6D711}">
      <dgm:prSet/>
      <dgm:spPr/>
      <dgm:t>
        <a:bodyPr/>
        <a:lstStyle/>
        <a:p>
          <a:endParaRPr lang="ru-RU"/>
        </a:p>
      </dgm:t>
    </dgm:pt>
    <dgm:pt modelId="{F505C562-49E1-42BE-92D8-A708673DF670}" type="sibTrans" cxnId="{937513D1-C918-4BC1-8133-AC8831C6D711}">
      <dgm:prSet/>
      <dgm:spPr/>
      <dgm:t>
        <a:bodyPr/>
        <a:lstStyle/>
        <a:p>
          <a:endParaRPr lang="ru-RU"/>
        </a:p>
      </dgm:t>
    </dgm:pt>
    <dgm:pt modelId="{5CD5439F-A50D-42BC-85FA-C3804A251D0D}">
      <dgm:prSet phldrT="[Текст]" custT="1"/>
      <dgm:spPr/>
      <dgm:t>
        <a:bodyPr/>
        <a:lstStyle/>
        <a:p>
          <a:r>
            <a:rPr lang="uk-UA" sz="1400" b="1" baseline="0" smtClean="0">
              <a:latin typeface="Georgia" pitchFamily="18" charset="0"/>
            </a:rPr>
            <a:t>РЕЗУЛЬТАТИВНІСТЬ</a:t>
          </a:r>
          <a:endParaRPr lang="ru-RU" sz="1400" b="1" baseline="0" dirty="0">
            <a:latin typeface="Georgia" pitchFamily="18" charset="0"/>
          </a:endParaRPr>
        </a:p>
      </dgm:t>
    </dgm:pt>
    <dgm:pt modelId="{7717BCED-4DF4-493F-9FB0-CA33F48A3AAD}" type="parTrans" cxnId="{407B863A-4110-4BFE-8FD0-2A7EFF21B5DA}">
      <dgm:prSet/>
      <dgm:spPr/>
      <dgm:t>
        <a:bodyPr/>
        <a:lstStyle/>
        <a:p>
          <a:endParaRPr lang="ru-RU"/>
        </a:p>
      </dgm:t>
    </dgm:pt>
    <dgm:pt modelId="{802F20FF-04C4-4AA7-BDFF-9D1C89253A25}" type="sibTrans" cxnId="{407B863A-4110-4BFE-8FD0-2A7EFF21B5DA}">
      <dgm:prSet/>
      <dgm:spPr/>
      <dgm:t>
        <a:bodyPr/>
        <a:lstStyle/>
        <a:p>
          <a:endParaRPr lang="ru-RU"/>
        </a:p>
      </dgm:t>
    </dgm:pt>
    <dgm:pt modelId="{F1DCE890-3AD3-4673-939F-3BB970B504C6}">
      <dgm:prSet phldrT="[Текст]" custT="1"/>
      <dgm:spPr/>
      <dgm:t>
        <a:bodyPr/>
        <a:lstStyle/>
        <a:p>
          <a:r>
            <a:rPr lang="uk-UA" sz="1400" b="1" baseline="0" smtClean="0">
              <a:latin typeface="Georgia" pitchFamily="18" charset="0"/>
            </a:rPr>
            <a:t>АЛГОРИТМІЗАЦІЯ</a:t>
          </a:r>
          <a:endParaRPr lang="ru-RU" sz="1400" b="1" baseline="0" dirty="0">
            <a:latin typeface="Georgia" pitchFamily="18" charset="0"/>
          </a:endParaRPr>
        </a:p>
      </dgm:t>
    </dgm:pt>
    <dgm:pt modelId="{CCB44989-027B-4715-8090-796E67BFAAC0}" type="parTrans" cxnId="{107A07ED-DEE0-483D-A41E-739C25828146}">
      <dgm:prSet/>
      <dgm:spPr/>
      <dgm:t>
        <a:bodyPr/>
        <a:lstStyle/>
        <a:p>
          <a:endParaRPr lang="ru-RU"/>
        </a:p>
      </dgm:t>
    </dgm:pt>
    <dgm:pt modelId="{A6715BBF-D0B7-458F-8DAD-E1B62249FC6D}" type="sibTrans" cxnId="{107A07ED-DEE0-483D-A41E-739C25828146}">
      <dgm:prSet/>
      <dgm:spPr/>
      <dgm:t>
        <a:bodyPr/>
        <a:lstStyle/>
        <a:p>
          <a:endParaRPr lang="ru-RU"/>
        </a:p>
      </dgm:t>
    </dgm:pt>
    <dgm:pt modelId="{AE50FC08-3405-4D22-BE94-7D2D75A936D6}">
      <dgm:prSet phldrT="[Текст]" custT="1"/>
      <dgm:spPr/>
      <dgm:t>
        <a:bodyPr/>
        <a:lstStyle/>
        <a:p>
          <a:r>
            <a:rPr lang="uk-UA" sz="1400" b="1" baseline="0" dirty="0" smtClean="0">
              <a:latin typeface="Georgia" pitchFamily="18" charset="0"/>
            </a:rPr>
            <a:t>ВІДТВОРЮВАНІСТЬ</a:t>
          </a:r>
          <a:endParaRPr lang="ru-RU" sz="1400" b="1" baseline="0" dirty="0">
            <a:latin typeface="Georgia" pitchFamily="18" charset="0"/>
          </a:endParaRPr>
        </a:p>
      </dgm:t>
    </dgm:pt>
    <dgm:pt modelId="{84FE9979-24FE-47CF-9936-F5E83BBF0C51}" type="parTrans" cxnId="{DABE99B4-2F3C-42C8-B6E9-8974FF4CED5F}">
      <dgm:prSet/>
      <dgm:spPr/>
      <dgm:t>
        <a:bodyPr/>
        <a:lstStyle/>
        <a:p>
          <a:endParaRPr lang="ru-RU"/>
        </a:p>
      </dgm:t>
    </dgm:pt>
    <dgm:pt modelId="{D476526F-97A7-48E6-80F8-F27D6D29C3B9}" type="sibTrans" cxnId="{DABE99B4-2F3C-42C8-B6E9-8974FF4CED5F}">
      <dgm:prSet/>
      <dgm:spPr/>
      <dgm:t>
        <a:bodyPr/>
        <a:lstStyle/>
        <a:p>
          <a:endParaRPr lang="ru-RU"/>
        </a:p>
      </dgm:t>
    </dgm:pt>
    <dgm:pt modelId="{084FCC77-46CF-4077-BFAE-D95D399E4F54}">
      <dgm:prSet phldrT="[Текст]" custT="1"/>
      <dgm:spPr/>
      <dgm:t>
        <a:bodyPr/>
        <a:lstStyle/>
        <a:p>
          <a:r>
            <a:rPr lang="uk-UA" sz="1400" b="1" baseline="0" dirty="0" smtClean="0">
              <a:latin typeface="Georgia" pitchFamily="18" charset="0"/>
            </a:rPr>
            <a:t>КЕРОВАНІСТЬ</a:t>
          </a:r>
          <a:endParaRPr lang="ru-RU" sz="1400" b="1" baseline="0" dirty="0">
            <a:latin typeface="Georgia" pitchFamily="18" charset="0"/>
          </a:endParaRPr>
        </a:p>
      </dgm:t>
    </dgm:pt>
    <dgm:pt modelId="{998CFEC6-7B34-4672-8656-E07B11AE322E}" type="parTrans" cxnId="{BED04E07-0820-4428-B636-E6726ECE769C}">
      <dgm:prSet/>
      <dgm:spPr/>
      <dgm:t>
        <a:bodyPr/>
        <a:lstStyle/>
        <a:p>
          <a:endParaRPr lang="ru-RU"/>
        </a:p>
      </dgm:t>
    </dgm:pt>
    <dgm:pt modelId="{559E5195-1F79-4B6E-9E41-89054CD4A16C}" type="sibTrans" cxnId="{BED04E07-0820-4428-B636-E6726ECE769C}">
      <dgm:prSet/>
      <dgm:spPr/>
      <dgm:t>
        <a:bodyPr/>
        <a:lstStyle/>
        <a:p>
          <a:endParaRPr lang="ru-RU"/>
        </a:p>
      </dgm:t>
    </dgm:pt>
    <dgm:pt modelId="{043341DE-ED76-4206-8271-236542EE00D5}">
      <dgm:prSet phldrT="[Текст]" custT="1"/>
      <dgm:spPr/>
      <dgm:t>
        <a:bodyPr/>
        <a:lstStyle/>
        <a:p>
          <a:r>
            <a:rPr lang="uk-UA" sz="1400" b="1" baseline="0" dirty="0" smtClean="0">
              <a:latin typeface="Georgia" pitchFamily="18" charset="0"/>
            </a:rPr>
            <a:t>ПРОЄКТОВАНІСТЬ</a:t>
          </a:r>
          <a:endParaRPr lang="ru-RU" sz="1400" b="1" baseline="0" dirty="0">
            <a:latin typeface="Georgia" pitchFamily="18" charset="0"/>
          </a:endParaRPr>
        </a:p>
      </dgm:t>
    </dgm:pt>
    <dgm:pt modelId="{7AAC1825-CBAD-479E-B616-963CD60A72D4}" type="parTrans" cxnId="{4711C058-681F-44C8-997B-0A8CFB1BAD44}">
      <dgm:prSet/>
      <dgm:spPr/>
    </dgm:pt>
    <dgm:pt modelId="{6ECCDDF8-D487-44F7-87EB-E7F36DBC752D}" type="sibTrans" cxnId="{4711C058-681F-44C8-997B-0A8CFB1BAD44}">
      <dgm:prSet/>
      <dgm:spPr/>
    </dgm:pt>
    <dgm:pt modelId="{C386B0A5-C648-43E4-B08A-49DAD1F5FD89}" type="pres">
      <dgm:prSet presAssocID="{E5D84DA9-C66E-40DA-9BDC-983698B28B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D14F1-3B7B-4258-96D1-058AAE3BC4E5}" type="pres">
      <dgm:prSet presAssocID="{0E90854A-7678-445E-AAE0-499806462859}" presName="node" presStyleLbl="node1" presStyleIdx="0" presStyleCnt="6" custScaleX="17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5C93D-DBF0-448D-A805-F6ED987A46B6}" type="pres">
      <dgm:prSet presAssocID="{0E90854A-7678-445E-AAE0-499806462859}" presName="spNode" presStyleCnt="0"/>
      <dgm:spPr/>
      <dgm:t>
        <a:bodyPr/>
        <a:lstStyle/>
        <a:p>
          <a:endParaRPr lang="ru-RU"/>
        </a:p>
      </dgm:t>
    </dgm:pt>
    <dgm:pt modelId="{D3A24A38-73A2-4F1B-8EDC-FF3DC132F91B}" type="pres">
      <dgm:prSet presAssocID="{F505C562-49E1-42BE-92D8-A708673DF67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22F80CC-7383-4817-8143-E2F2D71A6AA3}" type="pres">
      <dgm:prSet presAssocID="{5CD5439F-A50D-42BC-85FA-C3804A251D0D}" presName="node" presStyleLbl="node1" presStyleIdx="1" presStyleCnt="6" custScaleX="18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FA9BB-FE26-4711-A10A-073867392A21}" type="pres">
      <dgm:prSet presAssocID="{5CD5439F-A50D-42BC-85FA-C3804A251D0D}" presName="spNode" presStyleCnt="0"/>
      <dgm:spPr/>
      <dgm:t>
        <a:bodyPr/>
        <a:lstStyle/>
        <a:p>
          <a:endParaRPr lang="ru-RU"/>
        </a:p>
      </dgm:t>
    </dgm:pt>
    <dgm:pt modelId="{DE346D11-997F-4021-B0CD-0E32848F0E5F}" type="pres">
      <dgm:prSet presAssocID="{802F20FF-04C4-4AA7-BDFF-9D1C89253A2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A93AE7C-7E8A-4DA2-8E05-94E27698D690}" type="pres">
      <dgm:prSet presAssocID="{F1DCE890-3AD3-4673-939F-3BB970B504C6}" presName="node" presStyleLbl="node1" presStyleIdx="2" presStyleCnt="6" custScaleX="185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27C45-91BC-4F89-B591-6B96357083FF}" type="pres">
      <dgm:prSet presAssocID="{F1DCE890-3AD3-4673-939F-3BB970B504C6}" presName="spNode" presStyleCnt="0"/>
      <dgm:spPr/>
      <dgm:t>
        <a:bodyPr/>
        <a:lstStyle/>
        <a:p>
          <a:endParaRPr lang="ru-RU"/>
        </a:p>
      </dgm:t>
    </dgm:pt>
    <dgm:pt modelId="{0AF0627F-DC63-4B75-A99A-FABFDA40DDED}" type="pres">
      <dgm:prSet presAssocID="{A6715BBF-D0B7-458F-8DAD-E1B62249FC6D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6B59824-5CF6-4E63-B719-39E02E87E234}" type="pres">
      <dgm:prSet presAssocID="{AE50FC08-3405-4D22-BE94-7D2D75A936D6}" presName="node" presStyleLbl="node1" presStyleIdx="3" presStyleCnt="6" custScaleX="207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44ED-3BE0-4D5A-A3E0-8B9200A368F4}" type="pres">
      <dgm:prSet presAssocID="{AE50FC08-3405-4D22-BE94-7D2D75A936D6}" presName="spNode" presStyleCnt="0"/>
      <dgm:spPr/>
      <dgm:t>
        <a:bodyPr/>
        <a:lstStyle/>
        <a:p>
          <a:endParaRPr lang="ru-RU"/>
        </a:p>
      </dgm:t>
    </dgm:pt>
    <dgm:pt modelId="{456716CA-87B1-45B8-8517-A3B411C9A832}" type="pres">
      <dgm:prSet presAssocID="{D476526F-97A7-48E6-80F8-F27D6D29C3B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0B5F175A-1CAA-4C51-A3B8-4BB5540E2939}" type="pres">
      <dgm:prSet presAssocID="{084FCC77-46CF-4077-BFAE-D95D399E4F54}" presName="node" presStyleLbl="node1" presStyleIdx="4" presStyleCnt="6" custScaleX="17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75417-5E51-436F-AA57-A282DCB2A618}" type="pres">
      <dgm:prSet presAssocID="{084FCC77-46CF-4077-BFAE-D95D399E4F54}" presName="spNode" presStyleCnt="0"/>
      <dgm:spPr/>
      <dgm:t>
        <a:bodyPr/>
        <a:lstStyle/>
        <a:p>
          <a:endParaRPr lang="ru-RU"/>
        </a:p>
      </dgm:t>
    </dgm:pt>
    <dgm:pt modelId="{91E16244-0D64-4A6F-AE9D-0180A4590001}" type="pres">
      <dgm:prSet presAssocID="{559E5195-1F79-4B6E-9E41-89054CD4A16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967359B-6A5A-4321-AE5A-3FF8CB317EC3}" type="pres">
      <dgm:prSet presAssocID="{043341DE-ED76-4206-8271-236542EE00D5}" presName="node" presStyleLbl="node1" presStyleIdx="5" presStyleCnt="6" custScaleX="16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68788-88C1-40EA-B454-ABF925220C0F}" type="pres">
      <dgm:prSet presAssocID="{043341DE-ED76-4206-8271-236542EE00D5}" presName="spNode" presStyleCnt="0"/>
      <dgm:spPr/>
      <dgm:t>
        <a:bodyPr/>
        <a:lstStyle/>
        <a:p>
          <a:endParaRPr lang="ru-RU"/>
        </a:p>
      </dgm:t>
    </dgm:pt>
    <dgm:pt modelId="{E5DD5921-AED9-490C-8B6E-F531F339305D}" type="pres">
      <dgm:prSet presAssocID="{6ECCDDF8-D487-44F7-87EB-E7F36DBC752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6C8D730-82C3-4314-9E94-78DD84072106}" type="presOf" srcId="{802F20FF-04C4-4AA7-BDFF-9D1C89253A25}" destId="{DE346D11-997F-4021-B0CD-0E32848F0E5F}" srcOrd="0" destOrd="0" presId="urn:microsoft.com/office/officeart/2005/8/layout/cycle6"/>
    <dgm:cxn modelId="{407B863A-4110-4BFE-8FD0-2A7EFF21B5DA}" srcId="{E5D84DA9-C66E-40DA-9BDC-983698B28BC7}" destId="{5CD5439F-A50D-42BC-85FA-C3804A251D0D}" srcOrd="1" destOrd="0" parTransId="{7717BCED-4DF4-493F-9FB0-CA33F48A3AAD}" sibTransId="{802F20FF-04C4-4AA7-BDFF-9D1C89253A25}"/>
    <dgm:cxn modelId="{52B44986-DDAD-475F-A129-236546472E15}" type="presOf" srcId="{F505C562-49E1-42BE-92D8-A708673DF670}" destId="{D3A24A38-73A2-4F1B-8EDC-FF3DC132F91B}" srcOrd="0" destOrd="0" presId="urn:microsoft.com/office/officeart/2005/8/layout/cycle6"/>
    <dgm:cxn modelId="{4711C058-681F-44C8-997B-0A8CFB1BAD44}" srcId="{E5D84DA9-C66E-40DA-9BDC-983698B28BC7}" destId="{043341DE-ED76-4206-8271-236542EE00D5}" srcOrd="5" destOrd="0" parTransId="{7AAC1825-CBAD-479E-B616-963CD60A72D4}" sibTransId="{6ECCDDF8-D487-44F7-87EB-E7F36DBC752D}"/>
    <dgm:cxn modelId="{DABE99B4-2F3C-42C8-B6E9-8974FF4CED5F}" srcId="{E5D84DA9-C66E-40DA-9BDC-983698B28BC7}" destId="{AE50FC08-3405-4D22-BE94-7D2D75A936D6}" srcOrd="3" destOrd="0" parTransId="{84FE9979-24FE-47CF-9936-F5E83BBF0C51}" sibTransId="{D476526F-97A7-48E6-80F8-F27D6D29C3B9}"/>
    <dgm:cxn modelId="{99F7AD24-B890-4542-B572-F7A95C13BBBD}" type="presOf" srcId="{6ECCDDF8-D487-44F7-87EB-E7F36DBC752D}" destId="{E5DD5921-AED9-490C-8B6E-F531F339305D}" srcOrd="0" destOrd="0" presId="urn:microsoft.com/office/officeart/2005/8/layout/cycle6"/>
    <dgm:cxn modelId="{0CC38D16-1C8E-4C15-8EB9-C0ADF1C5374A}" type="presOf" srcId="{A6715BBF-D0B7-458F-8DAD-E1B62249FC6D}" destId="{0AF0627F-DC63-4B75-A99A-FABFDA40DDED}" srcOrd="0" destOrd="0" presId="urn:microsoft.com/office/officeart/2005/8/layout/cycle6"/>
    <dgm:cxn modelId="{7F5F1C82-6843-458E-B321-96DAAAE8244D}" type="presOf" srcId="{5CD5439F-A50D-42BC-85FA-C3804A251D0D}" destId="{D22F80CC-7383-4817-8143-E2F2D71A6AA3}" srcOrd="0" destOrd="0" presId="urn:microsoft.com/office/officeart/2005/8/layout/cycle6"/>
    <dgm:cxn modelId="{C833E0FF-A3A1-4903-8427-71986957A084}" type="presOf" srcId="{559E5195-1F79-4B6E-9E41-89054CD4A16C}" destId="{91E16244-0D64-4A6F-AE9D-0180A4590001}" srcOrd="0" destOrd="0" presId="urn:microsoft.com/office/officeart/2005/8/layout/cycle6"/>
    <dgm:cxn modelId="{107A07ED-DEE0-483D-A41E-739C25828146}" srcId="{E5D84DA9-C66E-40DA-9BDC-983698B28BC7}" destId="{F1DCE890-3AD3-4673-939F-3BB970B504C6}" srcOrd="2" destOrd="0" parTransId="{CCB44989-027B-4715-8090-796E67BFAAC0}" sibTransId="{A6715BBF-D0B7-458F-8DAD-E1B62249FC6D}"/>
    <dgm:cxn modelId="{661032DC-AE41-46E9-AE5D-ECC02EC89EDA}" type="presOf" srcId="{E5D84DA9-C66E-40DA-9BDC-983698B28BC7}" destId="{C386B0A5-C648-43E4-B08A-49DAD1F5FD89}" srcOrd="0" destOrd="0" presId="urn:microsoft.com/office/officeart/2005/8/layout/cycle6"/>
    <dgm:cxn modelId="{A3F8EA74-E3F2-48C0-8FF7-117C63789205}" type="presOf" srcId="{F1DCE890-3AD3-4673-939F-3BB970B504C6}" destId="{4A93AE7C-7E8A-4DA2-8E05-94E27698D690}" srcOrd="0" destOrd="0" presId="urn:microsoft.com/office/officeart/2005/8/layout/cycle6"/>
    <dgm:cxn modelId="{937513D1-C918-4BC1-8133-AC8831C6D711}" srcId="{E5D84DA9-C66E-40DA-9BDC-983698B28BC7}" destId="{0E90854A-7678-445E-AAE0-499806462859}" srcOrd="0" destOrd="0" parTransId="{A3B475EA-ED79-4EBD-BC04-06426483E17C}" sibTransId="{F505C562-49E1-42BE-92D8-A708673DF670}"/>
    <dgm:cxn modelId="{76216494-B7A4-4D33-8490-9281804A7049}" type="presOf" srcId="{AE50FC08-3405-4D22-BE94-7D2D75A936D6}" destId="{E6B59824-5CF6-4E63-B719-39E02E87E234}" srcOrd="0" destOrd="0" presId="urn:microsoft.com/office/officeart/2005/8/layout/cycle6"/>
    <dgm:cxn modelId="{DA793EB0-C8AC-44C4-90F4-5192D06CD857}" type="presOf" srcId="{0E90854A-7678-445E-AAE0-499806462859}" destId="{3A9D14F1-3B7B-4258-96D1-058AAE3BC4E5}" srcOrd="0" destOrd="0" presId="urn:microsoft.com/office/officeart/2005/8/layout/cycle6"/>
    <dgm:cxn modelId="{20205BC8-F091-4F61-B4E3-BE8C1DB6C4F3}" type="presOf" srcId="{D476526F-97A7-48E6-80F8-F27D6D29C3B9}" destId="{456716CA-87B1-45B8-8517-A3B411C9A832}" srcOrd="0" destOrd="0" presId="urn:microsoft.com/office/officeart/2005/8/layout/cycle6"/>
    <dgm:cxn modelId="{A582B40B-8F81-4299-B837-27F6E5CCF6B0}" type="presOf" srcId="{084FCC77-46CF-4077-BFAE-D95D399E4F54}" destId="{0B5F175A-1CAA-4C51-A3B8-4BB5540E2939}" srcOrd="0" destOrd="0" presId="urn:microsoft.com/office/officeart/2005/8/layout/cycle6"/>
    <dgm:cxn modelId="{BED04E07-0820-4428-B636-E6726ECE769C}" srcId="{E5D84DA9-C66E-40DA-9BDC-983698B28BC7}" destId="{084FCC77-46CF-4077-BFAE-D95D399E4F54}" srcOrd="4" destOrd="0" parTransId="{998CFEC6-7B34-4672-8656-E07B11AE322E}" sibTransId="{559E5195-1F79-4B6E-9E41-89054CD4A16C}"/>
    <dgm:cxn modelId="{B2204563-6767-4074-8812-CA0B16491C57}" type="presOf" srcId="{043341DE-ED76-4206-8271-236542EE00D5}" destId="{B967359B-6A5A-4321-AE5A-3FF8CB317EC3}" srcOrd="0" destOrd="0" presId="urn:microsoft.com/office/officeart/2005/8/layout/cycle6"/>
    <dgm:cxn modelId="{74CF833D-569B-4646-8753-D7E45DA0EA46}" type="presParOf" srcId="{C386B0A5-C648-43E4-B08A-49DAD1F5FD89}" destId="{3A9D14F1-3B7B-4258-96D1-058AAE3BC4E5}" srcOrd="0" destOrd="0" presId="urn:microsoft.com/office/officeart/2005/8/layout/cycle6"/>
    <dgm:cxn modelId="{F9AB5CA1-736C-48B4-BDA8-EDD8E7B8B9D7}" type="presParOf" srcId="{C386B0A5-C648-43E4-B08A-49DAD1F5FD89}" destId="{7385C93D-DBF0-448D-A805-F6ED987A46B6}" srcOrd="1" destOrd="0" presId="urn:microsoft.com/office/officeart/2005/8/layout/cycle6"/>
    <dgm:cxn modelId="{A3B4F5FD-CF63-4386-850C-284F3073405F}" type="presParOf" srcId="{C386B0A5-C648-43E4-B08A-49DAD1F5FD89}" destId="{D3A24A38-73A2-4F1B-8EDC-FF3DC132F91B}" srcOrd="2" destOrd="0" presId="urn:microsoft.com/office/officeart/2005/8/layout/cycle6"/>
    <dgm:cxn modelId="{F8ECC60A-D9FE-46B6-A666-65F67A04742C}" type="presParOf" srcId="{C386B0A5-C648-43E4-B08A-49DAD1F5FD89}" destId="{D22F80CC-7383-4817-8143-E2F2D71A6AA3}" srcOrd="3" destOrd="0" presId="urn:microsoft.com/office/officeart/2005/8/layout/cycle6"/>
    <dgm:cxn modelId="{573B4AB4-4E56-4FD3-8A3A-066D898C6CB5}" type="presParOf" srcId="{C386B0A5-C648-43E4-B08A-49DAD1F5FD89}" destId="{A72FA9BB-FE26-4711-A10A-073867392A21}" srcOrd="4" destOrd="0" presId="urn:microsoft.com/office/officeart/2005/8/layout/cycle6"/>
    <dgm:cxn modelId="{12F99F4E-0DEF-4BDD-A9A0-3119C517DFAD}" type="presParOf" srcId="{C386B0A5-C648-43E4-B08A-49DAD1F5FD89}" destId="{DE346D11-997F-4021-B0CD-0E32848F0E5F}" srcOrd="5" destOrd="0" presId="urn:microsoft.com/office/officeart/2005/8/layout/cycle6"/>
    <dgm:cxn modelId="{83BEDD03-EFD4-40BA-8470-1FCB9EA0CA0D}" type="presParOf" srcId="{C386B0A5-C648-43E4-B08A-49DAD1F5FD89}" destId="{4A93AE7C-7E8A-4DA2-8E05-94E27698D690}" srcOrd="6" destOrd="0" presId="urn:microsoft.com/office/officeart/2005/8/layout/cycle6"/>
    <dgm:cxn modelId="{D4C17EBC-6413-4F44-9934-B88362607ED7}" type="presParOf" srcId="{C386B0A5-C648-43E4-B08A-49DAD1F5FD89}" destId="{27527C45-91BC-4F89-B591-6B96357083FF}" srcOrd="7" destOrd="0" presId="urn:microsoft.com/office/officeart/2005/8/layout/cycle6"/>
    <dgm:cxn modelId="{6DB034FB-A58D-4888-9AE3-41A83A3AEF41}" type="presParOf" srcId="{C386B0A5-C648-43E4-B08A-49DAD1F5FD89}" destId="{0AF0627F-DC63-4B75-A99A-FABFDA40DDED}" srcOrd="8" destOrd="0" presId="urn:microsoft.com/office/officeart/2005/8/layout/cycle6"/>
    <dgm:cxn modelId="{BF954345-946B-493D-B833-18F7288126EC}" type="presParOf" srcId="{C386B0A5-C648-43E4-B08A-49DAD1F5FD89}" destId="{E6B59824-5CF6-4E63-B719-39E02E87E234}" srcOrd="9" destOrd="0" presId="urn:microsoft.com/office/officeart/2005/8/layout/cycle6"/>
    <dgm:cxn modelId="{0753CCD7-65FD-4921-B6C0-D8F09E4D98E1}" type="presParOf" srcId="{C386B0A5-C648-43E4-B08A-49DAD1F5FD89}" destId="{490344ED-3BE0-4D5A-A3E0-8B9200A368F4}" srcOrd="10" destOrd="0" presId="urn:microsoft.com/office/officeart/2005/8/layout/cycle6"/>
    <dgm:cxn modelId="{F4CDB96A-C18C-414E-B702-FCD8D2978500}" type="presParOf" srcId="{C386B0A5-C648-43E4-B08A-49DAD1F5FD89}" destId="{456716CA-87B1-45B8-8517-A3B411C9A832}" srcOrd="11" destOrd="0" presId="urn:microsoft.com/office/officeart/2005/8/layout/cycle6"/>
    <dgm:cxn modelId="{D40EC380-9268-4863-A820-418C3FBF1E6D}" type="presParOf" srcId="{C386B0A5-C648-43E4-B08A-49DAD1F5FD89}" destId="{0B5F175A-1CAA-4C51-A3B8-4BB5540E2939}" srcOrd="12" destOrd="0" presId="urn:microsoft.com/office/officeart/2005/8/layout/cycle6"/>
    <dgm:cxn modelId="{4345834F-E4ED-4CAF-A92D-F162A82407C8}" type="presParOf" srcId="{C386B0A5-C648-43E4-B08A-49DAD1F5FD89}" destId="{6B075417-5E51-436F-AA57-A282DCB2A618}" srcOrd="13" destOrd="0" presId="urn:microsoft.com/office/officeart/2005/8/layout/cycle6"/>
    <dgm:cxn modelId="{022C2ED9-7527-4D43-8022-D49C700EC3EA}" type="presParOf" srcId="{C386B0A5-C648-43E4-B08A-49DAD1F5FD89}" destId="{91E16244-0D64-4A6F-AE9D-0180A4590001}" srcOrd="14" destOrd="0" presId="urn:microsoft.com/office/officeart/2005/8/layout/cycle6"/>
    <dgm:cxn modelId="{58A2C3E8-7328-4E85-870B-B045625844FD}" type="presParOf" srcId="{C386B0A5-C648-43E4-B08A-49DAD1F5FD89}" destId="{B967359B-6A5A-4321-AE5A-3FF8CB317EC3}" srcOrd="15" destOrd="0" presId="urn:microsoft.com/office/officeart/2005/8/layout/cycle6"/>
    <dgm:cxn modelId="{061A0840-2AA4-41E0-9E10-C5C1E8CF3550}" type="presParOf" srcId="{C386B0A5-C648-43E4-B08A-49DAD1F5FD89}" destId="{C3068788-88C1-40EA-B454-ABF925220C0F}" srcOrd="16" destOrd="0" presId="urn:microsoft.com/office/officeart/2005/8/layout/cycle6"/>
    <dgm:cxn modelId="{B4D5B38B-F6EF-4482-AE40-A8C55D1F6DCF}" type="presParOf" srcId="{C386B0A5-C648-43E4-B08A-49DAD1F5FD89}" destId="{E5DD5921-AED9-490C-8B6E-F531F339305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3DEE2F-BD2D-4671-99E9-945B4496D993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4CCC89-11E5-404D-8189-28421B35E501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Педагогічні технології на основі особистісно орієнтованого педагогічного процесу</a:t>
          </a:r>
          <a:endParaRPr lang="ru-RU" dirty="0">
            <a:latin typeface="Georgia" pitchFamily="18" charset="0"/>
          </a:endParaRPr>
        </a:p>
      </dgm:t>
    </dgm:pt>
    <dgm:pt modelId="{CDB24CAF-8D42-494D-B070-4670FF7D0B51}" type="parTrans" cxnId="{6796CCBD-AE31-463C-A0E2-AD610991838D}">
      <dgm:prSet/>
      <dgm:spPr/>
      <dgm:t>
        <a:bodyPr/>
        <a:lstStyle/>
        <a:p>
          <a:endParaRPr lang="ru-RU"/>
        </a:p>
      </dgm:t>
    </dgm:pt>
    <dgm:pt modelId="{AC1DB555-3A26-4BE4-9106-95D8CE6C5980}" type="sibTrans" cxnId="{6796CCBD-AE31-463C-A0E2-AD610991838D}">
      <dgm:prSet/>
      <dgm:spPr/>
      <dgm:t>
        <a:bodyPr/>
        <a:lstStyle/>
        <a:p>
          <a:endParaRPr lang="ru-RU"/>
        </a:p>
      </dgm:t>
    </dgm:pt>
    <dgm:pt modelId="{97B24944-00F2-4344-AA4F-26A6A44EBE8B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Педагогічні технології на основі активізації та інтенсифікації діяльності учнів</a:t>
          </a:r>
          <a:endParaRPr lang="ru-RU" dirty="0">
            <a:latin typeface="Georgia" pitchFamily="18" charset="0"/>
          </a:endParaRPr>
        </a:p>
      </dgm:t>
    </dgm:pt>
    <dgm:pt modelId="{B53C66D1-43A2-467C-860E-E2A7F88FDD20}" type="parTrans" cxnId="{772C0C06-215A-4F63-AB9C-D337BE989BC2}">
      <dgm:prSet/>
      <dgm:spPr/>
      <dgm:t>
        <a:bodyPr/>
        <a:lstStyle/>
        <a:p>
          <a:endParaRPr lang="ru-RU"/>
        </a:p>
      </dgm:t>
    </dgm:pt>
    <dgm:pt modelId="{F9162762-2374-4248-9D29-8EF0139CE3F3}" type="sibTrans" cxnId="{772C0C06-215A-4F63-AB9C-D337BE989BC2}">
      <dgm:prSet/>
      <dgm:spPr/>
      <dgm:t>
        <a:bodyPr/>
        <a:lstStyle/>
        <a:p>
          <a:endParaRPr lang="ru-RU"/>
        </a:p>
      </dgm:t>
    </dgm:pt>
    <dgm:pt modelId="{4A14A368-7C48-469F-96C1-3F9056478C3B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Педагогічні технології на основі підвищення ефективності управління та організації навчального процесу</a:t>
          </a:r>
          <a:endParaRPr lang="ru-RU" dirty="0">
            <a:latin typeface="Georgia" pitchFamily="18" charset="0"/>
          </a:endParaRPr>
        </a:p>
      </dgm:t>
    </dgm:pt>
    <dgm:pt modelId="{93954954-0178-4824-AF24-28AE34F48B4A}" type="parTrans" cxnId="{22CF7FB1-70BD-4B5E-8CDC-487038F29F54}">
      <dgm:prSet/>
      <dgm:spPr/>
      <dgm:t>
        <a:bodyPr/>
        <a:lstStyle/>
        <a:p>
          <a:endParaRPr lang="ru-RU"/>
        </a:p>
      </dgm:t>
    </dgm:pt>
    <dgm:pt modelId="{569A14E4-5270-4FAA-A0CA-B52C14C61DDB}" type="sibTrans" cxnId="{22CF7FB1-70BD-4B5E-8CDC-487038F29F54}">
      <dgm:prSet/>
      <dgm:spPr/>
      <dgm:t>
        <a:bodyPr/>
        <a:lstStyle/>
        <a:p>
          <a:endParaRPr lang="ru-RU"/>
        </a:p>
      </dgm:t>
    </dgm:pt>
    <dgm:pt modelId="{586BA673-01F6-4D5C-B5A7-57E183B3313A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Педагогічні технології на основі дидактичного удосконалення та реконструювання матеріалу</a:t>
          </a:r>
          <a:endParaRPr lang="ru-RU" dirty="0">
            <a:latin typeface="Georgia" pitchFamily="18" charset="0"/>
          </a:endParaRPr>
        </a:p>
      </dgm:t>
    </dgm:pt>
    <dgm:pt modelId="{6AEBDAD8-F31D-4866-8CFC-B19132704D1D}" type="parTrans" cxnId="{34268CF7-6899-4EA9-A77A-1704963BB623}">
      <dgm:prSet/>
      <dgm:spPr/>
      <dgm:t>
        <a:bodyPr/>
        <a:lstStyle/>
        <a:p>
          <a:endParaRPr lang="ru-RU"/>
        </a:p>
      </dgm:t>
    </dgm:pt>
    <dgm:pt modelId="{85A2B399-22D9-470A-A5C2-41248D1403E3}" type="sibTrans" cxnId="{34268CF7-6899-4EA9-A77A-1704963BB623}">
      <dgm:prSet/>
      <dgm:spPr/>
      <dgm:t>
        <a:bodyPr/>
        <a:lstStyle/>
        <a:p>
          <a:endParaRPr lang="ru-RU"/>
        </a:p>
      </dgm:t>
    </dgm:pt>
    <dgm:pt modelId="{F39FC070-A1DD-4D96-95DF-56ED7463BEF1}" type="pres">
      <dgm:prSet presAssocID="{373DEE2F-BD2D-4671-99E9-945B4496D993}" presName="diagram" presStyleCnt="0">
        <dgm:presLayoutVars>
          <dgm:dir/>
          <dgm:resizeHandles val="exact"/>
        </dgm:presLayoutVars>
      </dgm:prSet>
      <dgm:spPr/>
    </dgm:pt>
    <dgm:pt modelId="{B7439524-D859-474B-A5BE-2CEAF8696A50}" type="pres">
      <dgm:prSet presAssocID="{644CCC89-11E5-404D-8189-28421B35E5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D4BEE-C222-4FE2-A064-74D26C465F93}" type="pres">
      <dgm:prSet presAssocID="{AC1DB555-3A26-4BE4-9106-95D8CE6C5980}" presName="sibTrans" presStyleCnt="0"/>
      <dgm:spPr/>
    </dgm:pt>
    <dgm:pt modelId="{DB8D7E61-CB36-450A-8A62-A3FF3DCB85C1}" type="pres">
      <dgm:prSet presAssocID="{97B24944-00F2-4344-AA4F-26A6A44EBE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3E3C9-E120-4929-B204-4FD5357EF491}" type="pres">
      <dgm:prSet presAssocID="{F9162762-2374-4248-9D29-8EF0139CE3F3}" presName="sibTrans" presStyleCnt="0"/>
      <dgm:spPr/>
    </dgm:pt>
    <dgm:pt modelId="{BCA811F6-694C-4635-B6BF-C8D70B12B6BA}" type="pres">
      <dgm:prSet presAssocID="{4A14A368-7C48-469F-96C1-3F9056478C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25D7B-FA5B-46E1-BB29-B3804B4E7380}" type="pres">
      <dgm:prSet presAssocID="{569A14E4-5270-4FAA-A0CA-B52C14C61DDB}" presName="sibTrans" presStyleCnt="0"/>
      <dgm:spPr/>
    </dgm:pt>
    <dgm:pt modelId="{5FC1A157-4DF1-4276-9417-041BB49B7844}" type="pres">
      <dgm:prSet presAssocID="{586BA673-01F6-4D5C-B5A7-57E183B331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C144A-3EA6-4F46-AAFE-713B72A124E5}" type="presOf" srcId="{373DEE2F-BD2D-4671-99E9-945B4496D993}" destId="{F39FC070-A1DD-4D96-95DF-56ED7463BEF1}" srcOrd="0" destOrd="0" presId="urn:microsoft.com/office/officeart/2005/8/layout/default"/>
    <dgm:cxn modelId="{22CF7FB1-70BD-4B5E-8CDC-487038F29F54}" srcId="{373DEE2F-BD2D-4671-99E9-945B4496D993}" destId="{4A14A368-7C48-469F-96C1-3F9056478C3B}" srcOrd="2" destOrd="0" parTransId="{93954954-0178-4824-AF24-28AE34F48B4A}" sibTransId="{569A14E4-5270-4FAA-A0CA-B52C14C61DDB}"/>
    <dgm:cxn modelId="{F041D7D0-4595-4C53-9505-803890356D92}" type="presOf" srcId="{644CCC89-11E5-404D-8189-28421B35E501}" destId="{B7439524-D859-474B-A5BE-2CEAF8696A50}" srcOrd="0" destOrd="0" presId="urn:microsoft.com/office/officeart/2005/8/layout/default"/>
    <dgm:cxn modelId="{29B3E33C-2721-4933-98C1-5DC722AB5BBE}" type="presOf" srcId="{4A14A368-7C48-469F-96C1-3F9056478C3B}" destId="{BCA811F6-694C-4635-B6BF-C8D70B12B6BA}" srcOrd="0" destOrd="0" presId="urn:microsoft.com/office/officeart/2005/8/layout/default"/>
    <dgm:cxn modelId="{6796CCBD-AE31-463C-A0E2-AD610991838D}" srcId="{373DEE2F-BD2D-4671-99E9-945B4496D993}" destId="{644CCC89-11E5-404D-8189-28421B35E501}" srcOrd="0" destOrd="0" parTransId="{CDB24CAF-8D42-494D-B070-4670FF7D0B51}" sibTransId="{AC1DB555-3A26-4BE4-9106-95D8CE6C5980}"/>
    <dgm:cxn modelId="{DAEF52C4-6F45-491D-A032-525072B8365E}" type="presOf" srcId="{586BA673-01F6-4D5C-B5A7-57E183B3313A}" destId="{5FC1A157-4DF1-4276-9417-041BB49B7844}" srcOrd="0" destOrd="0" presId="urn:microsoft.com/office/officeart/2005/8/layout/default"/>
    <dgm:cxn modelId="{772C0C06-215A-4F63-AB9C-D337BE989BC2}" srcId="{373DEE2F-BD2D-4671-99E9-945B4496D993}" destId="{97B24944-00F2-4344-AA4F-26A6A44EBE8B}" srcOrd="1" destOrd="0" parTransId="{B53C66D1-43A2-467C-860E-E2A7F88FDD20}" sibTransId="{F9162762-2374-4248-9D29-8EF0139CE3F3}"/>
    <dgm:cxn modelId="{34268CF7-6899-4EA9-A77A-1704963BB623}" srcId="{373DEE2F-BD2D-4671-99E9-945B4496D993}" destId="{586BA673-01F6-4D5C-B5A7-57E183B3313A}" srcOrd="3" destOrd="0" parTransId="{6AEBDAD8-F31D-4866-8CFC-B19132704D1D}" sibTransId="{85A2B399-22D9-470A-A5C2-41248D1403E3}"/>
    <dgm:cxn modelId="{E196C7D2-208F-4AD8-B7BB-2A877761E8F8}" type="presOf" srcId="{97B24944-00F2-4344-AA4F-26A6A44EBE8B}" destId="{DB8D7E61-CB36-450A-8A62-A3FF3DCB85C1}" srcOrd="0" destOrd="0" presId="urn:microsoft.com/office/officeart/2005/8/layout/default"/>
    <dgm:cxn modelId="{0C6305FD-D40C-49D5-8752-026963BBA920}" type="presParOf" srcId="{F39FC070-A1DD-4D96-95DF-56ED7463BEF1}" destId="{B7439524-D859-474B-A5BE-2CEAF8696A50}" srcOrd="0" destOrd="0" presId="urn:microsoft.com/office/officeart/2005/8/layout/default"/>
    <dgm:cxn modelId="{BB4AA5C0-39EA-4401-B2B4-223CBF1406DE}" type="presParOf" srcId="{F39FC070-A1DD-4D96-95DF-56ED7463BEF1}" destId="{823D4BEE-C222-4FE2-A064-74D26C465F93}" srcOrd="1" destOrd="0" presId="urn:microsoft.com/office/officeart/2005/8/layout/default"/>
    <dgm:cxn modelId="{59B51BE2-F185-4BE0-897E-B666A2B7979B}" type="presParOf" srcId="{F39FC070-A1DD-4D96-95DF-56ED7463BEF1}" destId="{DB8D7E61-CB36-450A-8A62-A3FF3DCB85C1}" srcOrd="2" destOrd="0" presId="urn:microsoft.com/office/officeart/2005/8/layout/default"/>
    <dgm:cxn modelId="{F6D89D3F-36B9-472A-AA4D-CAD79F293FD9}" type="presParOf" srcId="{F39FC070-A1DD-4D96-95DF-56ED7463BEF1}" destId="{FCB3E3C9-E120-4929-B204-4FD5357EF491}" srcOrd="3" destOrd="0" presId="urn:microsoft.com/office/officeart/2005/8/layout/default"/>
    <dgm:cxn modelId="{BE12A01A-4463-4FF0-A7D3-BCAEF21A8A11}" type="presParOf" srcId="{F39FC070-A1DD-4D96-95DF-56ED7463BEF1}" destId="{BCA811F6-694C-4635-B6BF-C8D70B12B6BA}" srcOrd="4" destOrd="0" presId="urn:microsoft.com/office/officeart/2005/8/layout/default"/>
    <dgm:cxn modelId="{ECF141C0-D00F-4579-AAA4-1FC76246DD29}" type="presParOf" srcId="{F39FC070-A1DD-4D96-95DF-56ED7463BEF1}" destId="{B4F25D7B-FA5B-46E1-BB29-B3804B4E7380}" srcOrd="5" destOrd="0" presId="urn:microsoft.com/office/officeart/2005/8/layout/default"/>
    <dgm:cxn modelId="{62F69D41-0FB6-4DEF-8BC0-678E695F7134}" type="presParOf" srcId="{F39FC070-A1DD-4D96-95DF-56ED7463BEF1}" destId="{5FC1A157-4DF1-4276-9417-041BB49B784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A480F5-34AA-4D2B-BF6A-9810910393F5}" type="doc">
      <dgm:prSet loTypeId="urn:microsoft.com/office/officeart/2005/8/layout/cycle8" loCatId="cycle" qsTypeId="urn:microsoft.com/office/officeart/2005/8/quickstyle/3d1" qsCatId="3D" csTypeId="urn:microsoft.com/office/officeart/2005/8/colors/accent3_1" csCatId="accent3" phldr="1"/>
      <dgm:spPr/>
    </dgm:pt>
    <dgm:pt modelId="{17C575AF-B97F-41E9-945E-C7696E573412}">
      <dgm:prSet phldrT="[Текст]"/>
      <dgm:spPr/>
      <dgm:t>
        <a:bodyPr/>
        <a:lstStyle/>
        <a:p>
          <a:r>
            <a:rPr lang="uk-UA" b="1" smtClean="0">
              <a:latin typeface="Georgia" pitchFamily="18" charset="0"/>
            </a:rPr>
            <a:t>творча здатність генерувати нові ідеї</a:t>
          </a:r>
          <a:endParaRPr lang="ru-RU" b="1" dirty="0">
            <a:latin typeface="Georgia" pitchFamily="18" charset="0"/>
          </a:endParaRPr>
        </a:p>
      </dgm:t>
    </dgm:pt>
    <dgm:pt modelId="{BE7DD722-225F-4CE3-A1C8-C304BE8BDADB}" type="parTrans" cxnId="{70A89BF9-14ED-441E-ACED-103CD2557DF1}">
      <dgm:prSet/>
      <dgm:spPr/>
    </dgm:pt>
    <dgm:pt modelId="{C01710DF-2DB1-427F-8217-251CEE917FE6}" type="sibTrans" cxnId="{70A89BF9-14ED-441E-ACED-103CD2557DF1}">
      <dgm:prSet/>
      <dgm:spPr/>
    </dgm:pt>
    <dgm:pt modelId="{A2DECFFF-4F86-4D1C-8BC4-A89B9AEC28DF}">
      <dgm:prSet phldrT="[Текст]"/>
      <dgm:spPr/>
      <dgm:t>
        <a:bodyPr/>
        <a:lstStyle/>
        <a:p>
          <a:r>
            <a:rPr lang="uk-UA" b="1" smtClean="0">
              <a:latin typeface="Georgia" pitchFamily="18" charset="0"/>
            </a:rPr>
            <a:t>освіченість</a:t>
          </a:r>
          <a:endParaRPr lang="ru-RU" b="1" dirty="0">
            <a:latin typeface="Georgia" pitchFamily="18" charset="0"/>
          </a:endParaRPr>
        </a:p>
      </dgm:t>
    </dgm:pt>
    <dgm:pt modelId="{0B820B27-0746-4601-B0D9-8004E70828B0}" type="parTrans" cxnId="{00614B38-14A8-4CED-9112-4FFE7F90FF20}">
      <dgm:prSet/>
      <dgm:spPr/>
    </dgm:pt>
    <dgm:pt modelId="{CBA5E0B8-BCB5-4232-B8FA-061BA9EEF95B}" type="sibTrans" cxnId="{00614B38-14A8-4CED-9112-4FFE7F90FF20}">
      <dgm:prSet/>
      <dgm:spPr/>
    </dgm:pt>
    <dgm:pt modelId="{10E998C4-6754-4723-BCA3-0683C2D9B5B7}">
      <dgm:prSet phldrT="[Текст]"/>
      <dgm:spPr/>
      <dgm:t>
        <a:bodyPr/>
        <a:lstStyle/>
        <a:p>
          <a:r>
            <a:rPr lang="uk-UA" b="1" smtClean="0">
              <a:latin typeface="Georgia" pitchFamily="18" charset="0"/>
            </a:rPr>
            <a:t>інтелектуальна глибина і різнобічність інтересів</a:t>
          </a:r>
          <a:endParaRPr lang="ru-RU" b="1" dirty="0">
            <a:latin typeface="Georgia" pitchFamily="18" charset="0"/>
          </a:endParaRPr>
        </a:p>
      </dgm:t>
    </dgm:pt>
    <dgm:pt modelId="{9B2089D8-F6A5-4E3C-B5FC-8C84AD1D1B89}" type="parTrans" cxnId="{B54D2B6F-A238-48C7-8BCF-FF55D25C895B}">
      <dgm:prSet/>
      <dgm:spPr/>
    </dgm:pt>
    <dgm:pt modelId="{7AEC6737-4D5B-454C-9AB1-D2D4CBFC1C46}" type="sibTrans" cxnId="{B54D2B6F-A238-48C7-8BCF-FF55D25C895B}">
      <dgm:prSet/>
      <dgm:spPr/>
    </dgm:pt>
    <dgm:pt modelId="{0B057C79-70ED-4E1E-BC41-2D55AC1E516D}">
      <dgm:prSet phldrT="[Текст]"/>
      <dgm:spPr/>
      <dgm:t>
        <a:bodyPr/>
        <a:lstStyle/>
        <a:p>
          <a:r>
            <a:rPr lang="uk-UA" b="1" smtClean="0">
              <a:latin typeface="Georgia" pitchFamily="18" charset="0"/>
            </a:rPr>
            <a:t>високий культурно-естетичний рівень</a:t>
          </a:r>
          <a:endParaRPr lang="ru-RU" b="1" dirty="0">
            <a:latin typeface="Georgia" pitchFamily="18" charset="0"/>
          </a:endParaRPr>
        </a:p>
      </dgm:t>
    </dgm:pt>
    <dgm:pt modelId="{A3942CAB-9DB9-48BD-B5F4-7753267B2294}" type="parTrans" cxnId="{C174AB75-F790-4B11-80D8-CF05BF301B62}">
      <dgm:prSet/>
      <dgm:spPr/>
    </dgm:pt>
    <dgm:pt modelId="{A15F1022-3AC2-4C70-A77F-7C0FFB503DEE}" type="sibTrans" cxnId="{C174AB75-F790-4B11-80D8-CF05BF301B62}">
      <dgm:prSet/>
      <dgm:spPr/>
    </dgm:pt>
    <dgm:pt modelId="{9D73F18D-3BB3-4D2A-B719-3FE222C048C1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відкритість особистості педагога новому </a:t>
          </a:r>
          <a:endParaRPr lang="ru-RU" b="1" dirty="0">
            <a:latin typeface="Georgia" pitchFamily="18" charset="0"/>
          </a:endParaRPr>
        </a:p>
      </dgm:t>
    </dgm:pt>
    <dgm:pt modelId="{D58CAC5A-144F-4C50-B9A1-7071DD6E8CA9}" type="parTrans" cxnId="{6BF66040-DAF5-48DF-9C5C-1567A1AF0664}">
      <dgm:prSet/>
      <dgm:spPr/>
    </dgm:pt>
    <dgm:pt modelId="{35E92C2B-EFB1-4644-AB57-3786C6EFD488}" type="sibTrans" cxnId="{6BF66040-DAF5-48DF-9C5C-1567A1AF0664}">
      <dgm:prSet/>
      <dgm:spPr/>
    </dgm:pt>
    <dgm:pt modelId="{E05A14CF-EE09-4D09-B6D2-46BE9D98D40E}" type="pres">
      <dgm:prSet presAssocID="{70A480F5-34AA-4D2B-BF6A-9810910393F5}" presName="compositeShape" presStyleCnt="0">
        <dgm:presLayoutVars>
          <dgm:chMax val="7"/>
          <dgm:dir/>
          <dgm:resizeHandles val="exact"/>
        </dgm:presLayoutVars>
      </dgm:prSet>
      <dgm:spPr/>
    </dgm:pt>
    <dgm:pt modelId="{5964AB1B-3354-4D51-A850-AD3223380AC1}" type="pres">
      <dgm:prSet presAssocID="{70A480F5-34AA-4D2B-BF6A-9810910393F5}" presName="wedge1" presStyleLbl="node1" presStyleIdx="0" presStyleCnt="5"/>
      <dgm:spPr/>
      <dgm:t>
        <a:bodyPr/>
        <a:lstStyle/>
        <a:p>
          <a:endParaRPr lang="ru-RU"/>
        </a:p>
      </dgm:t>
    </dgm:pt>
    <dgm:pt modelId="{B40003BA-509D-471A-A1A2-9741F48FC21C}" type="pres">
      <dgm:prSet presAssocID="{70A480F5-34AA-4D2B-BF6A-9810910393F5}" presName="dummy1a" presStyleCnt="0"/>
      <dgm:spPr/>
    </dgm:pt>
    <dgm:pt modelId="{8D187277-5E47-47E6-9D6C-B840366808DC}" type="pres">
      <dgm:prSet presAssocID="{70A480F5-34AA-4D2B-BF6A-9810910393F5}" presName="dummy1b" presStyleCnt="0"/>
      <dgm:spPr/>
    </dgm:pt>
    <dgm:pt modelId="{7D2B0CEB-ACD2-438C-A6BB-DBD4FFD1FD1B}" type="pres">
      <dgm:prSet presAssocID="{70A480F5-34AA-4D2B-BF6A-9810910393F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562AA-009E-4CBC-9C40-572FE8168A93}" type="pres">
      <dgm:prSet presAssocID="{70A480F5-34AA-4D2B-BF6A-9810910393F5}" presName="wedge2" presStyleLbl="node1" presStyleIdx="1" presStyleCnt="5"/>
      <dgm:spPr/>
      <dgm:t>
        <a:bodyPr/>
        <a:lstStyle/>
        <a:p>
          <a:endParaRPr lang="ru-RU"/>
        </a:p>
      </dgm:t>
    </dgm:pt>
    <dgm:pt modelId="{1F320B59-D504-42B4-9028-79509C79F586}" type="pres">
      <dgm:prSet presAssocID="{70A480F5-34AA-4D2B-BF6A-9810910393F5}" presName="dummy2a" presStyleCnt="0"/>
      <dgm:spPr/>
    </dgm:pt>
    <dgm:pt modelId="{0C332B50-D01A-45BD-82DA-8D9DBAB8A2CC}" type="pres">
      <dgm:prSet presAssocID="{70A480F5-34AA-4D2B-BF6A-9810910393F5}" presName="dummy2b" presStyleCnt="0"/>
      <dgm:spPr/>
    </dgm:pt>
    <dgm:pt modelId="{CC741BA5-3EB7-427A-BA85-48FE20E176C3}" type="pres">
      <dgm:prSet presAssocID="{70A480F5-34AA-4D2B-BF6A-9810910393F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F4BB9-D81E-4442-84F9-3C7169AFBBFD}" type="pres">
      <dgm:prSet presAssocID="{70A480F5-34AA-4D2B-BF6A-9810910393F5}" presName="wedge3" presStyleLbl="node1" presStyleIdx="2" presStyleCnt="5"/>
      <dgm:spPr/>
      <dgm:t>
        <a:bodyPr/>
        <a:lstStyle/>
        <a:p>
          <a:endParaRPr lang="ru-RU"/>
        </a:p>
      </dgm:t>
    </dgm:pt>
    <dgm:pt modelId="{C79BCB1B-1464-4996-8351-D230DAF96BF3}" type="pres">
      <dgm:prSet presAssocID="{70A480F5-34AA-4D2B-BF6A-9810910393F5}" presName="dummy3a" presStyleCnt="0"/>
      <dgm:spPr/>
    </dgm:pt>
    <dgm:pt modelId="{F69A7D5C-A557-4C11-951A-12A64005E279}" type="pres">
      <dgm:prSet presAssocID="{70A480F5-34AA-4D2B-BF6A-9810910393F5}" presName="dummy3b" presStyleCnt="0"/>
      <dgm:spPr/>
    </dgm:pt>
    <dgm:pt modelId="{06199901-C67C-4C8C-AE04-6030B5383C20}" type="pres">
      <dgm:prSet presAssocID="{70A480F5-34AA-4D2B-BF6A-9810910393F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E7047-3A03-42D4-9DBD-3766993B14FF}" type="pres">
      <dgm:prSet presAssocID="{70A480F5-34AA-4D2B-BF6A-9810910393F5}" presName="wedge4" presStyleLbl="node1" presStyleIdx="3" presStyleCnt="5"/>
      <dgm:spPr/>
      <dgm:t>
        <a:bodyPr/>
        <a:lstStyle/>
        <a:p>
          <a:endParaRPr lang="ru-RU"/>
        </a:p>
      </dgm:t>
    </dgm:pt>
    <dgm:pt modelId="{21D962F4-75DB-490D-BF7D-CE4AAAA333AC}" type="pres">
      <dgm:prSet presAssocID="{70A480F5-34AA-4D2B-BF6A-9810910393F5}" presName="dummy4a" presStyleCnt="0"/>
      <dgm:spPr/>
    </dgm:pt>
    <dgm:pt modelId="{90A53638-280B-494F-B855-30599A8FCB8A}" type="pres">
      <dgm:prSet presAssocID="{70A480F5-34AA-4D2B-BF6A-9810910393F5}" presName="dummy4b" presStyleCnt="0"/>
      <dgm:spPr/>
    </dgm:pt>
    <dgm:pt modelId="{383CBE66-E86A-43EE-AC3D-522EC41A0606}" type="pres">
      <dgm:prSet presAssocID="{70A480F5-34AA-4D2B-BF6A-9810910393F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0427F-597B-4F79-A71B-24E24A9E8466}" type="pres">
      <dgm:prSet presAssocID="{70A480F5-34AA-4D2B-BF6A-9810910393F5}" presName="wedge5" presStyleLbl="node1" presStyleIdx="4" presStyleCnt="5"/>
      <dgm:spPr/>
      <dgm:t>
        <a:bodyPr/>
        <a:lstStyle/>
        <a:p>
          <a:endParaRPr lang="ru-RU"/>
        </a:p>
      </dgm:t>
    </dgm:pt>
    <dgm:pt modelId="{E18355F1-9E53-4272-B892-9D3E23AAFD38}" type="pres">
      <dgm:prSet presAssocID="{70A480F5-34AA-4D2B-BF6A-9810910393F5}" presName="dummy5a" presStyleCnt="0"/>
      <dgm:spPr/>
    </dgm:pt>
    <dgm:pt modelId="{76297EF3-967F-4579-8B99-601CA158312C}" type="pres">
      <dgm:prSet presAssocID="{70A480F5-34AA-4D2B-BF6A-9810910393F5}" presName="dummy5b" presStyleCnt="0"/>
      <dgm:spPr/>
    </dgm:pt>
    <dgm:pt modelId="{8935A410-7A14-4D60-816F-F97C9E76B80A}" type="pres">
      <dgm:prSet presAssocID="{70A480F5-34AA-4D2B-BF6A-9810910393F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2ED4E-71B0-4ECA-BB6E-DCECC97AC67A}" type="pres">
      <dgm:prSet presAssocID="{C01710DF-2DB1-427F-8217-251CEE917FE6}" presName="arrowWedge1" presStyleLbl="fgSibTrans2D1" presStyleIdx="0" presStyleCnt="5"/>
      <dgm:spPr/>
    </dgm:pt>
    <dgm:pt modelId="{8E9E24A1-89E6-461C-B6DC-EED7B57D7919}" type="pres">
      <dgm:prSet presAssocID="{CBA5E0B8-BCB5-4232-B8FA-061BA9EEF95B}" presName="arrowWedge2" presStyleLbl="fgSibTrans2D1" presStyleIdx="1" presStyleCnt="5"/>
      <dgm:spPr/>
    </dgm:pt>
    <dgm:pt modelId="{0FF97064-3D2C-4C47-A447-BB8252347EE2}" type="pres">
      <dgm:prSet presAssocID="{7AEC6737-4D5B-454C-9AB1-D2D4CBFC1C46}" presName="arrowWedge3" presStyleLbl="fgSibTrans2D1" presStyleIdx="2" presStyleCnt="5"/>
      <dgm:spPr/>
    </dgm:pt>
    <dgm:pt modelId="{19F0BE9C-E8B6-454B-987D-15B5E8D7B565}" type="pres">
      <dgm:prSet presAssocID="{A15F1022-3AC2-4C70-A77F-7C0FFB503DEE}" presName="arrowWedge4" presStyleLbl="fgSibTrans2D1" presStyleIdx="3" presStyleCnt="5"/>
      <dgm:spPr/>
    </dgm:pt>
    <dgm:pt modelId="{2C33582F-BA3B-41E1-8914-4057093E4444}" type="pres">
      <dgm:prSet presAssocID="{35E92C2B-EFB1-4644-AB57-3786C6EFD488}" presName="arrowWedge5" presStyleLbl="fgSibTrans2D1" presStyleIdx="4" presStyleCnt="5"/>
      <dgm:spPr/>
    </dgm:pt>
  </dgm:ptLst>
  <dgm:cxnLst>
    <dgm:cxn modelId="{3456D407-868D-45BA-9617-4FCD6213BE08}" type="presOf" srcId="{70A480F5-34AA-4D2B-BF6A-9810910393F5}" destId="{E05A14CF-EE09-4D09-B6D2-46BE9D98D40E}" srcOrd="0" destOrd="0" presId="urn:microsoft.com/office/officeart/2005/8/layout/cycle8"/>
    <dgm:cxn modelId="{6BF66040-DAF5-48DF-9C5C-1567A1AF0664}" srcId="{70A480F5-34AA-4D2B-BF6A-9810910393F5}" destId="{9D73F18D-3BB3-4D2A-B719-3FE222C048C1}" srcOrd="4" destOrd="0" parTransId="{D58CAC5A-144F-4C50-B9A1-7071DD6E8CA9}" sibTransId="{35E92C2B-EFB1-4644-AB57-3786C6EFD488}"/>
    <dgm:cxn modelId="{FD58FFDB-22D2-4AE7-A39F-DB8096881AB4}" type="presOf" srcId="{17C575AF-B97F-41E9-945E-C7696E573412}" destId="{5964AB1B-3354-4D51-A850-AD3223380AC1}" srcOrd="0" destOrd="0" presId="urn:microsoft.com/office/officeart/2005/8/layout/cycle8"/>
    <dgm:cxn modelId="{A6F13241-730C-4C49-B48A-FA0282011E10}" type="presOf" srcId="{0B057C79-70ED-4E1E-BC41-2D55AC1E516D}" destId="{216E7047-3A03-42D4-9DBD-3766993B14FF}" srcOrd="0" destOrd="0" presId="urn:microsoft.com/office/officeart/2005/8/layout/cycle8"/>
    <dgm:cxn modelId="{D94DE93F-A423-490C-A321-0C91D0358147}" type="presOf" srcId="{10E998C4-6754-4723-BCA3-0683C2D9B5B7}" destId="{C95F4BB9-D81E-4442-84F9-3C7169AFBBFD}" srcOrd="0" destOrd="0" presId="urn:microsoft.com/office/officeart/2005/8/layout/cycle8"/>
    <dgm:cxn modelId="{C9233DBB-46E2-4B24-926C-810E4AF259E4}" type="presOf" srcId="{9D73F18D-3BB3-4D2A-B719-3FE222C048C1}" destId="{D200427F-597B-4F79-A71B-24E24A9E8466}" srcOrd="0" destOrd="0" presId="urn:microsoft.com/office/officeart/2005/8/layout/cycle8"/>
    <dgm:cxn modelId="{4A94F8B2-6AC5-4FF2-9C47-22DD9D4E2BF4}" type="presOf" srcId="{17C575AF-B97F-41E9-945E-C7696E573412}" destId="{7D2B0CEB-ACD2-438C-A6BB-DBD4FFD1FD1B}" srcOrd="1" destOrd="0" presId="urn:microsoft.com/office/officeart/2005/8/layout/cycle8"/>
    <dgm:cxn modelId="{C174AB75-F790-4B11-80D8-CF05BF301B62}" srcId="{70A480F5-34AA-4D2B-BF6A-9810910393F5}" destId="{0B057C79-70ED-4E1E-BC41-2D55AC1E516D}" srcOrd="3" destOrd="0" parTransId="{A3942CAB-9DB9-48BD-B5F4-7753267B2294}" sibTransId="{A15F1022-3AC2-4C70-A77F-7C0FFB503DEE}"/>
    <dgm:cxn modelId="{290B73F7-D361-4365-8B36-4AA6E17C91CE}" type="presOf" srcId="{A2DECFFF-4F86-4D1C-8BC4-A89B9AEC28DF}" destId="{1F3562AA-009E-4CBC-9C40-572FE8168A93}" srcOrd="0" destOrd="0" presId="urn:microsoft.com/office/officeart/2005/8/layout/cycle8"/>
    <dgm:cxn modelId="{CB8A26F1-625D-4659-B1B4-391C7F8B8442}" type="presOf" srcId="{9D73F18D-3BB3-4D2A-B719-3FE222C048C1}" destId="{8935A410-7A14-4D60-816F-F97C9E76B80A}" srcOrd="1" destOrd="0" presId="urn:microsoft.com/office/officeart/2005/8/layout/cycle8"/>
    <dgm:cxn modelId="{70A89BF9-14ED-441E-ACED-103CD2557DF1}" srcId="{70A480F5-34AA-4D2B-BF6A-9810910393F5}" destId="{17C575AF-B97F-41E9-945E-C7696E573412}" srcOrd="0" destOrd="0" parTransId="{BE7DD722-225F-4CE3-A1C8-C304BE8BDADB}" sibTransId="{C01710DF-2DB1-427F-8217-251CEE917FE6}"/>
    <dgm:cxn modelId="{C3F27255-122A-44A1-97DD-CFE32D9A6C4C}" type="presOf" srcId="{10E998C4-6754-4723-BCA3-0683C2D9B5B7}" destId="{06199901-C67C-4C8C-AE04-6030B5383C20}" srcOrd="1" destOrd="0" presId="urn:microsoft.com/office/officeart/2005/8/layout/cycle8"/>
    <dgm:cxn modelId="{B54D2B6F-A238-48C7-8BCF-FF55D25C895B}" srcId="{70A480F5-34AA-4D2B-BF6A-9810910393F5}" destId="{10E998C4-6754-4723-BCA3-0683C2D9B5B7}" srcOrd="2" destOrd="0" parTransId="{9B2089D8-F6A5-4E3C-B5FC-8C84AD1D1B89}" sibTransId="{7AEC6737-4D5B-454C-9AB1-D2D4CBFC1C46}"/>
    <dgm:cxn modelId="{00614B38-14A8-4CED-9112-4FFE7F90FF20}" srcId="{70A480F5-34AA-4D2B-BF6A-9810910393F5}" destId="{A2DECFFF-4F86-4D1C-8BC4-A89B9AEC28DF}" srcOrd="1" destOrd="0" parTransId="{0B820B27-0746-4601-B0D9-8004E70828B0}" sibTransId="{CBA5E0B8-BCB5-4232-B8FA-061BA9EEF95B}"/>
    <dgm:cxn modelId="{9B7D8764-1E02-4D0E-A18C-960EB9349CFE}" type="presOf" srcId="{A2DECFFF-4F86-4D1C-8BC4-A89B9AEC28DF}" destId="{CC741BA5-3EB7-427A-BA85-48FE20E176C3}" srcOrd="1" destOrd="0" presId="urn:microsoft.com/office/officeart/2005/8/layout/cycle8"/>
    <dgm:cxn modelId="{D05B869E-19A3-4AAB-8A8B-B07498D15B0F}" type="presOf" srcId="{0B057C79-70ED-4E1E-BC41-2D55AC1E516D}" destId="{383CBE66-E86A-43EE-AC3D-522EC41A0606}" srcOrd="1" destOrd="0" presId="urn:microsoft.com/office/officeart/2005/8/layout/cycle8"/>
    <dgm:cxn modelId="{7ACD3250-5DCB-4F12-B7F2-54AB5CD4CF6B}" type="presParOf" srcId="{E05A14CF-EE09-4D09-B6D2-46BE9D98D40E}" destId="{5964AB1B-3354-4D51-A850-AD3223380AC1}" srcOrd="0" destOrd="0" presId="urn:microsoft.com/office/officeart/2005/8/layout/cycle8"/>
    <dgm:cxn modelId="{D5D4134A-3CB4-4EA5-A111-841A8EBEB63F}" type="presParOf" srcId="{E05A14CF-EE09-4D09-B6D2-46BE9D98D40E}" destId="{B40003BA-509D-471A-A1A2-9741F48FC21C}" srcOrd="1" destOrd="0" presId="urn:microsoft.com/office/officeart/2005/8/layout/cycle8"/>
    <dgm:cxn modelId="{A70922D6-787E-45D9-A091-5821458866C6}" type="presParOf" srcId="{E05A14CF-EE09-4D09-B6D2-46BE9D98D40E}" destId="{8D187277-5E47-47E6-9D6C-B840366808DC}" srcOrd="2" destOrd="0" presId="urn:microsoft.com/office/officeart/2005/8/layout/cycle8"/>
    <dgm:cxn modelId="{470A9CDA-20B2-4163-9D2B-7A3FAC01C8DD}" type="presParOf" srcId="{E05A14CF-EE09-4D09-B6D2-46BE9D98D40E}" destId="{7D2B0CEB-ACD2-438C-A6BB-DBD4FFD1FD1B}" srcOrd="3" destOrd="0" presId="urn:microsoft.com/office/officeart/2005/8/layout/cycle8"/>
    <dgm:cxn modelId="{E5F77A63-B883-437D-8655-ED521328A8B2}" type="presParOf" srcId="{E05A14CF-EE09-4D09-B6D2-46BE9D98D40E}" destId="{1F3562AA-009E-4CBC-9C40-572FE8168A93}" srcOrd="4" destOrd="0" presId="urn:microsoft.com/office/officeart/2005/8/layout/cycle8"/>
    <dgm:cxn modelId="{E9E3F386-95DB-4480-93F8-C10098455297}" type="presParOf" srcId="{E05A14CF-EE09-4D09-B6D2-46BE9D98D40E}" destId="{1F320B59-D504-42B4-9028-79509C79F586}" srcOrd="5" destOrd="0" presId="urn:microsoft.com/office/officeart/2005/8/layout/cycle8"/>
    <dgm:cxn modelId="{6DD7C189-9067-4302-8E19-FF2BCD624490}" type="presParOf" srcId="{E05A14CF-EE09-4D09-B6D2-46BE9D98D40E}" destId="{0C332B50-D01A-45BD-82DA-8D9DBAB8A2CC}" srcOrd="6" destOrd="0" presId="urn:microsoft.com/office/officeart/2005/8/layout/cycle8"/>
    <dgm:cxn modelId="{062650C6-FE41-4EC1-9CEC-EB10E3CB9B3F}" type="presParOf" srcId="{E05A14CF-EE09-4D09-B6D2-46BE9D98D40E}" destId="{CC741BA5-3EB7-427A-BA85-48FE20E176C3}" srcOrd="7" destOrd="0" presId="urn:microsoft.com/office/officeart/2005/8/layout/cycle8"/>
    <dgm:cxn modelId="{C0126E2C-DE6E-47D0-A79E-04A12765CE1C}" type="presParOf" srcId="{E05A14CF-EE09-4D09-B6D2-46BE9D98D40E}" destId="{C95F4BB9-D81E-4442-84F9-3C7169AFBBFD}" srcOrd="8" destOrd="0" presId="urn:microsoft.com/office/officeart/2005/8/layout/cycle8"/>
    <dgm:cxn modelId="{613A285F-73EE-4D2B-AA3B-38ED28242AEF}" type="presParOf" srcId="{E05A14CF-EE09-4D09-B6D2-46BE9D98D40E}" destId="{C79BCB1B-1464-4996-8351-D230DAF96BF3}" srcOrd="9" destOrd="0" presId="urn:microsoft.com/office/officeart/2005/8/layout/cycle8"/>
    <dgm:cxn modelId="{8E377890-9D73-40F8-97B0-5FCAA9CDC7F7}" type="presParOf" srcId="{E05A14CF-EE09-4D09-B6D2-46BE9D98D40E}" destId="{F69A7D5C-A557-4C11-951A-12A64005E279}" srcOrd="10" destOrd="0" presId="urn:microsoft.com/office/officeart/2005/8/layout/cycle8"/>
    <dgm:cxn modelId="{CD32A640-68AD-4AB9-8706-C62213A68B8B}" type="presParOf" srcId="{E05A14CF-EE09-4D09-B6D2-46BE9D98D40E}" destId="{06199901-C67C-4C8C-AE04-6030B5383C20}" srcOrd="11" destOrd="0" presId="urn:microsoft.com/office/officeart/2005/8/layout/cycle8"/>
    <dgm:cxn modelId="{20F19FD8-0277-4B03-8560-D8FE31840A10}" type="presParOf" srcId="{E05A14CF-EE09-4D09-B6D2-46BE9D98D40E}" destId="{216E7047-3A03-42D4-9DBD-3766993B14FF}" srcOrd="12" destOrd="0" presId="urn:microsoft.com/office/officeart/2005/8/layout/cycle8"/>
    <dgm:cxn modelId="{E053597E-8AAA-469F-A629-D7FB576F3840}" type="presParOf" srcId="{E05A14CF-EE09-4D09-B6D2-46BE9D98D40E}" destId="{21D962F4-75DB-490D-BF7D-CE4AAAA333AC}" srcOrd="13" destOrd="0" presId="urn:microsoft.com/office/officeart/2005/8/layout/cycle8"/>
    <dgm:cxn modelId="{1E8A9569-1954-4097-BFF3-63B5A0370942}" type="presParOf" srcId="{E05A14CF-EE09-4D09-B6D2-46BE9D98D40E}" destId="{90A53638-280B-494F-B855-30599A8FCB8A}" srcOrd="14" destOrd="0" presId="urn:microsoft.com/office/officeart/2005/8/layout/cycle8"/>
    <dgm:cxn modelId="{F842C291-56FB-43E9-860A-3953D8FF8E95}" type="presParOf" srcId="{E05A14CF-EE09-4D09-B6D2-46BE9D98D40E}" destId="{383CBE66-E86A-43EE-AC3D-522EC41A0606}" srcOrd="15" destOrd="0" presId="urn:microsoft.com/office/officeart/2005/8/layout/cycle8"/>
    <dgm:cxn modelId="{CB16138E-EB22-46F9-BE41-82714603A033}" type="presParOf" srcId="{E05A14CF-EE09-4D09-B6D2-46BE9D98D40E}" destId="{D200427F-597B-4F79-A71B-24E24A9E8466}" srcOrd="16" destOrd="0" presId="urn:microsoft.com/office/officeart/2005/8/layout/cycle8"/>
    <dgm:cxn modelId="{4A0A3D62-C8AF-426A-BA23-747A7FED5530}" type="presParOf" srcId="{E05A14CF-EE09-4D09-B6D2-46BE9D98D40E}" destId="{E18355F1-9E53-4272-B892-9D3E23AAFD38}" srcOrd="17" destOrd="0" presId="urn:microsoft.com/office/officeart/2005/8/layout/cycle8"/>
    <dgm:cxn modelId="{0720CC97-1C42-4F8E-889B-4C619505E989}" type="presParOf" srcId="{E05A14CF-EE09-4D09-B6D2-46BE9D98D40E}" destId="{76297EF3-967F-4579-8B99-601CA158312C}" srcOrd="18" destOrd="0" presId="urn:microsoft.com/office/officeart/2005/8/layout/cycle8"/>
    <dgm:cxn modelId="{69F80CE2-8552-4B53-8C54-57D1533D306A}" type="presParOf" srcId="{E05A14CF-EE09-4D09-B6D2-46BE9D98D40E}" destId="{8935A410-7A14-4D60-816F-F97C9E76B80A}" srcOrd="19" destOrd="0" presId="urn:microsoft.com/office/officeart/2005/8/layout/cycle8"/>
    <dgm:cxn modelId="{B07C3D01-0E30-4EA1-AA73-7B8AEA65E3A7}" type="presParOf" srcId="{E05A14CF-EE09-4D09-B6D2-46BE9D98D40E}" destId="{E322ED4E-71B0-4ECA-BB6E-DCECC97AC67A}" srcOrd="20" destOrd="0" presId="urn:microsoft.com/office/officeart/2005/8/layout/cycle8"/>
    <dgm:cxn modelId="{B792DE9D-3807-43A0-B209-5CCC9370A20B}" type="presParOf" srcId="{E05A14CF-EE09-4D09-B6D2-46BE9D98D40E}" destId="{8E9E24A1-89E6-461C-B6DC-EED7B57D7919}" srcOrd="21" destOrd="0" presId="urn:microsoft.com/office/officeart/2005/8/layout/cycle8"/>
    <dgm:cxn modelId="{DD17C733-B79D-4781-B388-A8D33D6BA758}" type="presParOf" srcId="{E05A14CF-EE09-4D09-B6D2-46BE9D98D40E}" destId="{0FF97064-3D2C-4C47-A447-BB8252347EE2}" srcOrd="22" destOrd="0" presId="urn:microsoft.com/office/officeart/2005/8/layout/cycle8"/>
    <dgm:cxn modelId="{6C278508-4837-4D79-B383-646FD7EF659D}" type="presParOf" srcId="{E05A14CF-EE09-4D09-B6D2-46BE9D98D40E}" destId="{19F0BE9C-E8B6-454B-987D-15B5E8D7B565}" srcOrd="23" destOrd="0" presId="urn:microsoft.com/office/officeart/2005/8/layout/cycle8"/>
    <dgm:cxn modelId="{DFDE6DD5-1988-4155-93E4-D5204A3559E6}" type="presParOf" srcId="{E05A14CF-EE09-4D09-B6D2-46BE9D98D40E}" destId="{2C33582F-BA3B-41E1-8914-4057093E4444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3E34B2-28D1-4D89-A9C2-F68BD6FAC22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CF3974-C86C-4CF5-A2E5-A82E79147709}">
      <dgm:prSet phldrT="[Текст]" custT="1"/>
      <dgm:spPr/>
      <dgm:t>
        <a:bodyPr/>
        <a:lstStyle/>
        <a:p>
          <a:pPr algn="ctr"/>
          <a:r>
            <a:rPr lang="uk-UA" sz="2400" b="1" i="0" dirty="0" smtClean="0">
              <a:latin typeface="Georgia" pitchFamily="18" charset="0"/>
            </a:rPr>
            <a:t>новизна</a:t>
          </a:r>
          <a:endParaRPr lang="ru-RU" sz="2400" b="1" i="0" dirty="0">
            <a:latin typeface="Georgia" pitchFamily="18" charset="0"/>
          </a:endParaRPr>
        </a:p>
      </dgm:t>
    </dgm:pt>
    <dgm:pt modelId="{0CDF0DCA-D9F5-4266-B797-62FEE78FA324}" type="parTrans" cxnId="{838B7F32-FB68-4D2C-B1CE-C31F95C37E9E}">
      <dgm:prSet/>
      <dgm:spPr/>
      <dgm:t>
        <a:bodyPr/>
        <a:lstStyle/>
        <a:p>
          <a:endParaRPr lang="ru-RU"/>
        </a:p>
      </dgm:t>
    </dgm:pt>
    <dgm:pt modelId="{40A3B562-74A6-425B-BD08-C143563FF0F8}" type="sibTrans" cxnId="{838B7F32-FB68-4D2C-B1CE-C31F95C37E9E}">
      <dgm:prSet/>
      <dgm:spPr/>
      <dgm:t>
        <a:bodyPr/>
        <a:lstStyle/>
        <a:p>
          <a:endParaRPr lang="ru-RU"/>
        </a:p>
      </dgm:t>
    </dgm:pt>
    <dgm:pt modelId="{87BFAC1D-201A-48F5-A026-DEA06EF8F22A}">
      <dgm:prSet phldrT="[Текст]" custT="1"/>
      <dgm:spPr/>
      <dgm:t>
        <a:bodyPr/>
        <a:lstStyle/>
        <a:p>
          <a:pPr algn="ctr"/>
          <a:r>
            <a:rPr lang="uk-UA" sz="2400" b="1" i="0" dirty="0" smtClean="0">
              <a:latin typeface="Georgia" pitchFamily="18" charset="0"/>
            </a:rPr>
            <a:t>оптимальність</a:t>
          </a:r>
          <a:endParaRPr lang="ru-RU" sz="2400" b="1" i="0" dirty="0">
            <a:latin typeface="Georgia" pitchFamily="18" charset="0"/>
          </a:endParaRPr>
        </a:p>
      </dgm:t>
    </dgm:pt>
    <dgm:pt modelId="{085D5113-E2A1-4D45-8F3A-6EE7642ADD13}" type="parTrans" cxnId="{2989E80D-7FE6-4D31-BEC7-498704F8E672}">
      <dgm:prSet/>
      <dgm:spPr/>
      <dgm:t>
        <a:bodyPr/>
        <a:lstStyle/>
        <a:p>
          <a:endParaRPr lang="ru-RU"/>
        </a:p>
      </dgm:t>
    </dgm:pt>
    <dgm:pt modelId="{14D65DC2-799C-499C-BD65-456ACE74E669}" type="sibTrans" cxnId="{2989E80D-7FE6-4D31-BEC7-498704F8E672}">
      <dgm:prSet/>
      <dgm:spPr/>
      <dgm:t>
        <a:bodyPr/>
        <a:lstStyle/>
        <a:p>
          <a:endParaRPr lang="ru-RU"/>
        </a:p>
      </dgm:t>
    </dgm:pt>
    <dgm:pt modelId="{54561514-B413-4EE5-99BC-6306F3FA0BFC}">
      <dgm:prSet phldrT="[Текст]" custT="1"/>
      <dgm:spPr/>
      <dgm:t>
        <a:bodyPr/>
        <a:lstStyle/>
        <a:p>
          <a:pPr algn="ctr"/>
          <a:r>
            <a:rPr lang="uk-UA" sz="2400" b="1" i="0" dirty="0" smtClean="0">
              <a:latin typeface="Georgia" pitchFamily="18" charset="0"/>
            </a:rPr>
            <a:t>результативність та ефективність</a:t>
          </a:r>
          <a:endParaRPr lang="ru-RU" sz="2400" b="1" i="0" dirty="0">
            <a:latin typeface="Georgia" pitchFamily="18" charset="0"/>
          </a:endParaRPr>
        </a:p>
      </dgm:t>
    </dgm:pt>
    <dgm:pt modelId="{A31921C0-5789-441C-8327-CC092AFEF803}" type="parTrans" cxnId="{C7D72A1D-8694-4CE7-8AB5-F752E34FEC2F}">
      <dgm:prSet/>
      <dgm:spPr/>
      <dgm:t>
        <a:bodyPr/>
        <a:lstStyle/>
        <a:p>
          <a:endParaRPr lang="ru-RU"/>
        </a:p>
      </dgm:t>
    </dgm:pt>
    <dgm:pt modelId="{016EFA64-7529-4189-B901-4170A81A48A6}" type="sibTrans" cxnId="{C7D72A1D-8694-4CE7-8AB5-F752E34FEC2F}">
      <dgm:prSet/>
      <dgm:spPr/>
      <dgm:t>
        <a:bodyPr/>
        <a:lstStyle/>
        <a:p>
          <a:endParaRPr lang="ru-RU"/>
        </a:p>
      </dgm:t>
    </dgm:pt>
    <dgm:pt modelId="{78C6B812-10CD-4DEA-BC66-929772ACC402}">
      <dgm:prSet phldrT="[Текст]" custT="1"/>
      <dgm:spPr/>
      <dgm:t>
        <a:bodyPr/>
        <a:lstStyle/>
        <a:p>
          <a:pPr algn="ctr"/>
          <a:r>
            <a:rPr lang="uk-UA" sz="2400" b="1" i="0" dirty="0" smtClean="0">
              <a:latin typeface="Georgia" pitchFamily="18" charset="0"/>
            </a:rPr>
            <a:t>можливість творчого застосування нових результатів у масовому досвіді</a:t>
          </a:r>
          <a:endParaRPr lang="ru-RU" sz="2400" b="1" i="0" dirty="0">
            <a:latin typeface="Georgia" pitchFamily="18" charset="0"/>
          </a:endParaRPr>
        </a:p>
      </dgm:t>
    </dgm:pt>
    <dgm:pt modelId="{BD4D61BF-3671-405B-918C-AEEC68A18DF1}" type="parTrans" cxnId="{63EC8DBA-4C26-47BC-B2E4-96F35B56DEEE}">
      <dgm:prSet/>
      <dgm:spPr/>
      <dgm:t>
        <a:bodyPr/>
        <a:lstStyle/>
        <a:p>
          <a:endParaRPr lang="ru-RU"/>
        </a:p>
      </dgm:t>
    </dgm:pt>
    <dgm:pt modelId="{5940A78E-51BB-4964-A575-561FF2498601}" type="sibTrans" cxnId="{63EC8DBA-4C26-47BC-B2E4-96F35B56DEEE}">
      <dgm:prSet/>
      <dgm:spPr/>
      <dgm:t>
        <a:bodyPr/>
        <a:lstStyle/>
        <a:p>
          <a:endParaRPr lang="ru-RU"/>
        </a:p>
      </dgm:t>
    </dgm:pt>
    <dgm:pt modelId="{DD7D6B6F-C9F4-41D0-B9CE-33659116A3F6}">
      <dgm:prSet phldrT="[Текст]" custT="1"/>
      <dgm:spPr/>
      <dgm:t>
        <a:bodyPr/>
        <a:lstStyle/>
        <a:p>
          <a:pPr algn="l"/>
          <a:endParaRPr lang="ru-RU" sz="2400" b="1" i="0" dirty="0">
            <a:latin typeface="Georgia" pitchFamily="18" charset="0"/>
          </a:endParaRPr>
        </a:p>
      </dgm:t>
    </dgm:pt>
    <dgm:pt modelId="{F10ED97C-ECC3-48AE-AA56-20508EF9F3A9}" type="parTrans" cxnId="{89DD960A-1E76-4542-8519-D30538EF783A}">
      <dgm:prSet/>
      <dgm:spPr/>
    </dgm:pt>
    <dgm:pt modelId="{DC52C46A-3B50-454E-9526-2CA90D136AC5}" type="sibTrans" cxnId="{89DD960A-1E76-4542-8519-D30538EF783A}">
      <dgm:prSet/>
      <dgm:spPr/>
    </dgm:pt>
    <dgm:pt modelId="{CFF323FB-E2BF-410F-9F44-BD3C348315ED}" type="pres">
      <dgm:prSet presAssocID="{953E34B2-28D1-4D89-A9C2-F68BD6FAC22B}" presName="linear" presStyleCnt="0">
        <dgm:presLayoutVars>
          <dgm:animLvl val="lvl"/>
          <dgm:resizeHandles val="exact"/>
        </dgm:presLayoutVars>
      </dgm:prSet>
      <dgm:spPr/>
    </dgm:pt>
    <dgm:pt modelId="{4D0009FB-376D-4FAD-8D78-E64EE61E1FD7}" type="pres">
      <dgm:prSet presAssocID="{92CF3974-C86C-4CF5-A2E5-A82E7914770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727B6-7F6A-4AFC-B809-E2E86A8ABD49}" type="pres">
      <dgm:prSet presAssocID="{92CF3974-C86C-4CF5-A2E5-A82E7914770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35E96-1090-4F3F-91CE-A3DAE0E7E15F}" type="pres">
      <dgm:prSet presAssocID="{87BFAC1D-201A-48F5-A026-DEA06EF8F22A}" presName="parentText" presStyleLbl="node1" presStyleIdx="1" presStyleCnt="4" custLinFactY="-40384" custLinFactNeighborY="-100000">
        <dgm:presLayoutVars>
          <dgm:chMax val="0"/>
          <dgm:bulletEnabled val="1"/>
        </dgm:presLayoutVars>
      </dgm:prSet>
      <dgm:spPr/>
    </dgm:pt>
    <dgm:pt modelId="{A4952FF9-EA4F-490C-A5F0-F3C0D8F90E44}" type="pres">
      <dgm:prSet presAssocID="{14D65DC2-799C-499C-BD65-456ACE74E669}" presName="spacer" presStyleCnt="0"/>
      <dgm:spPr/>
    </dgm:pt>
    <dgm:pt modelId="{B2C152D4-09A4-48FE-A1E1-C099292A9974}" type="pres">
      <dgm:prSet presAssocID="{54561514-B413-4EE5-99BC-6306F3FA0BFC}" presName="parentText" presStyleLbl="node1" presStyleIdx="2" presStyleCnt="4" custLinFactY="-34335" custLinFactNeighborX="8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04333-21B6-464B-94AF-DDBD3B2D931D}" type="pres">
      <dgm:prSet presAssocID="{016EFA64-7529-4189-B901-4170A81A48A6}" presName="spacer" presStyleCnt="0"/>
      <dgm:spPr/>
    </dgm:pt>
    <dgm:pt modelId="{F6D1AF69-0C4F-402E-AB85-9A483A375171}" type="pres">
      <dgm:prSet presAssocID="{78C6B812-10CD-4DEA-BC66-929772ACC402}" presName="parentText" presStyleLbl="node1" presStyleIdx="3" presStyleCnt="4" custLinFactY="-36177" custLinFactNeighborY="-100000">
        <dgm:presLayoutVars>
          <dgm:chMax val="0"/>
          <dgm:bulletEnabled val="1"/>
        </dgm:presLayoutVars>
      </dgm:prSet>
      <dgm:spPr/>
    </dgm:pt>
  </dgm:ptLst>
  <dgm:cxnLst>
    <dgm:cxn modelId="{838B7F32-FB68-4D2C-B1CE-C31F95C37E9E}" srcId="{953E34B2-28D1-4D89-A9C2-F68BD6FAC22B}" destId="{92CF3974-C86C-4CF5-A2E5-A82E79147709}" srcOrd="0" destOrd="0" parTransId="{0CDF0DCA-D9F5-4266-B797-62FEE78FA324}" sibTransId="{40A3B562-74A6-425B-BD08-C143563FF0F8}"/>
    <dgm:cxn modelId="{AC6B7EAC-189C-4FB8-ADAD-D10A51AC1A69}" type="presOf" srcId="{78C6B812-10CD-4DEA-BC66-929772ACC402}" destId="{F6D1AF69-0C4F-402E-AB85-9A483A375171}" srcOrd="0" destOrd="0" presId="urn:microsoft.com/office/officeart/2005/8/layout/vList2"/>
    <dgm:cxn modelId="{4E35C66D-C708-45C2-99F4-0FC2A09A6BBB}" type="presOf" srcId="{953E34B2-28D1-4D89-A9C2-F68BD6FAC22B}" destId="{CFF323FB-E2BF-410F-9F44-BD3C348315ED}" srcOrd="0" destOrd="0" presId="urn:microsoft.com/office/officeart/2005/8/layout/vList2"/>
    <dgm:cxn modelId="{DD8FF824-CB4B-493E-A5EF-8FA34ACEA3F1}" type="presOf" srcId="{92CF3974-C86C-4CF5-A2E5-A82E79147709}" destId="{4D0009FB-376D-4FAD-8D78-E64EE61E1FD7}" srcOrd="0" destOrd="0" presId="urn:microsoft.com/office/officeart/2005/8/layout/vList2"/>
    <dgm:cxn modelId="{C7D72A1D-8694-4CE7-8AB5-F752E34FEC2F}" srcId="{953E34B2-28D1-4D89-A9C2-F68BD6FAC22B}" destId="{54561514-B413-4EE5-99BC-6306F3FA0BFC}" srcOrd="2" destOrd="0" parTransId="{A31921C0-5789-441C-8327-CC092AFEF803}" sibTransId="{016EFA64-7529-4189-B901-4170A81A48A6}"/>
    <dgm:cxn modelId="{DBC19448-C882-4496-BAD4-FBE0B1FA644A}" type="presOf" srcId="{DD7D6B6F-C9F4-41D0-B9CE-33659116A3F6}" destId="{3F2727B6-7F6A-4AFC-B809-E2E86A8ABD49}" srcOrd="0" destOrd="0" presId="urn:microsoft.com/office/officeart/2005/8/layout/vList2"/>
    <dgm:cxn modelId="{975ED82B-D19D-439E-8DE4-1DB77FA307AB}" type="presOf" srcId="{87BFAC1D-201A-48F5-A026-DEA06EF8F22A}" destId="{31035E96-1090-4F3F-91CE-A3DAE0E7E15F}" srcOrd="0" destOrd="0" presId="urn:microsoft.com/office/officeart/2005/8/layout/vList2"/>
    <dgm:cxn modelId="{89DD960A-1E76-4542-8519-D30538EF783A}" srcId="{92CF3974-C86C-4CF5-A2E5-A82E79147709}" destId="{DD7D6B6F-C9F4-41D0-B9CE-33659116A3F6}" srcOrd="0" destOrd="0" parTransId="{F10ED97C-ECC3-48AE-AA56-20508EF9F3A9}" sibTransId="{DC52C46A-3B50-454E-9526-2CA90D136AC5}"/>
    <dgm:cxn modelId="{E519E9B5-CF7B-40A6-8849-5CEB6F74C9AC}" type="presOf" srcId="{54561514-B413-4EE5-99BC-6306F3FA0BFC}" destId="{B2C152D4-09A4-48FE-A1E1-C099292A9974}" srcOrd="0" destOrd="0" presId="urn:microsoft.com/office/officeart/2005/8/layout/vList2"/>
    <dgm:cxn modelId="{2989E80D-7FE6-4D31-BEC7-498704F8E672}" srcId="{953E34B2-28D1-4D89-A9C2-F68BD6FAC22B}" destId="{87BFAC1D-201A-48F5-A026-DEA06EF8F22A}" srcOrd="1" destOrd="0" parTransId="{085D5113-E2A1-4D45-8F3A-6EE7642ADD13}" sibTransId="{14D65DC2-799C-499C-BD65-456ACE74E669}"/>
    <dgm:cxn modelId="{63EC8DBA-4C26-47BC-B2E4-96F35B56DEEE}" srcId="{953E34B2-28D1-4D89-A9C2-F68BD6FAC22B}" destId="{78C6B812-10CD-4DEA-BC66-929772ACC402}" srcOrd="3" destOrd="0" parTransId="{BD4D61BF-3671-405B-918C-AEEC68A18DF1}" sibTransId="{5940A78E-51BB-4964-A575-561FF2498601}"/>
    <dgm:cxn modelId="{A7845454-FB44-40AF-9C67-BABC694BDDB1}" type="presParOf" srcId="{CFF323FB-E2BF-410F-9F44-BD3C348315ED}" destId="{4D0009FB-376D-4FAD-8D78-E64EE61E1FD7}" srcOrd="0" destOrd="0" presId="urn:microsoft.com/office/officeart/2005/8/layout/vList2"/>
    <dgm:cxn modelId="{F22F3B16-E57C-4532-8543-3303B83927A2}" type="presParOf" srcId="{CFF323FB-E2BF-410F-9F44-BD3C348315ED}" destId="{3F2727B6-7F6A-4AFC-B809-E2E86A8ABD49}" srcOrd="1" destOrd="0" presId="urn:microsoft.com/office/officeart/2005/8/layout/vList2"/>
    <dgm:cxn modelId="{5679A4ED-E1CE-4CD2-83AC-340B4B516EB3}" type="presParOf" srcId="{CFF323FB-E2BF-410F-9F44-BD3C348315ED}" destId="{31035E96-1090-4F3F-91CE-A3DAE0E7E15F}" srcOrd="2" destOrd="0" presId="urn:microsoft.com/office/officeart/2005/8/layout/vList2"/>
    <dgm:cxn modelId="{6E77BD24-2358-48B9-8311-0AED57AB29B1}" type="presParOf" srcId="{CFF323FB-E2BF-410F-9F44-BD3C348315ED}" destId="{A4952FF9-EA4F-490C-A5F0-F3C0D8F90E44}" srcOrd="3" destOrd="0" presId="urn:microsoft.com/office/officeart/2005/8/layout/vList2"/>
    <dgm:cxn modelId="{8BF63FB7-6C24-4912-A739-AE97A06FEF44}" type="presParOf" srcId="{CFF323FB-E2BF-410F-9F44-BD3C348315ED}" destId="{B2C152D4-09A4-48FE-A1E1-C099292A9974}" srcOrd="4" destOrd="0" presId="urn:microsoft.com/office/officeart/2005/8/layout/vList2"/>
    <dgm:cxn modelId="{6E1767E7-C3BB-44A9-A847-1D667D56047E}" type="presParOf" srcId="{CFF323FB-E2BF-410F-9F44-BD3C348315ED}" destId="{E1D04333-21B6-464B-94AF-DDBD3B2D931D}" srcOrd="5" destOrd="0" presId="urn:microsoft.com/office/officeart/2005/8/layout/vList2"/>
    <dgm:cxn modelId="{494919E8-7006-47CE-9FA7-AA60FC9AB7C7}" type="presParOf" srcId="{CFF323FB-E2BF-410F-9F44-BD3C348315ED}" destId="{F6D1AF69-0C4F-402E-AB85-9A483A3751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BEC63-4A12-451B-B39A-B153C954F5ED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CA2763-D0B3-4F17-B980-C8AB25E036DF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Виникнення</a:t>
          </a:r>
          <a:endParaRPr lang="ru-RU" b="1" dirty="0">
            <a:latin typeface="Georgia" pitchFamily="18" charset="0"/>
          </a:endParaRPr>
        </a:p>
      </dgm:t>
    </dgm:pt>
    <dgm:pt modelId="{244181FF-6465-4EE0-9BA2-4CC8D2112EDF}" type="parTrans" cxnId="{E6AF98CD-BE39-4EB8-AD57-7275D1069033}">
      <dgm:prSet/>
      <dgm:spPr/>
      <dgm:t>
        <a:bodyPr/>
        <a:lstStyle/>
        <a:p>
          <a:endParaRPr lang="ru-RU"/>
        </a:p>
      </dgm:t>
    </dgm:pt>
    <dgm:pt modelId="{6EB04AA8-CDD6-4609-A643-6631DBC1B9EC}" type="sibTrans" cxnId="{E6AF98CD-BE39-4EB8-AD57-7275D1069033}">
      <dgm:prSet/>
      <dgm:spPr/>
      <dgm:t>
        <a:bodyPr/>
        <a:lstStyle/>
        <a:p>
          <a:endParaRPr lang="ru-RU"/>
        </a:p>
      </dgm:t>
    </dgm:pt>
    <dgm:pt modelId="{5750A991-2C1B-45B9-8D23-8EDEA5990622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Засвоєння</a:t>
          </a:r>
          <a:endParaRPr lang="ru-RU" b="1" dirty="0">
            <a:latin typeface="Georgia" pitchFamily="18" charset="0"/>
          </a:endParaRPr>
        </a:p>
      </dgm:t>
    </dgm:pt>
    <dgm:pt modelId="{C1D42FB2-63FC-461C-AC4A-44D501C83C77}" type="parTrans" cxnId="{DD9E811E-96FA-4982-B17E-E5877C74F046}">
      <dgm:prSet/>
      <dgm:spPr/>
      <dgm:t>
        <a:bodyPr/>
        <a:lstStyle/>
        <a:p>
          <a:endParaRPr lang="ru-RU"/>
        </a:p>
      </dgm:t>
    </dgm:pt>
    <dgm:pt modelId="{679196AE-42C0-49F6-B1A5-10CA3E8F60A5}" type="sibTrans" cxnId="{DD9E811E-96FA-4982-B17E-E5877C74F046}">
      <dgm:prSet/>
      <dgm:spPr/>
      <dgm:t>
        <a:bodyPr/>
        <a:lstStyle/>
        <a:p>
          <a:endParaRPr lang="ru-RU"/>
        </a:p>
      </dgm:t>
    </dgm:pt>
    <dgm:pt modelId="{E87A409B-D52F-4681-92BE-6E2CA174184B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Насичення</a:t>
          </a:r>
          <a:endParaRPr lang="ru-RU" b="1" dirty="0">
            <a:latin typeface="Georgia" pitchFamily="18" charset="0"/>
          </a:endParaRPr>
        </a:p>
      </dgm:t>
    </dgm:pt>
    <dgm:pt modelId="{6C5D9AE9-82C3-4F9C-9BA0-B1E00F41E8C5}" type="parTrans" cxnId="{31EE2860-5666-41B8-842A-D88742BCE627}">
      <dgm:prSet/>
      <dgm:spPr/>
      <dgm:t>
        <a:bodyPr/>
        <a:lstStyle/>
        <a:p>
          <a:endParaRPr lang="ru-RU"/>
        </a:p>
      </dgm:t>
    </dgm:pt>
    <dgm:pt modelId="{3ED3EA29-0CF1-49FA-8AB7-E764E7D1832C}" type="sibTrans" cxnId="{31EE2860-5666-41B8-842A-D88742BCE627}">
      <dgm:prSet/>
      <dgm:spPr/>
      <dgm:t>
        <a:bodyPr/>
        <a:lstStyle/>
        <a:p>
          <a:endParaRPr lang="ru-RU"/>
        </a:p>
      </dgm:t>
    </dgm:pt>
    <dgm:pt modelId="{AA426918-A4A4-465D-ACDB-2371049A9553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Рутинизація</a:t>
          </a:r>
          <a:endParaRPr lang="ru-RU" b="1" dirty="0">
            <a:latin typeface="Georgia" pitchFamily="18" charset="0"/>
          </a:endParaRPr>
        </a:p>
      </dgm:t>
    </dgm:pt>
    <dgm:pt modelId="{F68B00DB-2AE7-4831-9B94-CCF1A8DE492D}" type="parTrans" cxnId="{841FA585-D2F0-43C1-A4B8-89F7FD603552}">
      <dgm:prSet/>
      <dgm:spPr/>
      <dgm:t>
        <a:bodyPr/>
        <a:lstStyle/>
        <a:p>
          <a:endParaRPr lang="ru-RU"/>
        </a:p>
      </dgm:t>
    </dgm:pt>
    <dgm:pt modelId="{D23BCCB1-17A7-413E-9298-80253EB837DA}" type="sibTrans" cxnId="{841FA585-D2F0-43C1-A4B8-89F7FD603552}">
      <dgm:prSet/>
      <dgm:spPr/>
      <dgm:t>
        <a:bodyPr/>
        <a:lstStyle/>
        <a:p>
          <a:endParaRPr lang="ru-RU"/>
        </a:p>
      </dgm:t>
    </dgm:pt>
    <dgm:pt modelId="{42E08478-857C-4C2A-864E-DEB0D58470E4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Криза</a:t>
          </a:r>
          <a:endParaRPr lang="ru-RU" b="1" dirty="0">
            <a:latin typeface="Georgia" pitchFamily="18" charset="0"/>
          </a:endParaRPr>
        </a:p>
      </dgm:t>
    </dgm:pt>
    <dgm:pt modelId="{047166D4-34A2-4CB7-9E26-362B47A549BB}" type="parTrans" cxnId="{D041377C-FAFA-499C-9FEB-7A6338C218A0}">
      <dgm:prSet/>
      <dgm:spPr/>
      <dgm:t>
        <a:bodyPr/>
        <a:lstStyle/>
        <a:p>
          <a:endParaRPr lang="ru-RU"/>
        </a:p>
      </dgm:t>
    </dgm:pt>
    <dgm:pt modelId="{017B7F14-921B-4ABB-9871-4867B681937A}" type="sibTrans" cxnId="{D041377C-FAFA-499C-9FEB-7A6338C218A0}">
      <dgm:prSet/>
      <dgm:spPr/>
      <dgm:t>
        <a:bodyPr/>
        <a:lstStyle/>
        <a:p>
          <a:endParaRPr lang="ru-RU"/>
        </a:p>
      </dgm:t>
    </dgm:pt>
    <dgm:pt modelId="{6B3B76F8-FC21-4745-8A24-87524184063E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Фініш</a:t>
          </a:r>
          <a:endParaRPr lang="ru-RU" b="1" dirty="0">
            <a:latin typeface="Georgia" pitchFamily="18" charset="0"/>
          </a:endParaRPr>
        </a:p>
      </dgm:t>
    </dgm:pt>
    <dgm:pt modelId="{D6DBE36F-ED62-49CD-83B7-D71BF7FEE644}" type="parTrans" cxnId="{E2F6F742-9C42-415D-A612-C46CD647ADE9}">
      <dgm:prSet/>
      <dgm:spPr/>
    </dgm:pt>
    <dgm:pt modelId="{904FB5D1-4B25-4420-A3EB-8725660C0F9B}" type="sibTrans" cxnId="{E2F6F742-9C42-415D-A612-C46CD647ADE9}">
      <dgm:prSet/>
      <dgm:spPr/>
    </dgm:pt>
    <dgm:pt modelId="{74EBD6A1-185C-4A63-B50D-BB92E4419DEE}" type="pres">
      <dgm:prSet presAssocID="{55DBEC63-4A12-451B-B39A-B153C954F5ED}" presName="diagram" presStyleCnt="0">
        <dgm:presLayoutVars>
          <dgm:dir/>
          <dgm:resizeHandles val="exact"/>
        </dgm:presLayoutVars>
      </dgm:prSet>
      <dgm:spPr/>
    </dgm:pt>
    <dgm:pt modelId="{FD875CD6-3152-4F9C-B905-692922D5DAD2}" type="pres">
      <dgm:prSet presAssocID="{81CA2763-D0B3-4F17-B980-C8AB25E036D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D3C6B-14CC-4079-8344-A5722E483315}" type="pres">
      <dgm:prSet presAssocID="{6EB04AA8-CDD6-4609-A643-6631DBC1B9EC}" presName="sibTrans" presStyleLbl="sibTrans2D1" presStyleIdx="0" presStyleCnt="5"/>
      <dgm:spPr/>
    </dgm:pt>
    <dgm:pt modelId="{9ADD3FCF-9DCB-492A-8C7C-A273771CD026}" type="pres">
      <dgm:prSet presAssocID="{6EB04AA8-CDD6-4609-A643-6631DBC1B9EC}" presName="connectorText" presStyleLbl="sibTrans2D1" presStyleIdx="0" presStyleCnt="5"/>
      <dgm:spPr/>
    </dgm:pt>
    <dgm:pt modelId="{3481D6E5-9112-4CA2-8AC8-8C5E5E9C1353}" type="pres">
      <dgm:prSet presAssocID="{5750A991-2C1B-45B9-8D23-8EDEA59906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81F50-C8D4-4EA7-A5AC-CC934966BCB3}" type="pres">
      <dgm:prSet presAssocID="{679196AE-42C0-49F6-B1A5-10CA3E8F60A5}" presName="sibTrans" presStyleLbl="sibTrans2D1" presStyleIdx="1" presStyleCnt="5"/>
      <dgm:spPr/>
    </dgm:pt>
    <dgm:pt modelId="{CDE7A82B-E05E-4D30-8659-BC7E27910E2B}" type="pres">
      <dgm:prSet presAssocID="{679196AE-42C0-49F6-B1A5-10CA3E8F60A5}" presName="connectorText" presStyleLbl="sibTrans2D1" presStyleIdx="1" presStyleCnt="5"/>
      <dgm:spPr/>
    </dgm:pt>
    <dgm:pt modelId="{AF7E3B9C-8417-4F9D-B952-E782F9FD74D4}" type="pres">
      <dgm:prSet presAssocID="{E87A409B-D52F-4681-92BE-6E2CA17418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BA21F-0AD2-4067-AF79-1DCC03E44BCF}" type="pres">
      <dgm:prSet presAssocID="{3ED3EA29-0CF1-49FA-8AB7-E764E7D1832C}" presName="sibTrans" presStyleLbl="sibTrans2D1" presStyleIdx="2" presStyleCnt="5"/>
      <dgm:spPr/>
    </dgm:pt>
    <dgm:pt modelId="{6BBE1A02-0DDC-468B-BDEE-012BB523CFF2}" type="pres">
      <dgm:prSet presAssocID="{3ED3EA29-0CF1-49FA-8AB7-E764E7D1832C}" presName="connectorText" presStyleLbl="sibTrans2D1" presStyleIdx="2" presStyleCnt="5"/>
      <dgm:spPr/>
    </dgm:pt>
    <dgm:pt modelId="{34F03F80-91A6-47F9-8A9C-2BE3128F222B}" type="pres">
      <dgm:prSet presAssocID="{AA426918-A4A4-465D-ACDB-2371049A955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D732-35CF-4838-AEA3-5577A92330ED}" type="pres">
      <dgm:prSet presAssocID="{D23BCCB1-17A7-413E-9298-80253EB837DA}" presName="sibTrans" presStyleLbl="sibTrans2D1" presStyleIdx="3" presStyleCnt="5"/>
      <dgm:spPr/>
    </dgm:pt>
    <dgm:pt modelId="{B2EFE9D1-0A31-458F-BCE1-194E6263375C}" type="pres">
      <dgm:prSet presAssocID="{D23BCCB1-17A7-413E-9298-80253EB837DA}" presName="connectorText" presStyleLbl="sibTrans2D1" presStyleIdx="3" presStyleCnt="5"/>
      <dgm:spPr/>
    </dgm:pt>
    <dgm:pt modelId="{89080FE3-C603-40CD-897C-37B6FF4DCE37}" type="pres">
      <dgm:prSet presAssocID="{42E08478-857C-4C2A-864E-DEB0D58470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1A61D-7501-466C-B0A7-8FF6AD622A50}" type="pres">
      <dgm:prSet presAssocID="{017B7F14-921B-4ABB-9871-4867B681937A}" presName="sibTrans" presStyleLbl="sibTrans2D1" presStyleIdx="4" presStyleCnt="5"/>
      <dgm:spPr/>
    </dgm:pt>
    <dgm:pt modelId="{47445527-5203-4E73-871C-3AEFFBBBFC88}" type="pres">
      <dgm:prSet presAssocID="{017B7F14-921B-4ABB-9871-4867B681937A}" presName="connectorText" presStyleLbl="sibTrans2D1" presStyleIdx="4" presStyleCnt="5"/>
      <dgm:spPr/>
    </dgm:pt>
    <dgm:pt modelId="{1B88940D-45FE-4DAE-82AF-6878C0C2085C}" type="pres">
      <dgm:prSet presAssocID="{6B3B76F8-FC21-4745-8A24-87524184063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FA585-D2F0-43C1-A4B8-89F7FD603552}" srcId="{55DBEC63-4A12-451B-B39A-B153C954F5ED}" destId="{AA426918-A4A4-465D-ACDB-2371049A9553}" srcOrd="3" destOrd="0" parTransId="{F68B00DB-2AE7-4831-9B94-CCF1A8DE492D}" sibTransId="{D23BCCB1-17A7-413E-9298-80253EB837DA}"/>
    <dgm:cxn modelId="{0F389E9E-EA20-46DC-B566-C2532082F678}" type="presOf" srcId="{D23BCCB1-17A7-413E-9298-80253EB837DA}" destId="{B2EFE9D1-0A31-458F-BCE1-194E6263375C}" srcOrd="1" destOrd="0" presId="urn:microsoft.com/office/officeart/2005/8/layout/process5"/>
    <dgm:cxn modelId="{E6AF98CD-BE39-4EB8-AD57-7275D1069033}" srcId="{55DBEC63-4A12-451B-B39A-B153C954F5ED}" destId="{81CA2763-D0B3-4F17-B980-C8AB25E036DF}" srcOrd="0" destOrd="0" parTransId="{244181FF-6465-4EE0-9BA2-4CC8D2112EDF}" sibTransId="{6EB04AA8-CDD6-4609-A643-6631DBC1B9EC}"/>
    <dgm:cxn modelId="{31EE2860-5666-41B8-842A-D88742BCE627}" srcId="{55DBEC63-4A12-451B-B39A-B153C954F5ED}" destId="{E87A409B-D52F-4681-92BE-6E2CA174184B}" srcOrd="2" destOrd="0" parTransId="{6C5D9AE9-82C3-4F9C-9BA0-B1E00F41E8C5}" sibTransId="{3ED3EA29-0CF1-49FA-8AB7-E764E7D1832C}"/>
    <dgm:cxn modelId="{D5C9805C-D77F-432D-9D7F-57C8EE4E27BE}" type="presOf" srcId="{D23BCCB1-17A7-413E-9298-80253EB837DA}" destId="{9515D732-35CF-4838-AEA3-5577A92330ED}" srcOrd="0" destOrd="0" presId="urn:microsoft.com/office/officeart/2005/8/layout/process5"/>
    <dgm:cxn modelId="{DD9E811E-96FA-4982-B17E-E5877C74F046}" srcId="{55DBEC63-4A12-451B-B39A-B153C954F5ED}" destId="{5750A991-2C1B-45B9-8D23-8EDEA5990622}" srcOrd="1" destOrd="0" parTransId="{C1D42FB2-63FC-461C-AC4A-44D501C83C77}" sibTransId="{679196AE-42C0-49F6-B1A5-10CA3E8F60A5}"/>
    <dgm:cxn modelId="{2F9CC9B1-CD16-479D-BBC0-1F213178A019}" type="presOf" srcId="{6B3B76F8-FC21-4745-8A24-87524184063E}" destId="{1B88940D-45FE-4DAE-82AF-6878C0C2085C}" srcOrd="0" destOrd="0" presId="urn:microsoft.com/office/officeart/2005/8/layout/process5"/>
    <dgm:cxn modelId="{EE0989D6-ACF7-4D35-97DD-C89A90033328}" type="presOf" srcId="{42E08478-857C-4C2A-864E-DEB0D58470E4}" destId="{89080FE3-C603-40CD-897C-37B6FF4DCE37}" srcOrd="0" destOrd="0" presId="urn:microsoft.com/office/officeart/2005/8/layout/process5"/>
    <dgm:cxn modelId="{73476E39-7FA9-4823-904C-F98B423D1028}" type="presOf" srcId="{6EB04AA8-CDD6-4609-A643-6631DBC1B9EC}" destId="{C24D3C6B-14CC-4079-8344-A5722E483315}" srcOrd="0" destOrd="0" presId="urn:microsoft.com/office/officeart/2005/8/layout/process5"/>
    <dgm:cxn modelId="{0BDC30FC-8392-4B49-9551-F2C7514A6E04}" type="presOf" srcId="{3ED3EA29-0CF1-49FA-8AB7-E764E7D1832C}" destId="{6BBE1A02-0DDC-468B-BDEE-012BB523CFF2}" srcOrd="1" destOrd="0" presId="urn:microsoft.com/office/officeart/2005/8/layout/process5"/>
    <dgm:cxn modelId="{E2F6F742-9C42-415D-A612-C46CD647ADE9}" srcId="{55DBEC63-4A12-451B-B39A-B153C954F5ED}" destId="{6B3B76F8-FC21-4745-8A24-87524184063E}" srcOrd="5" destOrd="0" parTransId="{D6DBE36F-ED62-49CD-83B7-D71BF7FEE644}" sibTransId="{904FB5D1-4B25-4420-A3EB-8725660C0F9B}"/>
    <dgm:cxn modelId="{145B13A2-A645-4522-84F4-EED36770E313}" type="presOf" srcId="{017B7F14-921B-4ABB-9871-4867B681937A}" destId="{16C1A61D-7501-466C-B0A7-8FF6AD622A50}" srcOrd="0" destOrd="0" presId="urn:microsoft.com/office/officeart/2005/8/layout/process5"/>
    <dgm:cxn modelId="{F82CEF18-B0D8-484D-9027-81CD90D6A24C}" type="presOf" srcId="{AA426918-A4A4-465D-ACDB-2371049A9553}" destId="{34F03F80-91A6-47F9-8A9C-2BE3128F222B}" srcOrd="0" destOrd="0" presId="urn:microsoft.com/office/officeart/2005/8/layout/process5"/>
    <dgm:cxn modelId="{70A6BED3-E700-453F-8D4D-703C8A306211}" type="presOf" srcId="{81CA2763-D0B3-4F17-B980-C8AB25E036DF}" destId="{FD875CD6-3152-4F9C-B905-692922D5DAD2}" srcOrd="0" destOrd="0" presId="urn:microsoft.com/office/officeart/2005/8/layout/process5"/>
    <dgm:cxn modelId="{3363AB6A-EE2C-464A-8DEA-33B06D498E0E}" type="presOf" srcId="{679196AE-42C0-49F6-B1A5-10CA3E8F60A5}" destId="{4FC81F50-C8D4-4EA7-A5AC-CC934966BCB3}" srcOrd="0" destOrd="0" presId="urn:microsoft.com/office/officeart/2005/8/layout/process5"/>
    <dgm:cxn modelId="{F64379D8-21B2-4396-8558-D44C8B146880}" type="presOf" srcId="{6EB04AA8-CDD6-4609-A643-6631DBC1B9EC}" destId="{9ADD3FCF-9DCB-492A-8C7C-A273771CD026}" srcOrd="1" destOrd="0" presId="urn:microsoft.com/office/officeart/2005/8/layout/process5"/>
    <dgm:cxn modelId="{C8127C8D-8ACC-438E-AC3D-45186CBC7338}" type="presOf" srcId="{55DBEC63-4A12-451B-B39A-B153C954F5ED}" destId="{74EBD6A1-185C-4A63-B50D-BB92E4419DEE}" srcOrd="0" destOrd="0" presId="urn:microsoft.com/office/officeart/2005/8/layout/process5"/>
    <dgm:cxn modelId="{4164748C-C14F-474A-9DE0-CB3BAA40B2EC}" type="presOf" srcId="{679196AE-42C0-49F6-B1A5-10CA3E8F60A5}" destId="{CDE7A82B-E05E-4D30-8659-BC7E27910E2B}" srcOrd="1" destOrd="0" presId="urn:microsoft.com/office/officeart/2005/8/layout/process5"/>
    <dgm:cxn modelId="{69888094-4BA6-4909-809C-7AB8C200AA02}" type="presOf" srcId="{E87A409B-D52F-4681-92BE-6E2CA174184B}" destId="{AF7E3B9C-8417-4F9D-B952-E782F9FD74D4}" srcOrd="0" destOrd="0" presId="urn:microsoft.com/office/officeart/2005/8/layout/process5"/>
    <dgm:cxn modelId="{D4B8E70A-1FCF-4CEF-B79D-67D0C242EFA6}" type="presOf" srcId="{017B7F14-921B-4ABB-9871-4867B681937A}" destId="{47445527-5203-4E73-871C-3AEFFBBBFC88}" srcOrd="1" destOrd="0" presId="urn:microsoft.com/office/officeart/2005/8/layout/process5"/>
    <dgm:cxn modelId="{D041377C-FAFA-499C-9FEB-7A6338C218A0}" srcId="{55DBEC63-4A12-451B-B39A-B153C954F5ED}" destId="{42E08478-857C-4C2A-864E-DEB0D58470E4}" srcOrd="4" destOrd="0" parTransId="{047166D4-34A2-4CB7-9E26-362B47A549BB}" sibTransId="{017B7F14-921B-4ABB-9871-4867B681937A}"/>
    <dgm:cxn modelId="{9AE4AEFC-2BD1-4321-B0AB-2AED193D8B31}" type="presOf" srcId="{3ED3EA29-0CF1-49FA-8AB7-E764E7D1832C}" destId="{778BA21F-0AD2-4067-AF79-1DCC03E44BCF}" srcOrd="0" destOrd="0" presId="urn:microsoft.com/office/officeart/2005/8/layout/process5"/>
    <dgm:cxn modelId="{C390D30C-D20C-4252-B286-061325BD1906}" type="presOf" srcId="{5750A991-2C1B-45B9-8D23-8EDEA5990622}" destId="{3481D6E5-9112-4CA2-8AC8-8C5E5E9C1353}" srcOrd="0" destOrd="0" presId="urn:microsoft.com/office/officeart/2005/8/layout/process5"/>
    <dgm:cxn modelId="{48B88799-95A6-45AE-A439-DB4CD59394FA}" type="presParOf" srcId="{74EBD6A1-185C-4A63-B50D-BB92E4419DEE}" destId="{FD875CD6-3152-4F9C-B905-692922D5DAD2}" srcOrd="0" destOrd="0" presId="urn:microsoft.com/office/officeart/2005/8/layout/process5"/>
    <dgm:cxn modelId="{A9419200-5353-4387-BB3D-49C53FDC467C}" type="presParOf" srcId="{74EBD6A1-185C-4A63-B50D-BB92E4419DEE}" destId="{C24D3C6B-14CC-4079-8344-A5722E483315}" srcOrd="1" destOrd="0" presId="urn:microsoft.com/office/officeart/2005/8/layout/process5"/>
    <dgm:cxn modelId="{41B3C709-1469-4E7B-BC27-CEB5A29C7EE0}" type="presParOf" srcId="{C24D3C6B-14CC-4079-8344-A5722E483315}" destId="{9ADD3FCF-9DCB-492A-8C7C-A273771CD026}" srcOrd="0" destOrd="0" presId="urn:microsoft.com/office/officeart/2005/8/layout/process5"/>
    <dgm:cxn modelId="{3120F3D8-0970-4932-97EC-4E6CFEEF5F89}" type="presParOf" srcId="{74EBD6A1-185C-4A63-B50D-BB92E4419DEE}" destId="{3481D6E5-9112-4CA2-8AC8-8C5E5E9C1353}" srcOrd="2" destOrd="0" presId="urn:microsoft.com/office/officeart/2005/8/layout/process5"/>
    <dgm:cxn modelId="{E56B2615-9721-4000-B892-8CD82C373D94}" type="presParOf" srcId="{74EBD6A1-185C-4A63-B50D-BB92E4419DEE}" destId="{4FC81F50-C8D4-4EA7-A5AC-CC934966BCB3}" srcOrd="3" destOrd="0" presId="urn:microsoft.com/office/officeart/2005/8/layout/process5"/>
    <dgm:cxn modelId="{35641133-41C7-4DE5-8281-7FA2B231EB8C}" type="presParOf" srcId="{4FC81F50-C8D4-4EA7-A5AC-CC934966BCB3}" destId="{CDE7A82B-E05E-4D30-8659-BC7E27910E2B}" srcOrd="0" destOrd="0" presId="urn:microsoft.com/office/officeart/2005/8/layout/process5"/>
    <dgm:cxn modelId="{B4A6E824-93E9-4222-A691-B37068CD8968}" type="presParOf" srcId="{74EBD6A1-185C-4A63-B50D-BB92E4419DEE}" destId="{AF7E3B9C-8417-4F9D-B952-E782F9FD74D4}" srcOrd="4" destOrd="0" presId="urn:microsoft.com/office/officeart/2005/8/layout/process5"/>
    <dgm:cxn modelId="{C9F4AFDD-6726-466F-BE9B-6ACFDA2E5AC7}" type="presParOf" srcId="{74EBD6A1-185C-4A63-B50D-BB92E4419DEE}" destId="{778BA21F-0AD2-4067-AF79-1DCC03E44BCF}" srcOrd="5" destOrd="0" presId="urn:microsoft.com/office/officeart/2005/8/layout/process5"/>
    <dgm:cxn modelId="{5B56367D-A26A-4AC5-A962-7E1398994B9B}" type="presParOf" srcId="{778BA21F-0AD2-4067-AF79-1DCC03E44BCF}" destId="{6BBE1A02-0DDC-468B-BDEE-012BB523CFF2}" srcOrd="0" destOrd="0" presId="urn:microsoft.com/office/officeart/2005/8/layout/process5"/>
    <dgm:cxn modelId="{E38BE890-9FBD-4C44-A6C4-568EF7D3C7AA}" type="presParOf" srcId="{74EBD6A1-185C-4A63-B50D-BB92E4419DEE}" destId="{34F03F80-91A6-47F9-8A9C-2BE3128F222B}" srcOrd="6" destOrd="0" presId="urn:microsoft.com/office/officeart/2005/8/layout/process5"/>
    <dgm:cxn modelId="{9D8A64C0-B73E-42B5-8938-6878AC30CCC7}" type="presParOf" srcId="{74EBD6A1-185C-4A63-B50D-BB92E4419DEE}" destId="{9515D732-35CF-4838-AEA3-5577A92330ED}" srcOrd="7" destOrd="0" presId="urn:microsoft.com/office/officeart/2005/8/layout/process5"/>
    <dgm:cxn modelId="{D0414901-DC6E-4783-BC39-850208D06FD3}" type="presParOf" srcId="{9515D732-35CF-4838-AEA3-5577A92330ED}" destId="{B2EFE9D1-0A31-458F-BCE1-194E6263375C}" srcOrd="0" destOrd="0" presId="urn:microsoft.com/office/officeart/2005/8/layout/process5"/>
    <dgm:cxn modelId="{E262D14C-0A4D-45A1-8FAE-9DB1ABF5CDA5}" type="presParOf" srcId="{74EBD6A1-185C-4A63-B50D-BB92E4419DEE}" destId="{89080FE3-C603-40CD-897C-37B6FF4DCE37}" srcOrd="8" destOrd="0" presId="urn:microsoft.com/office/officeart/2005/8/layout/process5"/>
    <dgm:cxn modelId="{61F130DB-6DF4-448F-83CD-673F703B73C5}" type="presParOf" srcId="{74EBD6A1-185C-4A63-B50D-BB92E4419DEE}" destId="{16C1A61D-7501-466C-B0A7-8FF6AD622A50}" srcOrd="9" destOrd="0" presId="urn:microsoft.com/office/officeart/2005/8/layout/process5"/>
    <dgm:cxn modelId="{02F591FB-66DD-4089-B4EB-5DA914D53571}" type="presParOf" srcId="{16C1A61D-7501-466C-B0A7-8FF6AD622A50}" destId="{47445527-5203-4E73-871C-3AEFFBBBFC88}" srcOrd="0" destOrd="0" presId="urn:microsoft.com/office/officeart/2005/8/layout/process5"/>
    <dgm:cxn modelId="{82B2E834-6B44-440E-900D-7598E71A021F}" type="presParOf" srcId="{74EBD6A1-185C-4A63-B50D-BB92E4419DEE}" destId="{1B88940D-45FE-4DAE-82AF-6878C0C2085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62A043-349F-4EAB-AD8B-036107326516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1081979-6004-4187-9DC0-3E6FEA39093B}">
      <dgm:prSet phldrT="[Текст]"/>
      <dgm:spPr/>
      <dgm:t>
        <a:bodyPr/>
        <a:lstStyle/>
        <a:p>
          <a:r>
            <a:rPr lang="ru-RU" b="1" i="0" dirty="0" smtClean="0">
              <a:latin typeface="Georgia" pitchFamily="18" charset="0"/>
            </a:rPr>
            <a:t>Технології кооперативного навчання</a:t>
          </a:r>
          <a:endParaRPr lang="ru-RU" b="1" i="0" dirty="0">
            <a:latin typeface="Georgia" pitchFamily="18" charset="0"/>
          </a:endParaRPr>
        </a:p>
      </dgm:t>
    </dgm:pt>
    <dgm:pt modelId="{74624E78-6BD5-428C-ADE0-09D762DED42A}" type="parTrans" cxnId="{F5B6C09D-68C7-4993-8B1E-BA1C8AED26E5}">
      <dgm:prSet/>
      <dgm:spPr/>
      <dgm:t>
        <a:bodyPr/>
        <a:lstStyle/>
        <a:p>
          <a:endParaRPr lang="ru-RU"/>
        </a:p>
      </dgm:t>
    </dgm:pt>
    <dgm:pt modelId="{32BC5BBA-1C99-4BEE-962B-92F5FCD7DEFF}" type="sibTrans" cxnId="{F5B6C09D-68C7-4993-8B1E-BA1C8AED26E5}">
      <dgm:prSet/>
      <dgm:spPr/>
      <dgm:t>
        <a:bodyPr/>
        <a:lstStyle/>
        <a:p>
          <a:endParaRPr lang="ru-RU"/>
        </a:p>
      </dgm:t>
    </dgm:pt>
    <dgm:pt modelId="{DA1C9C3E-D641-4F08-A4A7-670D1C7B8CEF}">
      <dgm:prSet phldrT="[Текст]"/>
      <dgm:spPr/>
      <dgm:t>
        <a:bodyPr anchor="ctr"/>
        <a:lstStyle/>
        <a:p>
          <a:r>
            <a:rPr lang="ru-RU" dirty="0" smtClean="0">
              <a:latin typeface="Georgia" pitchFamily="18" charset="0"/>
            </a:rPr>
            <a:t>передбачають парну і групову роботу </a:t>
          </a:r>
          <a:endParaRPr lang="ru-RU" dirty="0">
            <a:latin typeface="Georgia" pitchFamily="18" charset="0"/>
          </a:endParaRPr>
        </a:p>
      </dgm:t>
    </dgm:pt>
    <dgm:pt modelId="{1E66F407-3D99-4049-A193-2FF6368EA91B}" type="parTrans" cxnId="{C1813AFA-E3D1-402C-BFD1-F3437058AD9C}">
      <dgm:prSet/>
      <dgm:spPr/>
      <dgm:t>
        <a:bodyPr/>
        <a:lstStyle/>
        <a:p>
          <a:endParaRPr lang="ru-RU"/>
        </a:p>
      </dgm:t>
    </dgm:pt>
    <dgm:pt modelId="{0EF1752C-0510-4C09-9875-E3D2E3680FD9}" type="sibTrans" cxnId="{C1813AFA-E3D1-402C-BFD1-F3437058AD9C}">
      <dgm:prSet/>
      <dgm:spPr/>
      <dgm:t>
        <a:bodyPr/>
        <a:lstStyle/>
        <a:p>
          <a:endParaRPr lang="ru-RU"/>
        </a:p>
      </dgm:t>
    </dgm:pt>
    <dgm:pt modelId="{F26038BC-A9B8-4B17-8FD7-DFE21E705231}">
      <dgm:prSet phldrT="[Текст]"/>
      <dgm:spPr/>
      <dgm:t>
        <a:bodyPr/>
        <a:lstStyle/>
        <a:p>
          <a:r>
            <a:rPr lang="ru-RU" b="1" i="0" dirty="0" smtClean="0">
              <a:latin typeface="Georgia" pitchFamily="18" charset="0"/>
            </a:rPr>
            <a:t>Технології опрацювання дискусійних питань</a:t>
          </a:r>
          <a:endParaRPr lang="ru-RU" b="1" i="0" dirty="0">
            <a:latin typeface="Georgia" pitchFamily="18" charset="0"/>
          </a:endParaRPr>
        </a:p>
      </dgm:t>
    </dgm:pt>
    <dgm:pt modelId="{6E4D8BEA-C3A6-432A-ACD9-027CCEBFD59C}" type="parTrans" cxnId="{22F46A3F-CBAF-4FA7-9863-C8A0EB0809D4}">
      <dgm:prSet/>
      <dgm:spPr/>
      <dgm:t>
        <a:bodyPr/>
        <a:lstStyle/>
        <a:p>
          <a:endParaRPr lang="ru-RU"/>
        </a:p>
      </dgm:t>
    </dgm:pt>
    <dgm:pt modelId="{2F06B99A-C216-4B90-9F97-832637344B53}" type="sibTrans" cxnId="{22F46A3F-CBAF-4FA7-9863-C8A0EB0809D4}">
      <dgm:prSet/>
      <dgm:spPr/>
      <dgm:t>
        <a:bodyPr/>
        <a:lstStyle/>
        <a:p>
          <a:endParaRPr lang="ru-RU"/>
        </a:p>
      </dgm:t>
    </dgm:pt>
    <dgm:pt modelId="{F846799E-00CA-4E1B-9424-A0734B4355AF}">
      <dgm:prSet phldrT="[Текст]"/>
      <dgm:spPr/>
      <dgm:t>
        <a:bodyPr anchor="ctr"/>
        <a:lstStyle/>
        <a:p>
          <a:r>
            <a:rPr lang="ru-RU" dirty="0" smtClean="0">
              <a:latin typeface="Georgia" pitchFamily="18" charset="0"/>
            </a:rPr>
            <a:t>передбачають навчання під час дискусії, що є важливим засобом пізнавальної діяльності учнів</a:t>
          </a:r>
          <a:endParaRPr lang="ru-RU" dirty="0">
            <a:latin typeface="Georgia" pitchFamily="18" charset="0"/>
          </a:endParaRPr>
        </a:p>
      </dgm:t>
    </dgm:pt>
    <dgm:pt modelId="{AFEE3A54-8156-4A96-A45D-6EB1FF2E2132}" type="parTrans" cxnId="{471A9C32-1F96-465F-9CCC-0DB0E5B11362}">
      <dgm:prSet/>
      <dgm:spPr/>
      <dgm:t>
        <a:bodyPr/>
        <a:lstStyle/>
        <a:p>
          <a:endParaRPr lang="ru-RU"/>
        </a:p>
      </dgm:t>
    </dgm:pt>
    <dgm:pt modelId="{26F98CDD-2CAA-4EC5-AFAA-68F26808FE5D}" type="sibTrans" cxnId="{471A9C32-1F96-465F-9CCC-0DB0E5B11362}">
      <dgm:prSet/>
      <dgm:spPr/>
      <dgm:t>
        <a:bodyPr/>
        <a:lstStyle/>
        <a:p>
          <a:endParaRPr lang="ru-RU"/>
        </a:p>
      </dgm:t>
    </dgm:pt>
    <dgm:pt modelId="{D564809E-026C-4528-A52F-BA5C4CC56FEF}">
      <dgm:prSet/>
      <dgm:spPr/>
      <dgm:t>
        <a:bodyPr/>
        <a:lstStyle/>
        <a:p>
          <a:r>
            <a:rPr lang="ru-RU" b="1" i="0" dirty="0" smtClean="0">
              <a:latin typeface="Georgia" pitchFamily="18" charset="0"/>
            </a:rPr>
            <a:t>Технології колективно-групового навчання</a:t>
          </a:r>
          <a:endParaRPr lang="ru-RU" b="1" i="0" dirty="0">
            <a:latin typeface="Georgia" pitchFamily="18" charset="0"/>
          </a:endParaRPr>
        </a:p>
      </dgm:t>
    </dgm:pt>
    <dgm:pt modelId="{06349C7E-47A6-4ADB-92CD-21620D32722D}" type="parTrans" cxnId="{009DE102-0D42-4385-956D-233876D594D9}">
      <dgm:prSet/>
      <dgm:spPr/>
    </dgm:pt>
    <dgm:pt modelId="{09D7008E-4D3E-4303-B2FF-F20DDCC28D2C}" type="sibTrans" cxnId="{009DE102-0D42-4385-956D-233876D594D9}">
      <dgm:prSet/>
      <dgm:spPr/>
    </dgm:pt>
    <dgm:pt modelId="{8776774E-CB4E-4CAD-B34A-479AEE0EA550}">
      <dgm:prSet/>
      <dgm:spPr/>
      <dgm:t>
        <a:bodyPr/>
        <a:lstStyle/>
        <a:p>
          <a:r>
            <a:rPr lang="ru-RU" b="1" i="0" dirty="0" smtClean="0">
              <a:latin typeface="Georgia" pitchFamily="18" charset="0"/>
            </a:rPr>
            <a:t>Технології ситуативного моделювання</a:t>
          </a:r>
          <a:endParaRPr lang="ru-RU" b="1" i="0" dirty="0">
            <a:latin typeface="Georgia" pitchFamily="18" charset="0"/>
          </a:endParaRPr>
        </a:p>
      </dgm:t>
    </dgm:pt>
    <dgm:pt modelId="{0926A161-A7E0-4CC2-83C0-ABE2F6A6B30F}" type="parTrans" cxnId="{1D983D96-92E9-4AF2-A7B2-D2702C194FB6}">
      <dgm:prSet/>
      <dgm:spPr/>
    </dgm:pt>
    <dgm:pt modelId="{56DF9F87-EED1-4C29-8BFD-B0C4BC5C09E3}" type="sibTrans" cxnId="{1D983D96-92E9-4AF2-A7B2-D2702C194FB6}">
      <dgm:prSet/>
      <dgm:spPr/>
    </dgm:pt>
    <dgm:pt modelId="{EA508EC6-30BC-41AE-BB7D-9B9633067BAF}">
      <dgm:prSet/>
      <dgm:spPr/>
      <dgm:t>
        <a:bodyPr anchor="ctr"/>
        <a:lstStyle/>
        <a:p>
          <a:r>
            <a:rPr lang="ru-RU" dirty="0" smtClean="0">
              <a:latin typeface="Georgia" pitchFamily="18" charset="0"/>
            </a:rPr>
            <a:t>передбачають одночасну спільну роботу всього класу</a:t>
          </a:r>
          <a:endParaRPr lang="ru-RU" dirty="0">
            <a:latin typeface="Georgia" pitchFamily="18" charset="0"/>
          </a:endParaRPr>
        </a:p>
      </dgm:t>
    </dgm:pt>
    <dgm:pt modelId="{75603B5D-7E74-4236-82CA-8AF7C91985EB}" type="parTrans" cxnId="{A80FBDB5-94BD-4595-AAE6-8221EDE8050E}">
      <dgm:prSet/>
      <dgm:spPr/>
    </dgm:pt>
    <dgm:pt modelId="{862C8B81-4AE6-454D-A868-D505CC38E456}" type="sibTrans" cxnId="{A80FBDB5-94BD-4595-AAE6-8221EDE8050E}">
      <dgm:prSet/>
      <dgm:spPr/>
    </dgm:pt>
    <dgm:pt modelId="{11E87634-E0DA-47D5-B7BA-50442C36EFE7}">
      <dgm:prSet/>
      <dgm:spPr/>
      <dgm:t>
        <a:bodyPr anchor="ctr"/>
        <a:lstStyle/>
        <a:p>
          <a:r>
            <a:rPr lang="ru-RU" dirty="0" smtClean="0">
              <a:latin typeface="Georgia" pitchFamily="18" charset="0"/>
            </a:rPr>
            <a:t>передбачають навчання через ігрову діяльність</a:t>
          </a:r>
          <a:endParaRPr lang="ru-RU" dirty="0">
            <a:latin typeface="Georgia" pitchFamily="18" charset="0"/>
          </a:endParaRPr>
        </a:p>
      </dgm:t>
    </dgm:pt>
    <dgm:pt modelId="{B07538E3-076B-467A-A79B-09DD0CEE0DAB}" type="parTrans" cxnId="{C31C13C0-A565-439B-8CBE-DA43BEB41E56}">
      <dgm:prSet/>
      <dgm:spPr/>
    </dgm:pt>
    <dgm:pt modelId="{0EEA3485-5DE9-476A-9107-CE11F65DCCC5}" type="sibTrans" cxnId="{C31C13C0-A565-439B-8CBE-DA43BEB41E56}">
      <dgm:prSet/>
      <dgm:spPr/>
    </dgm:pt>
    <dgm:pt modelId="{D9227A21-5B9F-4AA6-BE95-9ECB6820D331}" type="pres">
      <dgm:prSet presAssocID="{1E62A043-349F-4EAB-AD8B-036107326516}" presName="Name0" presStyleCnt="0">
        <dgm:presLayoutVars>
          <dgm:dir/>
          <dgm:animLvl val="lvl"/>
          <dgm:resizeHandles/>
        </dgm:presLayoutVars>
      </dgm:prSet>
      <dgm:spPr/>
    </dgm:pt>
    <dgm:pt modelId="{18069224-4707-4ED1-9539-4781ED4C591D}" type="pres">
      <dgm:prSet presAssocID="{E1081979-6004-4187-9DC0-3E6FEA39093B}" presName="linNode" presStyleCnt="0"/>
      <dgm:spPr/>
    </dgm:pt>
    <dgm:pt modelId="{68099BCA-409A-4E6C-9F63-BA8A86465208}" type="pres">
      <dgm:prSet presAssocID="{E1081979-6004-4187-9DC0-3E6FEA39093B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998C7-6BF1-48C0-911B-E52B59C4C2D0}" type="pres">
      <dgm:prSet presAssocID="{E1081979-6004-4187-9DC0-3E6FEA39093B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D78DD-83A9-4442-8644-87D4369E6907}" type="pres">
      <dgm:prSet presAssocID="{32BC5BBA-1C99-4BEE-962B-92F5FCD7DEFF}" presName="spacing" presStyleCnt="0"/>
      <dgm:spPr/>
    </dgm:pt>
    <dgm:pt modelId="{10D52B3E-7BAB-43EB-8D01-2B6889644112}" type="pres">
      <dgm:prSet presAssocID="{D564809E-026C-4528-A52F-BA5C4CC56FEF}" presName="linNode" presStyleCnt="0"/>
      <dgm:spPr/>
    </dgm:pt>
    <dgm:pt modelId="{47A8E2CC-8874-429C-AC9B-76833E4831A1}" type="pres">
      <dgm:prSet presAssocID="{D564809E-026C-4528-A52F-BA5C4CC56FEF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B3E42-4FD4-48B0-910B-A243B62E284F}" type="pres">
      <dgm:prSet presAssocID="{D564809E-026C-4528-A52F-BA5C4CC56FEF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81130-487F-4F3D-86C2-F52948317DF8}" type="pres">
      <dgm:prSet presAssocID="{09D7008E-4D3E-4303-B2FF-F20DDCC28D2C}" presName="spacing" presStyleCnt="0"/>
      <dgm:spPr/>
    </dgm:pt>
    <dgm:pt modelId="{6805B8A7-0FB8-4BDC-B1B1-05B1BA21BC05}" type="pres">
      <dgm:prSet presAssocID="{8776774E-CB4E-4CAD-B34A-479AEE0EA550}" presName="linNode" presStyleCnt="0"/>
      <dgm:spPr/>
    </dgm:pt>
    <dgm:pt modelId="{D1127D12-54FB-4FA2-A15B-E1AF4A783849}" type="pres">
      <dgm:prSet presAssocID="{8776774E-CB4E-4CAD-B34A-479AEE0EA550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F6581-4086-4B86-86AC-FAEC60CDA474}" type="pres">
      <dgm:prSet presAssocID="{8776774E-CB4E-4CAD-B34A-479AEE0EA550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75703-67CA-4069-882C-8E551F826371}" type="pres">
      <dgm:prSet presAssocID="{56DF9F87-EED1-4C29-8BFD-B0C4BC5C09E3}" presName="spacing" presStyleCnt="0"/>
      <dgm:spPr/>
    </dgm:pt>
    <dgm:pt modelId="{18731039-A82B-481D-84F9-ADDA5A91F9E5}" type="pres">
      <dgm:prSet presAssocID="{F26038BC-A9B8-4B17-8FD7-DFE21E705231}" presName="linNode" presStyleCnt="0"/>
      <dgm:spPr/>
    </dgm:pt>
    <dgm:pt modelId="{6B88B263-958E-496C-9CC1-6C886617543A}" type="pres">
      <dgm:prSet presAssocID="{F26038BC-A9B8-4B17-8FD7-DFE21E70523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9F7D1-B7E9-45F3-81B1-557AA1CFDF97}" type="pres">
      <dgm:prSet presAssocID="{F26038BC-A9B8-4B17-8FD7-DFE21E70523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9CAA7-17D7-494C-8BF9-C34BF91B039F}" type="presOf" srcId="{8776774E-CB4E-4CAD-B34A-479AEE0EA550}" destId="{D1127D12-54FB-4FA2-A15B-E1AF4A783849}" srcOrd="0" destOrd="0" presId="urn:microsoft.com/office/officeart/2005/8/layout/vList6"/>
    <dgm:cxn modelId="{030983CD-E9C0-4C07-8C06-BFC64D1B11E4}" type="presOf" srcId="{1E62A043-349F-4EAB-AD8B-036107326516}" destId="{D9227A21-5B9F-4AA6-BE95-9ECB6820D331}" srcOrd="0" destOrd="0" presId="urn:microsoft.com/office/officeart/2005/8/layout/vList6"/>
    <dgm:cxn modelId="{F5B6C09D-68C7-4993-8B1E-BA1C8AED26E5}" srcId="{1E62A043-349F-4EAB-AD8B-036107326516}" destId="{E1081979-6004-4187-9DC0-3E6FEA39093B}" srcOrd="0" destOrd="0" parTransId="{74624E78-6BD5-428C-ADE0-09D762DED42A}" sibTransId="{32BC5BBA-1C99-4BEE-962B-92F5FCD7DEFF}"/>
    <dgm:cxn modelId="{C1813AFA-E3D1-402C-BFD1-F3437058AD9C}" srcId="{E1081979-6004-4187-9DC0-3E6FEA39093B}" destId="{DA1C9C3E-D641-4F08-A4A7-670D1C7B8CEF}" srcOrd="0" destOrd="0" parTransId="{1E66F407-3D99-4049-A193-2FF6368EA91B}" sibTransId="{0EF1752C-0510-4C09-9875-E3D2E3680FD9}"/>
    <dgm:cxn modelId="{BCE94C02-0DEB-40C3-B2B0-584EC76D5753}" type="presOf" srcId="{D564809E-026C-4528-A52F-BA5C4CC56FEF}" destId="{47A8E2CC-8874-429C-AC9B-76833E4831A1}" srcOrd="0" destOrd="0" presId="urn:microsoft.com/office/officeart/2005/8/layout/vList6"/>
    <dgm:cxn modelId="{471A9C32-1F96-465F-9CCC-0DB0E5B11362}" srcId="{F26038BC-A9B8-4B17-8FD7-DFE21E705231}" destId="{F846799E-00CA-4E1B-9424-A0734B4355AF}" srcOrd="0" destOrd="0" parTransId="{AFEE3A54-8156-4A96-A45D-6EB1FF2E2132}" sibTransId="{26F98CDD-2CAA-4EC5-AFAA-68F26808FE5D}"/>
    <dgm:cxn modelId="{4053CD52-77AB-4DD9-A6D0-0AEF06338CF1}" type="presOf" srcId="{E1081979-6004-4187-9DC0-3E6FEA39093B}" destId="{68099BCA-409A-4E6C-9F63-BA8A86465208}" srcOrd="0" destOrd="0" presId="urn:microsoft.com/office/officeart/2005/8/layout/vList6"/>
    <dgm:cxn modelId="{1D983D96-92E9-4AF2-A7B2-D2702C194FB6}" srcId="{1E62A043-349F-4EAB-AD8B-036107326516}" destId="{8776774E-CB4E-4CAD-B34A-479AEE0EA550}" srcOrd="2" destOrd="0" parTransId="{0926A161-A7E0-4CC2-83C0-ABE2F6A6B30F}" sibTransId="{56DF9F87-EED1-4C29-8BFD-B0C4BC5C09E3}"/>
    <dgm:cxn modelId="{68A5A255-3B93-4D4C-A53F-A1004A903641}" type="presOf" srcId="{DA1C9C3E-D641-4F08-A4A7-670D1C7B8CEF}" destId="{2D8998C7-6BF1-48C0-911B-E52B59C4C2D0}" srcOrd="0" destOrd="0" presId="urn:microsoft.com/office/officeart/2005/8/layout/vList6"/>
    <dgm:cxn modelId="{A80FBDB5-94BD-4595-AAE6-8221EDE8050E}" srcId="{D564809E-026C-4528-A52F-BA5C4CC56FEF}" destId="{EA508EC6-30BC-41AE-BB7D-9B9633067BAF}" srcOrd="0" destOrd="0" parTransId="{75603B5D-7E74-4236-82CA-8AF7C91985EB}" sibTransId="{862C8B81-4AE6-454D-A868-D505CC38E456}"/>
    <dgm:cxn modelId="{C31C13C0-A565-439B-8CBE-DA43BEB41E56}" srcId="{8776774E-CB4E-4CAD-B34A-479AEE0EA550}" destId="{11E87634-E0DA-47D5-B7BA-50442C36EFE7}" srcOrd="0" destOrd="0" parTransId="{B07538E3-076B-467A-A79B-09DD0CEE0DAB}" sibTransId="{0EEA3485-5DE9-476A-9107-CE11F65DCCC5}"/>
    <dgm:cxn modelId="{3E545CD7-E53D-4FBE-B246-DE9E7B682314}" type="presOf" srcId="{EA508EC6-30BC-41AE-BB7D-9B9633067BAF}" destId="{E0DB3E42-4FD4-48B0-910B-A243B62E284F}" srcOrd="0" destOrd="0" presId="urn:microsoft.com/office/officeart/2005/8/layout/vList6"/>
    <dgm:cxn modelId="{22F46A3F-CBAF-4FA7-9863-C8A0EB0809D4}" srcId="{1E62A043-349F-4EAB-AD8B-036107326516}" destId="{F26038BC-A9B8-4B17-8FD7-DFE21E705231}" srcOrd="3" destOrd="0" parTransId="{6E4D8BEA-C3A6-432A-ACD9-027CCEBFD59C}" sibTransId="{2F06B99A-C216-4B90-9F97-832637344B53}"/>
    <dgm:cxn modelId="{76A747FC-F41D-4F40-8A48-C9A4E146213D}" type="presOf" srcId="{F26038BC-A9B8-4B17-8FD7-DFE21E705231}" destId="{6B88B263-958E-496C-9CC1-6C886617543A}" srcOrd="0" destOrd="0" presId="urn:microsoft.com/office/officeart/2005/8/layout/vList6"/>
    <dgm:cxn modelId="{009DE102-0D42-4385-956D-233876D594D9}" srcId="{1E62A043-349F-4EAB-AD8B-036107326516}" destId="{D564809E-026C-4528-A52F-BA5C4CC56FEF}" srcOrd="1" destOrd="0" parTransId="{06349C7E-47A6-4ADB-92CD-21620D32722D}" sibTransId="{09D7008E-4D3E-4303-B2FF-F20DDCC28D2C}"/>
    <dgm:cxn modelId="{279E2F9D-3728-454F-BB23-4DF6EF31CBC8}" type="presOf" srcId="{11E87634-E0DA-47D5-B7BA-50442C36EFE7}" destId="{002F6581-4086-4B86-86AC-FAEC60CDA474}" srcOrd="0" destOrd="0" presId="urn:microsoft.com/office/officeart/2005/8/layout/vList6"/>
    <dgm:cxn modelId="{EF680616-5D14-4E48-89F7-80F65530C64C}" type="presOf" srcId="{F846799E-00CA-4E1B-9424-A0734B4355AF}" destId="{C1E9F7D1-B7E9-45F3-81B1-557AA1CFDF97}" srcOrd="0" destOrd="0" presId="urn:microsoft.com/office/officeart/2005/8/layout/vList6"/>
    <dgm:cxn modelId="{BC7129B0-5D04-4CCB-869A-16CCAF30321F}" type="presParOf" srcId="{D9227A21-5B9F-4AA6-BE95-9ECB6820D331}" destId="{18069224-4707-4ED1-9539-4781ED4C591D}" srcOrd="0" destOrd="0" presId="urn:microsoft.com/office/officeart/2005/8/layout/vList6"/>
    <dgm:cxn modelId="{42C46812-6B74-4820-A001-C290E1F70178}" type="presParOf" srcId="{18069224-4707-4ED1-9539-4781ED4C591D}" destId="{68099BCA-409A-4E6C-9F63-BA8A86465208}" srcOrd="0" destOrd="0" presId="urn:microsoft.com/office/officeart/2005/8/layout/vList6"/>
    <dgm:cxn modelId="{F7181379-F3F7-4C7C-A531-C31D1E5FBA8E}" type="presParOf" srcId="{18069224-4707-4ED1-9539-4781ED4C591D}" destId="{2D8998C7-6BF1-48C0-911B-E52B59C4C2D0}" srcOrd="1" destOrd="0" presId="urn:microsoft.com/office/officeart/2005/8/layout/vList6"/>
    <dgm:cxn modelId="{9DDF3295-DDE3-4CF9-B482-EFCB347601E3}" type="presParOf" srcId="{D9227A21-5B9F-4AA6-BE95-9ECB6820D331}" destId="{537D78DD-83A9-4442-8644-87D4369E6907}" srcOrd="1" destOrd="0" presId="urn:microsoft.com/office/officeart/2005/8/layout/vList6"/>
    <dgm:cxn modelId="{E28072AC-5557-4A04-B25E-9D004E303B7B}" type="presParOf" srcId="{D9227A21-5B9F-4AA6-BE95-9ECB6820D331}" destId="{10D52B3E-7BAB-43EB-8D01-2B6889644112}" srcOrd="2" destOrd="0" presId="urn:microsoft.com/office/officeart/2005/8/layout/vList6"/>
    <dgm:cxn modelId="{7470A797-C1E8-4245-9337-4953A8B02696}" type="presParOf" srcId="{10D52B3E-7BAB-43EB-8D01-2B6889644112}" destId="{47A8E2CC-8874-429C-AC9B-76833E4831A1}" srcOrd="0" destOrd="0" presId="urn:microsoft.com/office/officeart/2005/8/layout/vList6"/>
    <dgm:cxn modelId="{54FB394C-D35C-46FA-86EC-3A31D4453706}" type="presParOf" srcId="{10D52B3E-7BAB-43EB-8D01-2B6889644112}" destId="{E0DB3E42-4FD4-48B0-910B-A243B62E284F}" srcOrd="1" destOrd="0" presId="urn:microsoft.com/office/officeart/2005/8/layout/vList6"/>
    <dgm:cxn modelId="{41620600-2710-40BC-B10C-ADE970A0EF6E}" type="presParOf" srcId="{D9227A21-5B9F-4AA6-BE95-9ECB6820D331}" destId="{76381130-487F-4F3D-86C2-F52948317DF8}" srcOrd="3" destOrd="0" presId="urn:microsoft.com/office/officeart/2005/8/layout/vList6"/>
    <dgm:cxn modelId="{4F1B19FB-6614-4DF6-A0C8-2836D0D210BC}" type="presParOf" srcId="{D9227A21-5B9F-4AA6-BE95-9ECB6820D331}" destId="{6805B8A7-0FB8-4BDC-B1B1-05B1BA21BC05}" srcOrd="4" destOrd="0" presId="urn:microsoft.com/office/officeart/2005/8/layout/vList6"/>
    <dgm:cxn modelId="{2826B908-8001-41B0-A0FA-9146B9204330}" type="presParOf" srcId="{6805B8A7-0FB8-4BDC-B1B1-05B1BA21BC05}" destId="{D1127D12-54FB-4FA2-A15B-E1AF4A783849}" srcOrd="0" destOrd="0" presId="urn:microsoft.com/office/officeart/2005/8/layout/vList6"/>
    <dgm:cxn modelId="{6C209389-57B2-49CD-AABF-EC514845C0DA}" type="presParOf" srcId="{6805B8A7-0FB8-4BDC-B1B1-05B1BA21BC05}" destId="{002F6581-4086-4B86-86AC-FAEC60CDA474}" srcOrd="1" destOrd="0" presId="urn:microsoft.com/office/officeart/2005/8/layout/vList6"/>
    <dgm:cxn modelId="{CB22529F-1954-47C3-B9B1-427D4BCEC2DA}" type="presParOf" srcId="{D9227A21-5B9F-4AA6-BE95-9ECB6820D331}" destId="{6A275703-67CA-4069-882C-8E551F826371}" srcOrd="5" destOrd="0" presId="urn:microsoft.com/office/officeart/2005/8/layout/vList6"/>
    <dgm:cxn modelId="{A0E0F452-53E1-4F18-9A9D-3C68BB96A64D}" type="presParOf" srcId="{D9227A21-5B9F-4AA6-BE95-9ECB6820D331}" destId="{18731039-A82B-481D-84F9-ADDA5A91F9E5}" srcOrd="6" destOrd="0" presId="urn:microsoft.com/office/officeart/2005/8/layout/vList6"/>
    <dgm:cxn modelId="{4BEC8F06-F689-472E-B634-BE4B5B6A95EC}" type="presParOf" srcId="{18731039-A82B-481D-84F9-ADDA5A91F9E5}" destId="{6B88B263-958E-496C-9CC1-6C886617543A}" srcOrd="0" destOrd="0" presId="urn:microsoft.com/office/officeart/2005/8/layout/vList6"/>
    <dgm:cxn modelId="{EE6B8C14-DF95-4CEB-8435-EA587A48599C}" type="presParOf" srcId="{18731039-A82B-481D-84F9-ADDA5A91F9E5}" destId="{C1E9F7D1-B7E9-45F3-81B1-557AA1CFDF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57E39-BC74-41F5-85F2-1B43F835CD1E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D7160-0C1E-4DCC-83FE-4AA51BC2DCC8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3FB83-A560-4F64-BCE4-D7BF4916D0B8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latin typeface="Georgia" pitchFamily="18" charset="0"/>
            </a:rPr>
            <a:t>учитель</a:t>
          </a:r>
          <a:endParaRPr lang="ru-RU" sz="4200" kern="1200" dirty="0">
            <a:latin typeface="Georgia" pitchFamily="18" charset="0"/>
          </a:endParaRPr>
        </a:p>
      </dsp:txBody>
      <dsp:txXfrm>
        <a:off x="4361687" y="0"/>
        <a:ext cx="2633472" cy="1900904"/>
      </dsp:txXfrm>
    </dsp:sp>
    <dsp:sp modelId="{7415F96D-1746-4547-99E4-E2B7D31C2052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51012-3F09-480C-AC37-7932484CFA50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latin typeface="Georgia" pitchFamily="18" charset="0"/>
            </a:rPr>
            <a:t>учні</a:t>
          </a:r>
          <a:endParaRPr lang="ru-RU" sz="4200" kern="1200" dirty="0">
            <a:latin typeface="Georgia" pitchFamily="18" charset="0"/>
          </a:endParaRPr>
        </a:p>
      </dsp:txBody>
      <dsp:txXfrm>
        <a:off x="1234440" y="2625058"/>
        <a:ext cx="2633472" cy="190090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458B49-3F7C-46E6-85D8-5AEF337DB41D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dirty="0" smtClean="0">
              <a:latin typeface="Georgia" pitchFamily="18" charset="0"/>
            </a:rPr>
            <a:t>«пасивна» модель</a:t>
          </a:r>
          <a:endParaRPr lang="ru-RU" sz="2500" b="1" i="0" kern="1200" dirty="0">
            <a:latin typeface="Georgia" pitchFamily="18" charset="0"/>
          </a:endParaRPr>
        </a:p>
      </dsp:txBody>
      <dsp:txXfrm>
        <a:off x="1727" y="1810385"/>
        <a:ext cx="2688282" cy="1810385"/>
      </dsp:txXfrm>
    </dsp:sp>
    <dsp:sp modelId="{971E54EF-1320-4550-8B3D-758420A7D5E1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5C25D2-76E2-4A87-8FF7-EE0903000A35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dirty="0" smtClean="0">
              <a:latin typeface="Georgia" pitchFamily="18" charset="0"/>
            </a:rPr>
            <a:t>активна модель</a:t>
          </a:r>
          <a:endParaRPr lang="ru-RU" sz="2500" b="1" i="0" kern="1200" dirty="0">
            <a:latin typeface="Georgia" pitchFamily="18" charset="0"/>
          </a:endParaRPr>
        </a:p>
      </dsp:txBody>
      <dsp:txXfrm>
        <a:off x="2770658" y="1810385"/>
        <a:ext cx="2688282" cy="1810385"/>
      </dsp:txXfrm>
    </dsp:sp>
    <dsp:sp modelId="{11AFF2BE-3031-4300-9AC1-7E59DC480EAE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32BC73D-F732-4525-9CC9-88DD4F23753D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dirty="0" smtClean="0">
              <a:latin typeface="Georgia" pitchFamily="18" charset="0"/>
            </a:rPr>
            <a:t>інтерактивна модель</a:t>
          </a:r>
          <a:endParaRPr lang="ru-RU" sz="2500" b="1" i="0" kern="1200" dirty="0">
            <a:latin typeface="Georgia" pitchFamily="18" charset="0"/>
          </a:endParaRPr>
        </a:p>
      </dsp:txBody>
      <dsp:txXfrm>
        <a:off x="5539589" y="1810385"/>
        <a:ext cx="2688282" cy="1810385"/>
      </dsp:txXfrm>
    </dsp:sp>
    <dsp:sp modelId="{E248A4BB-538C-421B-9C68-F0043FED3900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17090FF-103D-4C1C-AC7A-E9D19077F0D3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08D0F-3A31-49DA-BA35-B5809C5AC9EF}">
      <dsp:nvSpPr>
        <dsp:cNvPr id="0" name=""/>
        <dsp:cNvSpPr/>
      </dsp:nvSpPr>
      <dsp:spPr>
        <a:xfrm>
          <a:off x="2280427" y="270426"/>
          <a:ext cx="3801808" cy="3801808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</a:rPr>
            <a:t>позитивна </a:t>
          </a:r>
          <a:r>
            <a:rPr lang="uk-UA" sz="1500" b="1" i="0" kern="1200" baseline="0" dirty="0" err="1" smtClean="0">
              <a:solidFill>
                <a:schemeClr val="tx1"/>
              </a:solidFill>
              <a:latin typeface="Georgia" pitchFamily="18" charset="0"/>
            </a:rPr>
            <a:t>взаємо-залежність</a:t>
          </a: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ru-RU" sz="15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229306" y="838434"/>
        <a:ext cx="1289899" cy="882562"/>
      </dsp:txXfrm>
    </dsp:sp>
    <dsp:sp modelId="{FE2EDD41-6624-4C3C-85B6-F73D42F7111B}">
      <dsp:nvSpPr>
        <dsp:cNvPr id="0" name=""/>
        <dsp:cNvSpPr/>
      </dsp:nvSpPr>
      <dsp:spPr>
        <a:xfrm>
          <a:off x="2147363" y="453727"/>
          <a:ext cx="3801808" cy="3801808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</a:rPr>
            <a:t>особиста відпові-дальність </a:t>
          </a:r>
          <a:endParaRPr lang="ru-RU" sz="15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632117" y="2173593"/>
        <a:ext cx="1131490" cy="954978"/>
      </dsp:txXfrm>
    </dsp:sp>
    <dsp:sp modelId="{615E84F1-4764-4948-818C-5A12466751EE}">
      <dsp:nvSpPr>
        <dsp:cNvPr id="0" name=""/>
        <dsp:cNvSpPr/>
      </dsp:nvSpPr>
      <dsp:spPr>
        <a:xfrm>
          <a:off x="2147363" y="453727"/>
          <a:ext cx="3801808" cy="3801808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</a:rPr>
            <a:t>особистісна взаємодія </a:t>
          </a:r>
          <a:endParaRPr lang="ru-RU" sz="15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3369373" y="3305084"/>
        <a:ext cx="1357788" cy="814673"/>
      </dsp:txXfrm>
    </dsp:sp>
    <dsp:sp modelId="{D2FA43BD-A57F-4237-92D0-F55B9476A5CE}">
      <dsp:nvSpPr>
        <dsp:cNvPr id="0" name=""/>
        <dsp:cNvSpPr/>
      </dsp:nvSpPr>
      <dsp:spPr>
        <a:xfrm>
          <a:off x="2147363" y="453727"/>
          <a:ext cx="3801808" cy="380180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</a:rPr>
            <a:t>соціальні навички </a:t>
          </a:r>
          <a:endParaRPr lang="ru-RU" sz="15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328402" y="2173593"/>
        <a:ext cx="1131490" cy="954978"/>
      </dsp:txXfrm>
    </dsp:sp>
    <dsp:sp modelId="{0E4F971B-E87A-4414-BD7F-6BC547EDB52A}">
      <dsp:nvSpPr>
        <dsp:cNvPr id="0" name=""/>
        <dsp:cNvSpPr/>
      </dsp:nvSpPr>
      <dsp:spPr>
        <a:xfrm>
          <a:off x="2147363" y="453727"/>
          <a:ext cx="3801808" cy="3801808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</a:rPr>
            <a:t>групова обробка </a:t>
          </a: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</a:rPr>
            <a:t>результат</a:t>
          </a:r>
          <a:r>
            <a:rPr lang="uk-UA" sz="1400" b="1" i="0" kern="1200" baseline="0" dirty="0" smtClean="0">
              <a:solidFill>
                <a:schemeClr val="tx1"/>
              </a:solidFill>
              <a:latin typeface="Georgia" pitchFamily="18" charset="0"/>
            </a:rPr>
            <a:t>ів</a:t>
          </a:r>
          <a:endParaRPr lang="ru-RU" sz="1400" b="1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701794" y="1033051"/>
        <a:ext cx="1289899" cy="88256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B53A6D-41FC-4BD6-898C-2C7CEB2C7849}">
      <dsp:nvSpPr>
        <dsp:cNvPr id="0" name=""/>
        <dsp:cNvSpPr/>
      </dsp:nvSpPr>
      <dsp:spPr>
        <a:xfrm>
          <a:off x="0" y="102967"/>
          <a:ext cx="2101489" cy="82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РІЗНОРІВНЕВІ</a:t>
          </a:r>
          <a:endParaRPr lang="ru-RU" sz="1800" b="1" kern="1200" dirty="0">
            <a:latin typeface="Georgia" pitchFamily="18" charset="0"/>
          </a:endParaRPr>
        </a:p>
      </dsp:txBody>
      <dsp:txXfrm>
        <a:off x="0" y="102967"/>
        <a:ext cx="2101489" cy="822098"/>
      </dsp:txXfrm>
    </dsp:sp>
    <dsp:sp modelId="{A4E96F35-F2A2-4454-8E44-9635E5EDA44F}">
      <dsp:nvSpPr>
        <dsp:cNvPr id="0" name=""/>
        <dsp:cNvSpPr/>
      </dsp:nvSpPr>
      <dsp:spPr>
        <a:xfrm rot="5400000">
          <a:off x="2687217" y="592090"/>
          <a:ext cx="768171" cy="3612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2687217" y="592090"/>
        <a:ext cx="768171" cy="361276"/>
      </dsp:txXfrm>
    </dsp:sp>
    <dsp:sp modelId="{ED2CE4E4-262C-4805-BC50-B31A7C010FFF}">
      <dsp:nvSpPr>
        <dsp:cNvPr id="0" name=""/>
        <dsp:cNvSpPr/>
      </dsp:nvSpPr>
      <dsp:spPr>
        <a:xfrm>
          <a:off x="1954552" y="1252737"/>
          <a:ext cx="2101489" cy="82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ОДНОРІВНЕВІ</a:t>
          </a:r>
          <a:endParaRPr lang="ru-RU" sz="1800" b="1" kern="1200" dirty="0">
            <a:latin typeface="Georgia" pitchFamily="18" charset="0"/>
          </a:endParaRPr>
        </a:p>
      </dsp:txBody>
      <dsp:txXfrm>
        <a:off x="1954552" y="1252737"/>
        <a:ext cx="2101489" cy="822098"/>
      </dsp:txXfrm>
    </dsp:sp>
    <dsp:sp modelId="{E6BB7759-CA58-4FE5-AD3E-376D3DE8C2E6}">
      <dsp:nvSpPr>
        <dsp:cNvPr id="0" name=""/>
        <dsp:cNvSpPr/>
      </dsp:nvSpPr>
      <dsp:spPr>
        <a:xfrm rot="5400000">
          <a:off x="5002084" y="1805613"/>
          <a:ext cx="611602" cy="3699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5002084" y="1805613"/>
        <a:ext cx="611602" cy="369944"/>
      </dsp:txXfrm>
    </dsp:sp>
    <dsp:sp modelId="{22E57E3F-E49A-4BFF-A1BD-2825FE427C53}">
      <dsp:nvSpPr>
        <dsp:cNvPr id="0" name=""/>
        <dsp:cNvSpPr/>
      </dsp:nvSpPr>
      <dsp:spPr>
        <a:xfrm>
          <a:off x="4114800" y="2476871"/>
          <a:ext cx="2101489" cy="82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ВИПАДКОВІ</a:t>
          </a:r>
          <a:endParaRPr lang="ru-RU" sz="1800" b="1" kern="1200" dirty="0">
            <a:latin typeface="Georgia" pitchFamily="18" charset="0"/>
          </a:endParaRPr>
        </a:p>
      </dsp:txBody>
      <dsp:txXfrm>
        <a:off x="4114800" y="2476871"/>
        <a:ext cx="2101489" cy="822098"/>
      </dsp:txXfrm>
    </dsp:sp>
    <dsp:sp modelId="{E81486AB-4F4B-4D73-B6D4-5995D4D0E78E}">
      <dsp:nvSpPr>
        <dsp:cNvPr id="0" name=""/>
        <dsp:cNvSpPr/>
      </dsp:nvSpPr>
      <dsp:spPr>
        <a:xfrm rot="5400000">
          <a:off x="6760949" y="2960754"/>
          <a:ext cx="580391" cy="3699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6760949" y="2960754"/>
        <a:ext cx="580391" cy="369944"/>
      </dsp:txXfrm>
    </dsp:sp>
    <dsp:sp modelId="{A144BA1B-0888-4640-9D87-12A341B53A09}">
      <dsp:nvSpPr>
        <dsp:cNvPr id="0" name=""/>
        <dsp:cNvSpPr/>
      </dsp:nvSpPr>
      <dsp:spPr>
        <a:xfrm>
          <a:off x="6128110" y="3701008"/>
          <a:ext cx="2101489" cy="82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ЗА </a:t>
          </a:r>
          <a:r>
            <a:rPr lang="uk-UA" sz="1800" b="1" kern="1200" dirty="0" smtClean="0">
              <a:latin typeface="Georgia" pitchFamily="18" charset="0"/>
            </a:rPr>
            <a:t>ІНТЕРЕСАМИ</a:t>
          </a:r>
          <a:endParaRPr lang="ru-RU" sz="1800" b="1" kern="1200" dirty="0">
            <a:latin typeface="Georgia" pitchFamily="18" charset="0"/>
          </a:endParaRPr>
        </a:p>
      </dsp:txBody>
      <dsp:txXfrm>
        <a:off x="6128110" y="3701008"/>
        <a:ext cx="2101489" cy="82209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C41E6E-147E-4B81-87C6-05CA54665F23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i="0" kern="1200" baseline="0" dirty="0" smtClean="0">
              <a:solidFill>
                <a:schemeClr val="bg1"/>
              </a:solidFill>
              <a:latin typeface="Georgia" pitchFamily="18" charset="0"/>
            </a:rPr>
            <a:t>Група</a:t>
          </a:r>
          <a:r>
            <a:rPr lang="uk-UA" sz="3700" i="0" kern="1200" baseline="0" dirty="0" smtClean="0">
              <a:solidFill>
                <a:schemeClr val="bg1"/>
              </a:solidFill>
              <a:latin typeface="Georgia" pitchFamily="18" charset="0"/>
            </a:rPr>
            <a:t> </a:t>
          </a:r>
          <a:endParaRPr lang="ru-RU" sz="3700" i="0" kern="1200" baseline="0" dirty="0">
            <a:solidFill>
              <a:schemeClr val="bg1"/>
            </a:solidFill>
            <a:latin typeface="Georgia" pitchFamily="18" charset="0"/>
          </a:endParaRPr>
        </a:p>
      </dsp:txBody>
      <dsp:txXfrm>
        <a:off x="3009228" y="2313678"/>
        <a:ext cx="2211142" cy="2211142"/>
      </dsp:txXfrm>
    </dsp:sp>
    <dsp:sp modelId="{BFDA4972-D692-469E-B82E-41D790BCB634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FB97C-D5BA-4A83-940B-019D2E1F000D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u="none" kern="1200" baseline="0" dirty="0" smtClean="0">
              <a:solidFill>
                <a:schemeClr val="bg1"/>
              </a:solidFill>
              <a:latin typeface="Georgia" pitchFamily="18" charset="0"/>
            </a:rPr>
            <a:t>Спікер</a:t>
          </a:r>
          <a:endParaRPr lang="ru-RU" sz="2300" i="0" kern="1200" baseline="0" dirty="0">
            <a:solidFill>
              <a:schemeClr val="bg1"/>
            </a:solidFill>
            <a:latin typeface="Georgia" pitchFamily="18" charset="0"/>
          </a:endParaRPr>
        </a:p>
      </dsp:txBody>
      <dsp:txXfrm>
        <a:off x="317059" y="1842838"/>
        <a:ext cx="2100585" cy="1680468"/>
      </dsp:txXfrm>
    </dsp:sp>
    <dsp:sp modelId="{D5EE1ABF-BF4A-4CFA-935A-C557B7D88430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CE062-CA8F-45CD-BE29-5B13EA9425CB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u="none" kern="1200" baseline="0" dirty="0" smtClean="0">
              <a:solidFill>
                <a:schemeClr val="bg1"/>
              </a:solidFill>
              <a:latin typeface="Georgia" pitchFamily="18" charset="0"/>
            </a:rPr>
            <a:t>Секретар</a:t>
          </a:r>
          <a:endParaRPr lang="ru-RU" sz="2300" i="0" kern="1200" baseline="0" dirty="0">
            <a:solidFill>
              <a:schemeClr val="bg1"/>
            </a:solidFill>
            <a:latin typeface="Georgia" pitchFamily="18" charset="0"/>
          </a:endParaRPr>
        </a:p>
      </dsp:txBody>
      <dsp:txXfrm>
        <a:off x="1862425" y="1142"/>
        <a:ext cx="2100585" cy="1680468"/>
      </dsp:txXfrm>
    </dsp:sp>
    <dsp:sp modelId="{E5B456B4-513A-4506-851A-0D30287FD3D8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ED8A1-F0B1-4C6F-B6D2-DF3F7B344813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u="none" kern="1200" baseline="0" dirty="0" smtClean="0">
              <a:solidFill>
                <a:schemeClr val="bg1"/>
              </a:solidFill>
              <a:latin typeface="Georgia" pitchFamily="18" charset="0"/>
            </a:rPr>
            <a:t>Тайм-кіпер</a:t>
          </a:r>
          <a:endParaRPr lang="ru-RU" sz="2300" i="0" kern="1200" baseline="0" dirty="0">
            <a:solidFill>
              <a:schemeClr val="bg1"/>
            </a:solidFill>
            <a:latin typeface="Georgia" pitchFamily="18" charset="0"/>
          </a:endParaRPr>
        </a:p>
      </dsp:txBody>
      <dsp:txXfrm>
        <a:off x="4266589" y="1142"/>
        <a:ext cx="2100585" cy="1680468"/>
      </dsp:txXfrm>
    </dsp:sp>
    <dsp:sp modelId="{A3CB8C55-EE27-4E0F-A690-3D95A5300FBE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83347-1A6E-4D1C-BC01-BF05D20FEA0B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u="none" kern="1200" baseline="0" dirty="0" smtClean="0">
              <a:solidFill>
                <a:schemeClr val="bg1"/>
              </a:solidFill>
              <a:latin typeface="Georgia" pitchFamily="18" charset="0"/>
            </a:rPr>
            <a:t>Генератори ідей</a:t>
          </a:r>
          <a:endParaRPr lang="ru-RU" sz="2300" i="0" kern="1200" baseline="0" dirty="0">
            <a:solidFill>
              <a:schemeClr val="bg1"/>
            </a:solidFill>
            <a:latin typeface="Georgia" pitchFamily="18" charset="0"/>
          </a:endParaRPr>
        </a:p>
      </dsp:txBody>
      <dsp:txXfrm>
        <a:off x="5811955" y="1842838"/>
        <a:ext cx="2100585" cy="168046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C0C861-125E-431D-8A6B-1F808D47E3A9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Принцип добровільної участі</a:t>
          </a:r>
          <a:r>
            <a:rPr lang="ru-RU" sz="1800" kern="1200" dirty="0" smtClean="0">
              <a:latin typeface="Georgia" pitchFamily="18" charset="0"/>
            </a:rPr>
            <a:t> </a:t>
          </a:r>
          <a:endParaRPr lang="ru-RU" sz="1800" kern="1200" dirty="0">
            <a:latin typeface="Georgia" pitchFamily="18" charset="0"/>
          </a:endParaRPr>
        </a:p>
      </dsp:txBody>
      <dsp:txXfrm>
        <a:off x="495061" y="645"/>
        <a:ext cx="2262336" cy="1357401"/>
      </dsp:txXfrm>
    </dsp:sp>
    <dsp:sp modelId="{AC74D557-C074-4BE9-868F-CEF9E836B22B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Принцип активності</a:t>
          </a:r>
          <a:r>
            <a:rPr lang="ru-RU" sz="1800" kern="1200" dirty="0" smtClean="0">
              <a:latin typeface="Georgia" pitchFamily="18" charset="0"/>
            </a:rPr>
            <a:t> </a:t>
          </a:r>
          <a:endParaRPr lang="ru-RU" sz="1800" kern="1200" dirty="0">
            <a:latin typeface="Georgia" pitchFamily="18" charset="0"/>
          </a:endParaRPr>
        </a:p>
      </dsp:txBody>
      <dsp:txXfrm>
        <a:off x="2983631" y="645"/>
        <a:ext cx="2262336" cy="1357401"/>
      </dsp:txXfrm>
    </dsp:sp>
    <dsp:sp modelId="{719CB888-A7CF-41C1-8E14-C2735A21D234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Принцип дослідницької (творчої) людини</a:t>
          </a:r>
          <a:endParaRPr lang="ru-RU" sz="1800" kern="1200" dirty="0">
            <a:latin typeface="Georgia" pitchFamily="18" charset="0"/>
          </a:endParaRPr>
        </a:p>
      </dsp:txBody>
      <dsp:txXfrm>
        <a:off x="5472201" y="645"/>
        <a:ext cx="2262336" cy="1357401"/>
      </dsp:txXfrm>
    </dsp:sp>
    <dsp:sp modelId="{398A1E4E-3B6B-441D-861D-818E75255A3D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Принцип об</a:t>
          </a:r>
          <a:r>
            <a:rPr lang="uk-UA" sz="1800" b="1" kern="1200" dirty="0" smtClean="0">
              <a:latin typeface="Georgia" pitchFamily="18" charset="0"/>
            </a:rPr>
            <a:t>’</a:t>
          </a:r>
          <a:r>
            <a:rPr lang="ru-RU" sz="1800" b="1" kern="1200" dirty="0" smtClean="0">
              <a:latin typeface="Georgia" pitchFamily="18" charset="0"/>
            </a:rPr>
            <a:t>єктивності (усвідомлення) поведінки</a:t>
          </a:r>
          <a:r>
            <a:rPr lang="ru-RU" sz="1800" kern="1200" dirty="0" smtClean="0">
              <a:latin typeface="Georgia" pitchFamily="18" charset="0"/>
            </a:rPr>
            <a:t> </a:t>
          </a:r>
          <a:endParaRPr lang="ru-RU" sz="1800" kern="1200" dirty="0">
            <a:latin typeface="Georgia" pitchFamily="18" charset="0"/>
          </a:endParaRPr>
        </a:p>
      </dsp:txBody>
      <dsp:txXfrm>
        <a:off x="495061" y="1584280"/>
        <a:ext cx="2262336" cy="1357401"/>
      </dsp:txXfrm>
    </dsp:sp>
    <dsp:sp modelId="{E5196ABA-4CC0-44C1-9081-AFC2DC932E76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Принцип партнерської (суб</a:t>
          </a:r>
          <a:r>
            <a:rPr lang="uk-UA" sz="1800" b="1" kern="1200" dirty="0" smtClean="0">
              <a:latin typeface="Georgia" pitchFamily="18" charset="0"/>
            </a:rPr>
            <a:t>’</a:t>
          </a:r>
          <a:r>
            <a:rPr lang="ru-RU" sz="1800" b="1" kern="1200" dirty="0" smtClean="0">
              <a:latin typeface="Georgia" pitchFamily="18" charset="0"/>
            </a:rPr>
            <a:t>єкт</a:t>
          </a:r>
          <a:r>
            <a:rPr lang="uk-UA" sz="1800" b="1" kern="1200" dirty="0" smtClean="0">
              <a:latin typeface="Georgia" pitchFamily="18" charset="0"/>
            </a:rPr>
            <a:t>-</a:t>
          </a:r>
          <a:r>
            <a:rPr lang="ru-RU" sz="1800" b="1" kern="1200" dirty="0" smtClean="0">
              <a:latin typeface="Georgia" pitchFamily="18" charset="0"/>
            </a:rPr>
            <a:t>суб</a:t>
          </a:r>
          <a:r>
            <a:rPr lang="uk-UA" sz="1800" b="1" kern="1200" dirty="0" smtClean="0">
              <a:latin typeface="Georgia" pitchFamily="18" charset="0"/>
            </a:rPr>
            <a:t>’</a:t>
          </a:r>
          <a:r>
            <a:rPr lang="ru-RU" sz="1800" b="1" kern="1200" dirty="0" smtClean="0">
              <a:latin typeface="Georgia" pitchFamily="18" charset="0"/>
            </a:rPr>
            <a:t>єктної) взаємодії</a:t>
          </a:r>
          <a:r>
            <a:rPr lang="ru-RU" sz="1800" kern="1200" dirty="0" smtClean="0">
              <a:latin typeface="Georgia" pitchFamily="18" charset="0"/>
            </a:rPr>
            <a:t> </a:t>
          </a:r>
          <a:endParaRPr lang="ru-RU" sz="1800" kern="1200" dirty="0">
            <a:latin typeface="Georgia" pitchFamily="18" charset="0"/>
          </a:endParaRPr>
        </a:p>
      </dsp:txBody>
      <dsp:txXfrm>
        <a:off x="2983631" y="1584280"/>
        <a:ext cx="2262336" cy="1357401"/>
      </dsp:txXfrm>
    </dsp:sp>
    <dsp:sp modelId="{6C4A7829-83AA-421F-96DF-8EB3FC76F891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Принцип гармонізації інтелектуальної і емоційної сфер</a:t>
          </a:r>
          <a:r>
            <a:rPr lang="ru-RU" sz="1800" kern="1200" dirty="0" smtClean="0">
              <a:latin typeface="Georgia" pitchFamily="18" charset="0"/>
            </a:rPr>
            <a:t> </a:t>
          </a:r>
          <a:endParaRPr lang="ru-RU" sz="1800" kern="1200" dirty="0">
            <a:latin typeface="Georgia" pitchFamily="18" charset="0"/>
          </a:endParaRPr>
        </a:p>
      </dsp:txBody>
      <dsp:txXfrm>
        <a:off x="5472201" y="1584280"/>
        <a:ext cx="2262336" cy="1357401"/>
      </dsp:txXfrm>
    </dsp:sp>
    <dsp:sp modelId="{1B926B8C-D619-42CC-899B-AEB76CA0EF15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Принцип образної фіксації </a:t>
          </a:r>
          <a:endParaRPr lang="ru-RU" sz="1800" kern="1200" dirty="0">
            <a:latin typeface="Georgia" pitchFamily="18" charset="0"/>
          </a:endParaRPr>
        </a:p>
      </dsp:txBody>
      <dsp:txXfrm>
        <a:off x="495061" y="3167916"/>
        <a:ext cx="2262336" cy="1357401"/>
      </dsp:txXfrm>
    </dsp:sp>
    <dsp:sp modelId="{C5A6AF94-BC35-4A1B-BF8E-ADEE9BF78E01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Принцип спрямованості на застосування результатів </a:t>
          </a:r>
          <a:r>
            <a:rPr lang="uk-UA" sz="1800" b="1" kern="1200" dirty="0" smtClean="0">
              <a:latin typeface="Georgia" pitchFamily="18" charset="0"/>
            </a:rPr>
            <a:t>роботи</a:t>
          </a:r>
          <a:r>
            <a:rPr lang="ru-RU" sz="1800" b="1" kern="1200" dirty="0" smtClean="0">
              <a:latin typeface="Georgia" pitchFamily="18" charset="0"/>
            </a:rPr>
            <a:t> в житті</a:t>
          </a:r>
          <a:r>
            <a:rPr lang="ru-RU" sz="1800" kern="1200" dirty="0" smtClean="0">
              <a:latin typeface="Georgia" pitchFamily="18" charset="0"/>
            </a:rPr>
            <a:t> </a:t>
          </a:r>
          <a:endParaRPr lang="ru-RU" sz="1800" kern="1200" dirty="0">
            <a:latin typeface="Georgia" pitchFamily="18" charset="0"/>
          </a:endParaRPr>
        </a:p>
      </dsp:txBody>
      <dsp:txXfrm>
        <a:off x="2983631" y="3167916"/>
        <a:ext cx="2262336" cy="1357401"/>
      </dsp:txXfrm>
    </dsp:sp>
    <dsp:sp modelId="{1B439779-CFA0-49B7-A518-B253006B9A30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Принцип фасилітаційної позиції</a:t>
          </a:r>
          <a:r>
            <a:rPr lang="ru-RU" sz="1800" kern="1200" dirty="0" smtClean="0">
              <a:latin typeface="Georgia" pitchFamily="18" charset="0"/>
            </a:rPr>
            <a:t> </a:t>
          </a:r>
          <a:endParaRPr lang="ru-RU" sz="1800" kern="1200" dirty="0">
            <a:latin typeface="Georgia" pitchFamily="18" charset="0"/>
          </a:endParaRPr>
        </a:p>
      </dsp:txBody>
      <dsp:txXfrm>
        <a:off x="5472201" y="3167916"/>
        <a:ext cx="2262336" cy="135740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EBF544-11F2-44FD-B93B-7375E05D541E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latin typeface="Georgia" pitchFamily="18" charset="0"/>
            </a:rPr>
            <a:t>Рефлексивне слухання</a:t>
          </a:r>
          <a:r>
            <a:rPr lang="ru-RU" sz="2800" i="0" u="none" kern="1200" dirty="0" smtClean="0">
              <a:latin typeface="Georgia" pitchFamily="18" charset="0"/>
            </a:rPr>
            <a:t> </a:t>
          </a:r>
          <a:endParaRPr lang="ru-RU" sz="2800" i="0" u="none" kern="1200" dirty="0">
            <a:latin typeface="Georgia" pitchFamily="18" charset="0"/>
          </a:endParaRPr>
        </a:p>
      </dsp:txBody>
      <dsp:txXfrm rot="16200000">
        <a:off x="702" y="261838"/>
        <a:ext cx="4002285" cy="4002285"/>
      </dsp:txXfrm>
    </dsp:sp>
    <dsp:sp modelId="{2FFEDCEB-27AF-43BF-8BDE-E78DCF6E001E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latin typeface="Georgia" pitchFamily="18" charset="0"/>
            </a:rPr>
            <a:t>Емпатичне слухання</a:t>
          </a:r>
          <a:r>
            <a:rPr lang="ru-RU" sz="2800" i="0" u="none" kern="1200" dirty="0" smtClean="0">
              <a:latin typeface="Georgia" pitchFamily="18" charset="0"/>
            </a:rPr>
            <a:t> </a:t>
          </a:r>
          <a:endParaRPr lang="ru-RU" sz="2800" i="0" u="none" kern="1200" dirty="0">
            <a:latin typeface="Georgia" pitchFamily="18" charset="0"/>
          </a:endParaRPr>
        </a:p>
      </dsp:txBody>
      <dsp:txXfrm rot="5400000">
        <a:off x="4226611" y="261838"/>
        <a:ext cx="4002285" cy="40022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CAAF0C-7690-4B17-8A42-D703521A7E96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ТЕХНОЛО-ГІЗАЦІЯ</a:t>
          </a:r>
          <a:endParaRPr lang="ru-RU" sz="1400" b="1" kern="1200" dirty="0">
            <a:latin typeface="Georgia" pitchFamily="18" charset="0"/>
          </a:endParaRPr>
        </a:p>
      </dsp:txBody>
      <dsp:txXfrm>
        <a:off x="3888501" y="2036683"/>
        <a:ext cx="2489279" cy="2489279"/>
      </dsp:txXfrm>
    </dsp:sp>
    <dsp:sp modelId="{51DA2B6D-F75A-4985-AF2C-69C6F06F13E6}">
      <dsp:nvSpPr>
        <dsp:cNvPr id="0" name=""/>
        <dsp:cNvSpPr/>
      </dsp:nvSpPr>
      <dsp:spPr>
        <a:xfrm>
          <a:off x="2098574" y="1150010"/>
          <a:ext cx="2493624" cy="2406979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Розвиток особистості вчителя</a:t>
          </a:r>
          <a:endParaRPr lang="ru-RU" sz="1400" b="1" kern="1200" dirty="0">
            <a:latin typeface="Georgia" pitchFamily="18" charset="0"/>
          </a:endParaRPr>
        </a:p>
      </dsp:txBody>
      <dsp:txXfrm>
        <a:off x="2098574" y="1150010"/>
        <a:ext cx="2493624" cy="2406979"/>
      </dsp:txXfrm>
    </dsp:sp>
    <dsp:sp modelId="{BADE5EF6-99E3-4E8F-A18E-C103C181EFCF}">
      <dsp:nvSpPr>
        <dsp:cNvPr id="0" name=""/>
        <dsp:cNvSpPr/>
      </dsp:nvSpPr>
      <dsp:spPr>
        <a:xfrm rot="20700000">
          <a:off x="3605082" y="196372"/>
          <a:ext cx="1751758" cy="177971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Розвиток особистості учня</a:t>
          </a:r>
          <a:endParaRPr lang="ru-RU" sz="1400" b="1" kern="1200" dirty="0">
            <a:latin typeface="Georgia" pitchFamily="18" charset="0"/>
          </a:endParaRPr>
        </a:p>
      </dsp:txBody>
      <dsp:txXfrm>
        <a:off x="3987635" y="588375"/>
        <a:ext cx="986650" cy="995711"/>
      </dsp:txXfrm>
    </dsp:sp>
    <dsp:sp modelId="{41E14E31-59C7-439C-B6A3-BF664BF9F8A6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61C4DE-5B06-4ECB-A166-85ACE72CDF7A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485ED9-B9F0-47EE-AA59-C75FC2FA362B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5BF054-1028-43B6-8D96-4536D21AEBD7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AAACC4-2139-4A73-8D22-F039548181C1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latin typeface="Georgia" pitchFamily="18" charset="0"/>
            </a:rPr>
            <a:t>Освітні технології</a:t>
          </a:r>
          <a:endParaRPr lang="ru-RU" sz="2400" b="1" i="0" kern="1200" dirty="0"/>
        </a:p>
      </dsp:txBody>
      <dsp:txXfrm>
        <a:off x="3775352" y="455027"/>
        <a:ext cx="2941875" cy="1071380"/>
      </dsp:txXfrm>
    </dsp:sp>
    <dsp:sp modelId="{A6A39B02-83A3-405F-9154-F0C325500785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latin typeface="Georgia" pitchFamily="18" charset="0"/>
            </a:rPr>
            <a:t>Педагогічні технології</a:t>
          </a:r>
          <a:endParaRPr lang="ru-RU" sz="2400" b="1" i="0" kern="1200" dirty="0"/>
        </a:p>
      </dsp:txBody>
      <dsp:txXfrm>
        <a:off x="3775352" y="1660330"/>
        <a:ext cx="2941875" cy="1071380"/>
      </dsp:txXfrm>
    </dsp:sp>
    <dsp:sp modelId="{EE5E0A62-78C4-4E8E-B59A-81A114C38B3B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latin typeface="Georgia" pitchFamily="18" charset="0"/>
            </a:rPr>
            <a:t>Навчальні технології</a:t>
          </a:r>
          <a:endParaRPr lang="ru-RU" sz="2400" b="1" i="0" kern="1200" dirty="0"/>
        </a:p>
      </dsp:txBody>
      <dsp:txXfrm>
        <a:off x="3775352" y="2865632"/>
        <a:ext cx="2941875" cy="10713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D14F1-3B7B-4258-96D1-058AAE3BC4E5}">
      <dsp:nvSpPr>
        <dsp:cNvPr id="0" name=""/>
        <dsp:cNvSpPr/>
      </dsp:nvSpPr>
      <dsp:spPr>
        <a:xfrm>
          <a:off x="3031908" y="1793"/>
          <a:ext cx="2091005" cy="791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baseline="0" dirty="0" smtClean="0">
              <a:latin typeface="Georgia" pitchFamily="18" charset="0"/>
            </a:rPr>
            <a:t>ДОЦІЛЬНІСТЬ</a:t>
          </a:r>
          <a:endParaRPr lang="ru-RU" sz="1400" b="1" kern="1200" baseline="0" dirty="0">
            <a:latin typeface="Georgia" pitchFamily="18" charset="0"/>
          </a:endParaRPr>
        </a:p>
      </dsp:txBody>
      <dsp:txXfrm>
        <a:off x="3031908" y="1793"/>
        <a:ext cx="2091005" cy="791415"/>
      </dsp:txXfrm>
    </dsp:sp>
    <dsp:sp modelId="{D3A24A38-73A2-4F1B-8EDC-FF3DC132F91B}">
      <dsp:nvSpPr>
        <dsp:cNvPr id="0" name=""/>
        <dsp:cNvSpPr/>
      </dsp:nvSpPr>
      <dsp:spPr>
        <a:xfrm>
          <a:off x="2211931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913810" y="322424"/>
              </a:moveTo>
              <a:arcTo wR="1865480" hR="1865480" stAng="18251498" swAng="61774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F80CC-7383-4817-8143-E2F2D71A6AA3}">
      <dsp:nvSpPr>
        <dsp:cNvPr id="0" name=""/>
        <dsp:cNvSpPr/>
      </dsp:nvSpPr>
      <dsp:spPr>
        <a:xfrm>
          <a:off x="4553600" y="934533"/>
          <a:ext cx="2278729" cy="791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baseline="0" smtClean="0">
              <a:latin typeface="Georgia" pitchFamily="18" charset="0"/>
            </a:rPr>
            <a:t>РЕЗУЛЬТАТИВНІСТЬ</a:t>
          </a:r>
          <a:endParaRPr lang="ru-RU" sz="1400" b="1" kern="1200" baseline="0" dirty="0">
            <a:latin typeface="Georgia" pitchFamily="18" charset="0"/>
          </a:endParaRPr>
        </a:p>
      </dsp:txBody>
      <dsp:txXfrm>
        <a:off x="4553600" y="934533"/>
        <a:ext cx="2278729" cy="791415"/>
      </dsp:txXfrm>
    </dsp:sp>
    <dsp:sp modelId="{DE346D11-997F-4021-B0CD-0E32848F0E5F}">
      <dsp:nvSpPr>
        <dsp:cNvPr id="0" name=""/>
        <dsp:cNvSpPr/>
      </dsp:nvSpPr>
      <dsp:spPr>
        <a:xfrm>
          <a:off x="2211931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655051" y="1338742"/>
              </a:moveTo>
              <a:arcTo wR="1865480" hR="1865480" stAng="20615933" swAng="196813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3AE7C-7E8A-4DA2-8E05-94E27698D690}">
      <dsp:nvSpPr>
        <dsp:cNvPr id="0" name=""/>
        <dsp:cNvSpPr/>
      </dsp:nvSpPr>
      <dsp:spPr>
        <a:xfrm>
          <a:off x="4562445" y="2800013"/>
          <a:ext cx="2261038" cy="791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baseline="0" smtClean="0">
              <a:latin typeface="Georgia" pitchFamily="18" charset="0"/>
            </a:rPr>
            <a:t>АЛГОРИТМІЗАЦІЯ</a:t>
          </a:r>
          <a:endParaRPr lang="ru-RU" sz="1400" b="1" kern="1200" baseline="0" dirty="0">
            <a:latin typeface="Georgia" pitchFamily="18" charset="0"/>
          </a:endParaRPr>
        </a:p>
      </dsp:txBody>
      <dsp:txXfrm>
        <a:off x="4562445" y="2800013"/>
        <a:ext cx="2261038" cy="791415"/>
      </dsp:txXfrm>
    </dsp:sp>
    <dsp:sp modelId="{0AF0627F-DC63-4B75-A99A-FABFDA40DDED}">
      <dsp:nvSpPr>
        <dsp:cNvPr id="0" name=""/>
        <dsp:cNvSpPr/>
      </dsp:nvSpPr>
      <dsp:spPr>
        <a:xfrm>
          <a:off x="2089648" y="185700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915595" y="3407321"/>
              </a:moveTo>
              <a:arcTo wR="1865480" hR="1865480" stAng="3344524" swAng="51095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9824-5CF6-4E63-B719-39E02E87E234}">
      <dsp:nvSpPr>
        <dsp:cNvPr id="0" name=""/>
        <dsp:cNvSpPr/>
      </dsp:nvSpPr>
      <dsp:spPr>
        <a:xfrm>
          <a:off x="2815888" y="3732753"/>
          <a:ext cx="2523045" cy="791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baseline="0" dirty="0" smtClean="0">
              <a:latin typeface="Georgia" pitchFamily="18" charset="0"/>
            </a:rPr>
            <a:t>ВІДТВОРЮВАНІСТЬ</a:t>
          </a:r>
          <a:endParaRPr lang="ru-RU" sz="1400" b="1" kern="1200" baseline="0" dirty="0">
            <a:latin typeface="Georgia" pitchFamily="18" charset="0"/>
          </a:endParaRPr>
        </a:p>
      </dsp:txBody>
      <dsp:txXfrm>
        <a:off x="2815888" y="3732753"/>
        <a:ext cx="2523045" cy="791415"/>
      </dsp:txXfrm>
    </dsp:sp>
    <dsp:sp modelId="{456716CA-87B1-45B8-8517-A3B411C9A832}">
      <dsp:nvSpPr>
        <dsp:cNvPr id="0" name=""/>
        <dsp:cNvSpPr/>
      </dsp:nvSpPr>
      <dsp:spPr>
        <a:xfrm>
          <a:off x="2334214" y="185700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055264" y="3545827"/>
              </a:moveTo>
              <a:arcTo wR="1865480" hR="1865480" stAng="6944524" swAng="51095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F175A-1CAA-4C51-A3B8-4BB5540E2939}">
      <dsp:nvSpPr>
        <dsp:cNvPr id="0" name=""/>
        <dsp:cNvSpPr/>
      </dsp:nvSpPr>
      <dsp:spPr>
        <a:xfrm>
          <a:off x="1397270" y="2800013"/>
          <a:ext cx="2129176" cy="791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baseline="0" dirty="0" smtClean="0">
              <a:latin typeface="Georgia" pitchFamily="18" charset="0"/>
            </a:rPr>
            <a:t>КЕРОВАНІСТЬ</a:t>
          </a:r>
          <a:endParaRPr lang="ru-RU" sz="1400" b="1" kern="1200" baseline="0" dirty="0">
            <a:latin typeface="Georgia" pitchFamily="18" charset="0"/>
          </a:endParaRPr>
        </a:p>
      </dsp:txBody>
      <dsp:txXfrm>
        <a:off x="1397270" y="2800013"/>
        <a:ext cx="2129176" cy="791415"/>
      </dsp:txXfrm>
    </dsp:sp>
    <dsp:sp modelId="{91E16244-0D64-4A6F-AE9D-0180A4590001}">
      <dsp:nvSpPr>
        <dsp:cNvPr id="0" name=""/>
        <dsp:cNvSpPr/>
      </dsp:nvSpPr>
      <dsp:spPr>
        <a:xfrm>
          <a:off x="2211931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75909" y="2392217"/>
              </a:moveTo>
              <a:arcTo wR="1865480" hR="1865480" stAng="9815933" swAng="196813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7359B-6A5A-4321-AE5A-3FF8CB317EC3}">
      <dsp:nvSpPr>
        <dsp:cNvPr id="0" name=""/>
        <dsp:cNvSpPr/>
      </dsp:nvSpPr>
      <dsp:spPr>
        <a:xfrm>
          <a:off x="1434819" y="934533"/>
          <a:ext cx="2054077" cy="791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baseline="0" dirty="0" smtClean="0">
              <a:latin typeface="Georgia" pitchFamily="18" charset="0"/>
            </a:rPr>
            <a:t>ПРОЄКТОВАНІСТЬ</a:t>
          </a:r>
          <a:endParaRPr lang="ru-RU" sz="1400" b="1" kern="1200" baseline="0" dirty="0">
            <a:latin typeface="Georgia" pitchFamily="18" charset="0"/>
          </a:endParaRPr>
        </a:p>
      </dsp:txBody>
      <dsp:txXfrm>
        <a:off x="1434819" y="934533"/>
        <a:ext cx="2054077" cy="791415"/>
      </dsp:txXfrm>
    </dsp:sp>
    <dsp:sp modelId="{E5DD5921-AED9-490C-8B6E-F531F339305D}">
      <dsp:nvSpPr>
        <dsp:cNvPr id="0" name=""/>
        <dsp:cNvSpPr/>
      </dsp:nvSpPr>
      <dsp:spPr>
        <a:xfrm>
          <a:off x="2211931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558242" y="534636"/>
              </a:moveTo>
              <a:arcTo wR="1865480" hR="1865480" stAng="13530760" swAng="61774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39524-D859-474B-A5BE-2CEAF8696A50}">
      <dsp:nvSpPr>
        <dsp:cNvPr id="0" name=""/>
        <dsp:cNvSpPr/>
      </dsp:nvSpPr>
      <dsp:spPr>
        <a:xfrm>
          <a:off x="464681" y="858"/>
          <a:ext cx="3402798" cy="20416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Georgia" pitchFamily="18" charset="0"/>
            </a:rPr>
            <a:t>Педагогічні технології на основі особистісно орієнтованого педагогічного процесу</a:t>
          </a:r>
          <a:endParaRPr lang="ru-RU" sz="2300" kern="1200" dirty="0">
            <a:latin typeface="Georgia" pitchFamily="18" charset="0"/>
          </a:endParaRPr>
        </a:p>
      </dsp:txBody>
      <dsp:txXfrm>
        <a:off x="464681" y="858"/>
        <a:ext cx="3402798" cy="2041679"/>
      </dsp:txXfrm>
    </dsp:sp>
    <dsp:sp modelId="{DB8D7E61-CB36-450A-8A62-A3FF3DCB85C1}">
      <dsp:nvSpPr>
        <dsp:cNvPr id="0" name=""/>
        <dsp:cNvSpPr/>
      </dsp:nvSpPr>
      <dsp:spPr>
        <a:xfrm>
          <a:off x="4207759" y="858"/>
          <a:ext cx="3402798" cy="2041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Georgia" pitchFamily="18" charset="0"/>
            </a:rPr>
            <a:t>Педагогічні технології на основі активізації та інтенсифікації діяльності учнів</a:t>
          </a:r>
          <a:endParaRPr lang="ru-RU" sz="2300" kern="1200" dirty="0">
            <a:latin typeface="Georgia" pitchFamily="18" charset="0"/>
          </a:endParaRPr>
        </a:p>
      </dsp:txBody>
      <dsp:txXfrm>
        <a:off x="4207759" y="858"/>
        <a:ext cx="3402798" cy="2041679"/>
      </dsp:txXfrm>
    </dsp:sp>
    <dsp:sp modelId="{BCA811F6-694C-4635-B6BF-C8D70B12B6BA}">
      <dsp:nvSpPr>
        <dsp:cNvPr id="0" name=""/>
        <dsp:cNvSpPr/>
      </dsp:nvSpPr>
      <dsp:spPr>
        <a:xfrm>
          <a:off x="464681" y="2382817"/>
          <a:ext cx="3402798" cy="20416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Georgia" pitchFamily="18" charset="0"/>
            </a:rPr>
            <a:t>Педагогічні технології на основі підвищення ефективності управління та організації навчального процесу</a:t>
          </a:r>
          <a:endParaRPr lang="ru-RU" sz="2300" kern="1200" dirty="0">
            <a:latin typeface="Georgia" pitchFamily="18" charset="0"/>
          </a:endParaRPr>
        </a:p>
      </dsp:txBody>
      <dsp:txXfrm>
        <a:off x="464681" y="2382817"/>
        <a:ext cx="3402798" cy="2041679"/>
      </dsp:txXfrm>
    </dsp:sp>
    <dsp:sp modelId="{5FC1A157-4DF1-4276-9417-041BB49B7844}">
      <dsp:nvSpPr>
        <dsp:cNvPr id="0" name=""/>
        <dsp:cNvSpPr/>
      </dsp:nvSpPr>
      <dsp:spPr>
        <a:xfrm>
          <a:off x="4207759" y="2382817"/>
          <a:ext cx="3402798" cy="20416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Georgia" pitchFamily="18" charset="0"/>
            </a:rPr>
            <a:t>Педагогічні технології на основі дидактичного удосконалення та реконструювання матеріалу</a:t>
          </a:r>
          <a:endParaRPr lang="ru-RU" sz="2300" kern="1200" dirty="0">
            <a:latin typeface="Georgia" pitchFamily="18" charset="0"/>
          </a:endParaRPr>
        </a:p>
      </dsp:txBody>
      <dsp:txXfrm>
        <a:off x="4207759" y="2382817"/>
        <a:ext cx="3402798" cy="20416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64AB1B-3354-4D51-A850-AD3223380AC1}">
      <dsp:nvSpPr>
        <dsp:cNvPr id="0" name=""/>
        <dsp:cNvSpPr/>
      </dsp:nvSpPr>
      <dsp:spPr>
        <a:xfrm>
          <a:off x="2267301" y="280157"/>
          <a:ext cx="3801808" cy="3801808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smtClean="0">
              <a:latin typeface="Georgia" pitchFamily="18" charset="0"/>
            </a:rPr>
            <a:t>творча здатність генерувати нові ідеї</a:t>
          </a:r>
          <a:endParaRPr lang="ru-RU" sz="1000" b="1" kern="1200" dirty="0">
            <a:latin typeface="Georgia" pitchFamily="18" charset="0"/>
          </a:endParaRPr>
        </a:p>
      </dsp:txBody>
      <dsp:txXfrm>
        <a:off x="4250578" y="919223"/>
        <a:ext cx="1222010" cy="814673"/>
      </dsp:txXfrm>
    </dsp:sp>
    <dsp:sp modelId="{1F3562AA-009E-4CBC-9C40-572FE8168A93}">
      <dsp:nvSpPr>
        <dsp:cNvPr id="0" name=""/>
        <dsp:cNvSpPr/>
      </dsp:nvSpPr>
      <dsp:spPr>
        <a:xfrm>
          <a:off x="2299888" y="381538"/>
          <a:ext cx="3801808" cy="3801808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smtClean="0">
              <a:latin typeface="Georgia" pitchFamily="18" charset="0"/>
            </a:rPr>
            <a:t>освіченість</a:t>
          </a:r>
          <a:endParaRPr lang="ru-RU" sz="1000" b="1" kern="1200" dirty="0">
            <a:latin typeface="Georgia" pitchFamily="18" charset="0"/>
          </a:endParaRPr>
        </a:p>
      </dsp:txBody>
      <dsp:txXfrm>
        <a:off x="4748434" y="2118603"/>
        <a:ext cx="1131490" cy="905192"/>
      </dsp:txXfrm>
    </dsp:sp>
    <dsp:sp modelId="{C95F4BB9-D81E-4442-84F9-3C7169AFBBFD}">
      <dsp:nvSpPr>
        <dsp:cNvPr id="0" name=""/>
        <dsp:cNvSpPr/>
      </dsp:nvSpPr>
      <dsp:spPr>
        <a:xfrm>
          <a:off x="2213895" y="443996"/>
          <a:ext cx="3801808" cy="3801808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smtClean="0">
              <a:latin typeface="Georgia" pitchFamily="18" charset="0"/>
            </a:rPr>
            <a:t>інтелектуальна глибина і різнобічність інтересів</a:t>
          </a:r>
          <a:endParaRPr lang="ru-RU" sz="1000" b="1" kern="1200" dirty="0">
            <a:latin typeface="Georgia" pitchFamily="18" charset="0"/>
          </a:endParaRPr>
        </a:p>
      </dsp:txBody>
      <dsp:txXfrm>
        <a:off x="3571684" y="3114315"/>
        <a:ext cx="1086231" cy="995711"/>
      </dsp:txXfrm>
    </dsp:sp>
    <dsp:sp modelId="{216E7047-3A03-42D4-9DBD-3766993B14FF}">
      <dsp:nvSpPr>
        <dsp:cNvPr id="0" name=""/>
        <dsp:cNvSpPr/>
      </dsp:nvSpPr>
      <dsp:spPr>
        <a:xfrm>
          <a:off x="2127902" y="381538"/>
          <a:ext cx="3801808" cy="3801808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smtClean="0">
              <a:latin typeface="Georgia" pitchFamily="18" charset="0"/>
            </a:rPr>
            <a:t>високий культурно-естетичний рівень</a:t>
          </a:r>
          <a:endParaRPr lang="ru-RU" sz="1000" b="1" kern="1200" dirty="0">
            <a:latin typeface="Georgia" pitchFamily="18" charset="0"/>
          </a:endParaRPr>
        </a:p>
      </dsp:txBody>
      <dsp:txXfrm>
        <a:off x="2349674" y="2118603"/>
        <a:ext cx="1131490" cy="905192"/>
      </dsp:txXfrm>
    </dsp:sp>
    <dsp:sp modelId="{D200427F-597B-4F79-A71B-24E24A9E8466}">
      <dsp:nvSpPr>
        <dsp:cNvPr id="0" name=""/>
        <dsp:cNvSpPr/>
      </dsp:nvSpPr>
      <dsp:spPr>
        <a:xfrm>
          <a:off x="2160489" y="280157"/>
          <a:ext cx="3801808" cy="3801808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latin typeface="Georgia" pitchFamily="18" charset="0"/>
            </a:rPr>
            <a:t>відкритість особистості педагога новому </a:t>
          </a:r>
          <a:endParaRPr lang="ru-RU" sz="1000" b="1" kern="1200" dirty="0">
            <a:latin typeface="Georgia" pitchFamily="18" charset="0"/>
          </a:endParaRPr>
        </a:p>
      </dsp:txBody>
      <dsp:txXfrm>
        <a:off x="2757011" y="919223"/>
        <a:ext cx="1222010" cy="814673"/>
      </dsp:txXfrm>
    </dsp:sp>
    <dsp:sp modelId="{E322ED4E-71B0-4ECA-BB6E-DCECC97AC67A}">
      <dsp:nvSpPr>
        <dsp:cNvPr id="0" name=""/>
        <dsp:cNvSpPr/>
      </dsp:nvSpPr>
      <dsp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E24A1-89E6-461C-B6DC-EED7B57D7919}">
      <dsp:nvSpPr>
        <dsp:cNvPr id="0" name=""/>
        <dsp:cNvSpPr/>
      </dsp:nvSpPr>
      <dsp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F97064-3D2C-4C47-A447-BB8252347EE2}">
      <dsp:nvSpPr>
        <dsp:cNvPr id="0" name=""/>
        <dsp:cNvSpPr/>
      </dsp:nvSpPr>
      <dsp:spPr>
        <a:xfrm>
          <a:off x="1978545" y="208804"/>
          <a:ext cx="4272509" cy="427250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0BE9C-E8B6-454B-987D-15B5E8D7B565}">
      <dsp:nvSpPr>
        <dsp:cNvPr id="0" name=""/>
        <dsp:cNvSpPr/>
      </dsp:nvSpPr>
      <dsp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3582F-BA3B-41E1-8914-4057093E4444}">
      <dsp:nvSpPr>
        <dsp:cNvPr id="0" name=""/>
        <dsp:cNvSpPr/>
      </dsp:nvSpPr>
      <dsp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0009FB-376D-4FAD-8D78-E64EE61E1FD7}">
      <dsp:nvSpPr>
        <dsp:cNvPr id="0" name=""/>
        <dsp:cNvSpPr/>
      </dsp:nvSpPr>
      <dsp:spPr>
        <a:xfrm>
          <a:off x="0" y="2541"/>
          <a:ext cx="8229600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</a:rPr>
            <a:t>новизна</a:t>
          </a:r>
          <a:endParaRPr lang="ru-RU" sz="2400" b="1" i="0" kern="1200" dirty="0">
            <a:latin typeface="Georgia" pitchFamily="18" charset="0"/>
          </a:endParaRPr>
        </a:p>
      </dsp:txBody>
      <dsp:txXfrm>
        <a:off x="0" y="2541"/>
        <a:ext cx="8229600" cy="912600"/>
      </dsp:txXfrm>
    </dsp:sp>
    <dsp:sp modelId="{3F2727B6-7F6A-4AFC-B809-E2E86A8ABD49}">
      <dsp:nvSpPr>
        <dsp:cNvPr id="0" name=""/>
        <dsp:cNvSpPr/>
      </dsp:nvSpPr>
      <dsp:spPr>
        <a:xfrm>
          <a:off x="0" y="915141"/>
          <a:ext cx="8229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b="1" i="0" kern="1200" dirty="0">
            <a:latin typeface="Georgia" pitchFamily="18" charset="0"/>
          </a:endParaRPr>
        </a:p>
      </dsp:txBody>
      <dsp:txXfrm>
        <a:off x="0" y="915141"/>
        <a:ext cx="8229600" cy="645840"/>
      </dsp:txXfrm>
    </dsp:sp>
    <dsp:sp modelId="{31035E96-1090-4F3F-91CE-A3DAE0E7E15F}">
      <dsp:nvSpPr>
        <dsp:cNvPr id="0" name=""/>
        <dsp:cNvSpPr/>
      </dsp:nvSpPr>
      <dsp:spPr>
        <a:xfrm>
          <a:off x="0" y="1080117"/>
          <a:ext cx="8229600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</a:rPr>
            <a:t>оптимальність</a:t>
          </a:r>
          <a:endParaRPr lang="ru-RU" sz="2400" b="1" i="0" kern="1200" dirty="0">
            <a:latin typeface="Georgia" pitchFamily="18" charset="0"/>
          </a:endParaRPr>
        </a:p>
      </dsp:txBody>
      <dsp:txXfrm>
        <a:off x="0" y="1080117"/>
        <a:ext cx="8229600" cy="912600"/>
      </dsp:txXfrm>
    </dsp:sp>
    <dsp:sp modelId="{B2C152D4-09A4-48FE-A1E1-C099292A9974}">
      <dsp:nvSpPr>
        <dsp:cNvPr id="0" name=""/>
        <dsp:cNvSpPr/>
      </dsp:nvSpPr>
      <dsp:spPr>
        <a:xfrm>
          <a:off x="0" y="2160240"/>
          <a:ext cx="8229600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</a:rPr>
            <a:t>результативність та ефективність</a:t>
          </a:r>
          <a:endParaRPr lang="ru-RU" sz="2400" b="1" i="0" kern="1200" dirty="0">
            <a:latin typeface="Georgia" pitchFamily="18" charset="0"/>
          </a:endParaRPr>
        </a:p>
      </dsp:txBody>
      <dsp:txXfrm>
        <a:off x="0" y="2160240"/>
        <a:ext cx="8229600" cy="912600"/>
      </dsp:txXfrm>
    </dsp:sp>
    <dsp:sp modelId="{F6D1AF69-0C4F-402E-AB85-9A483A375171}">
      <dsp:nvSpPr>
        <dsp:cNvPr id="0" name=""/>
        <dsp:cNvSpPr/>
      </dsp:nvSpPr>
      <dsp:spPr>
        <a:xfrm>
          <a:off x="0" y="3168350"/>
          <a:ext cx="8229600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</a:rPr>
            <a:t>можливість творчого застосування нових результатів у масовому досвіді</a:t>
          </a:r>
          <a:endParaRPr lang="ru-RU" sz="2400" b="1" i="0" kern="1200" dirty="0">
            <a:latin typeface="Georgia" pitchFamily="18" charset="0"/>
          </a:endParaRPr>
        </a:p>
      </dsp:txBody>
      <dsp:txXfrm>
        <a:off x="0" y="3168350"/>
        <a:ext cx="8229600" cy="9126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875CD6-3152-4F9C-B905-692922D5DAD2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Виникнення</a:t>
          </a:r>
          <a:endParaRPr lang="ru-RU" sz="2100" b="1" kern="1200" dirty="0">
            <a:latin typeface="Georgia" pitchFamily="18" charset="0"/>
          </a:endParaRPr>
        </a:p>
      </dsp:txBody>
      <dsp:txXfrm>
        <a:off x="7233" y="533479"/>
        <a:ext cx="2161877" cy="1297126"/>
      </dsp:txXfrm>
    </dsp:sp>
    <dsp:sp modelId="{C24D3C6B-14CC-4079-8344-A5722E483315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359355" y="913970"/>
        <a:ext cx="458317" cy="536145"/>
      </dsp:txXfrm>
    </dsp:sp>
    <dsp:sp modelId="{3481D6E5-9112-4CA2-8AC8-8C5E5E9C1353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Засвоєння</a:t>
          </a:r>
          <a:endParaRPr lang="ru-RU" sz="2100" b="1" kern="1200" dirty="0">
            <a:latin typeface="Georgia" pitchFamily="18" charset="0"/>
          </a:endParaRPr>
        </a:p>
      </dsp:txBody>
      <dsp:txXfrm>
        <a:off x="3033861" y="533479"/>
        <a:ext cx="2161877" cy="1297126"/>
      </dsp:txXfrm>
    </dsp:sp>
    <dsp:sp modelId="{4FC81F50-C8D4-4EA7-A5AC-CC934966BCB3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385983" y="913970"/>
        <a:ext cx="458317" cy="536145"/>
      </dsp:txXfrm>
    </dsp:sp>
    <dsp:sp modelId="{AF7E3B9C-8417-4F9D-B952-E782F9FD74D4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Насичення</a:t>
          </a:r>
          <a:endParaRPr lang="ru-RU" sz="2100" b="1" kern="1200" dirty="0">
            <a:latin typeface="Georgia" pitchFamily="18" charset="0"/>
          </a:endParaRPr>
        </a:p>
      </dsp:txBody>
      <dsp:txXfrm>
        <a:off x="6060489" y="533479"/>
        <a:ext cx="2161877" cy="1297126"/>
      </dsp:txXfrm>
    </dsp:sp>
    <dsp:sp modelId="{778BA21F-0AD2-4067-AF79-1DCC03E44BCF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6912269" y="1981937"/>
        <a:ext cx="458317" cy="536145"/>
      </dsp:txXfrm>
    </dsp:sp>
    <dsp:sp modelId="{34F03F80-91A6-47F9-8A9C-2BE3128F222B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Рутинизація</a:t>
          </a:r>
          <a:endParaRPr lang="ru-RU" sz="2100" b="1" kern="1200" dirty="0">
            <a:latin typeface="Georgia" pitchFamily="18" charset="0"/>
          </a:endParaRPr>
        </a:p>
      </dsp:txBody>
      <dsp:txXfrm>
        <a:off x="6060489" y="2695356"/>
        <a:ext cx="2161877" cy="1297126"/>
      </dsp:txXfrm>
    </dsp:sp>
    <dsp:sp modelId="{9515D732-35CF-4838-AEA3-5577A92330ED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411926" y="3075847"/>
        <a:ext cx="458317" cy="536145"/>
      </dsp:txXfrm>
    </dsp:sp>
    <dsp:sp modelId="{89080FE3-C603-40CD-897C-37B6FF4DCE37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Криза</a:t>
          </a:r>
          <a:endParaRPr lang="ru-RU" sz="2100" b="1" kern="1200" dirty="0">
            <a:latin typeface="Georgia" pitchFamily="18" charset="0"/>
          </a:endParaRPr>
        </a:p>
      </dsp:txBody>
      <dsp:txXfrm>
        <a:off x="3033861" y="2695356"/>
        <a:ext cx="2161877" cy="1297126"/>
      </dsp:txXfrm>
    </dsp:sp>
    <dsp:sp modelId="{16C1A61D-7501-466C-B0A7-8FF6AD622A50}">
      <dsp:nvSpPr>
        <dsp:cNvPr id="0" name=""/>
        <dsp:cNvSpPr/>
      </dsp:nvSpPr>
      <dsp:spPr>
        <a:xfrm rot="10800000">
          <a:off x="2385298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385298" y="3075847"/>
        <a:ext cx="458317" cy="536145"/>
      </dsp:txXfrm>
    </dsp:sp>
    <dsp:sp modelId="{1B88940D-45FE-4DAE-82AF-6878C0C2085C}">
      <dsp:nvSpPr>
        <dsp:cNvPr id="0" name=""/>
        <dsp:cNvSpPr/>
      </dsp:nvSpPr>
      <dsp:spPr>
        <a:xfrm>
          <a:off x="7233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Фініш</a:t>
          </a:r>
          <a:endParaRPr lang="ru-RU" sz="2100" b="1" kern="1200" dirty="0">
            <a:latin typeface="Georgia" pitchFamily="18" charset="0"/>
          </a:endParaRPr>
        </a:p>
      </dsp:txBody>
      <dsp:txXfrm>
        <a:off x="7233" y="2695356"/>
        <a:ext cx="2161877" cy="129712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8998C7-6BF1-48C0-911B-E52B59C4C2D0}">
      <dsp:nvSpPr>
        <dsp:cNvPr id="0" name=""/>
        <dsp:cNvSpPr/>
      </dsp:nvSpPr>
      <dsp:spPr>
        <a:xfrm>
          <a:off x="3291839" y="1325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передбачають парну і групову роботу </a:t>
          </a:r>
          <a:endParaRPr lang="ru-RU" sz="1900" kern="1200" dirty="0">
            <a:latin typeface="Georgia" pitchFamily="18" charset="0"/>
          </a:endParaRPr>
        </a:p>
      </dsp:txBody>
      <dsp:txXfrm>
        <a:off x="3291839" y="1325"/>
        <a:ext cx="4937760" cy="1051932"/>
      </dsp:txXfrm>
    </dsp:sp>
    <dsp:sp modelId="{68099BCA-409A-4E6C-9F63-BA8A86465208}">
      <dsp:nvSpPr>
        <dsp:cNvPr id="0" name=""/>
        <dsp:cNvSpPr/>
      </dsp:nvSpPr>
      <dsp:spPr>
        <a:xfrm>
          <a:off x="0" y="1325"/>
          <a:ext cx="3291840" cy="10519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latin typeface="Georgia" pitchFamily="18" charset="0"/>
            </a:rPr>
            <a:t>Технології кооперативного навчання</a:t>
          </a:r>
          <a:endParaRPr lang="ru-RU" sz="2100" b="1" i="0" kern="1200" dirty="0">
            <a:latin typeface="Georgia" pitchFamily="18" charset="0"/>
          </a:endParaRPr>
        </a:p>
      </dsp:txBody>
      <dsp:txXfrm>
        <a:off x="0" y="1325"/>
        <a:ext cx="3291840" cy="1051932"/>
      </dsp:txXfrm>
    </dsp:sp>
    <dsp:sp modelId="{E0DB3E42-4FD4-48B0-910B-A243B62E284F}">
      <dsp:nvSpPr>
        <dsp:cNvPr id="0" name=""/>
        <dsp:cNvSpPr/>
      </dsp:nvSpPr>
      <dsp:spPr>
        <a:xfrm>
          <a:off x="3291839" y="1158452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передбачають одночасну спільну роботу всього класу</a:t>
          </a:r>
          <a:endParaRPr lang="ru-RU" sz="1900" kern="1200" dirty="0">
            <a:latin typeface="Georgia" pitchFamily="18" charset="0"/>
          </a:endParaRPr>
        </a:p>
      </dsp:txBody>
      <dsp:txXfrm>
        <a:off x="3291839" y="1158452"/>
        <a:ext cx="4937760" cy="1051932"/>
      </dsp:txXfrm>
    </dsp:sp>
    <dsp:sp modelId="{47A8E2CC-8874-429C-AC9B-76833E4831A1}">
      <dsp:nvSpPr>
        <dsp:cNvPr id="0" name=""/>
        <dsp:cNvSpPr/>
      </dsp:nvSpPr>
      <dsp:spPr>
        <a:xfrm>
          <a:off x="0" y="1158452"/>
          <a:ext cx="3291840" cy="1051932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latin typeface="Georgia" pitchFamily="18" charset="0"/>
            </a:rPr>
            <a:t>Технології колективно-групового навчання</a:t>
          </a:r>
          <a:endParaRPr lang="ru-RU" sz="2100" b="1" i="0" kern="1200" dirty="0">
            <a:latin typeface="Georgia" pitchFamily="18" charset="0"/>
          </a:endParaRPr>
        </a:p>
      </dsp:txBody>
      <dsp:txXfrm>
        <a:off x="0" y="1158452"/>
        <a:ext cx="3291840" cy="1051932"/>
      </dsp:txXfrm>
    </dsp:sp>
    <dsp:sp modelId="{002F6581-4086-4B86-86AC-FAEC60CDA474}">
      <dsp:nvSpPr>
        <dsp:cNvPr id="0" name=""/>
        <dsp:cNvSpPr/>
      </dsp:nvSpPr>
      <dsp:spPr>
        <a:xfrm>
          <a:off x="3291839" y="2315578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передбачають навчання через ігрову діяльність</a:t>
          </a:r>
          <a:endParaRPr lang="ru-RU" sz="1900" kern="1200" dirty="0">
            <a:latin typeface="Georgia" pitchFamily="18" charset="0"/>
          </a:endParaRPr>
        </a:p>
      </dsp:txBody>
      <dsp:txXfrm>
        <a:off x="3291839" y="2315578"/>
        <a:ext cx="4937760" cy="1051932"/>
      </dsp:txXfrm>
    </dsp:sp>
    <dsp:sp modelId="{D1127D12-54FB-4FA2-A15B-E1AF4A783849}">
      <dsp:nvSpPr>
        <dsp:cNvPr id="0" name=""/>
        <dsp:cNvSpPr/>
      </dsp:nvSpPr>
      <dsp:spPr>
        <a:xfrm>
          <a:off x="0" y="2315578"/>
          <a:ext cx="3291840" cy="1051932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latin typeface="Georgia" pitchFamily="18" charset="0"/>
            </a:rPr>
            <a:t>Технології ситуативного моделювання</a:t>
          </a:r>
          <a:endParaRPr lang="ru-RU" sz="2100" b="1" i="0" kern="1200" dirty="0">
            <a:latin typeface="Georgia" pitchFamily="18" charset="0"/>
          </a:endParaRPr>
        </a:p>
      </dsp:txBody>
      <dsp:txXfrm>
        <a:off x="0" y="2315578"/>
        <a:ext cx="3291840" cy="1051932"/>
      </dsp:txXfrm>
    </dsp:sp>
    <dsp:sp modelId="{C1E9F7D1-B7E9-45F3-81B1-557AA1CFDF97}">
      <dsp:nvSpPr>
        <dsp:cNvPr id="0" name=""/>
        <dsp:cNvSpPr/>
      </dsp:nvSpPr>
      <dsp:spPr>
        <a:xfrm>
          <a:off x="3291839" y="3472704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передбачають навчання під час дискусії, що є важливим засобом пізнавальної діяльності учнів</a:t>
          </a:r>
          <a:endParaRPr lang="ru-RU" sz="1900" kern="1200" dirty="0">
            <a:latin typeface="Georgia" pitchFamily="18" charset="0"/>
          </a:endParaRPr>
        </a:p>
      </dsp:txBody>
      <dsp:txXfrm>
        <a:off x="3291839" y="3472704"/>
        <a:ext cx="4937760" cy="1051932"/>
      </dsp:txXfrm>
    </dsp:sp>
    <dsp:sp modelId="{6B88B263-958E-496C-9CC1-6C886617543A}">
      <dsp:nvSpPr>
        <dsp:cNvPr id="0" name=""/>
        <dsp:cNvSpPr/>
      </dsp:nvSpPr>
      <dsp:spPr>
        <a:xfrm>
          <a:off x="0" y="3472704"/>
          <a:ext cx="3291840" cy="105193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latin typeface="Georgia" pitchFamily="18" charset="0"/>
            </a:rPr>
            <a:t>Технології опрацювання дискусійних питань</a:t>
          </a:r>
          <a:endParaRPr lang="ru-RU" sz="2100" b="1" i="0" kern="1200" dirty="0">
            <a:latin typeface="Georgia" pitchFamily="18" charset="0"/>
          </a:endParaRPr>
        </a:p>
      </dsp:txBody>
      <dsp:txXfrm>
        <a:off x="0" y="3472704"/>
        <a:ext cx="3291840" cy="1051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5DDAA-97EE-4570-B99B-E67AC435223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42394-B5A3-45CE-9C59-824050CFE5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8AC3-A071-4A70-8F45-113BE9893D10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F192C-D736-4DBF-BABC-E4850B6D9A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A8E7-D7F8-4EFD-BDC7-0129B5A40701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C961-6B24-4EC0-B631-F4ACC1A23707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B9D4-9F78-4F45-92A5-5F9FB76FA404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230B-9D4F-42B0-87A3-9562B7EB8B77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1BF-1B35-495A-8422-61EA04F1B299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7C6B-D831-4358-858C-2E93A737F252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CC54-62F2-4353-BD04-C75E70FAC8F2}" type="datetime1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068-4C51-47F3-B82D-A11227325E0E}" type="datetime1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34FF-A961-4E4D-8D28-F8F9FA821C72}" type="datetime1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1C51-0A24-4ED5-8E22-D2AAD147C166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0B59-C00F-42B2-8992-80DC2FE28B81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  <a:alpha val="7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B480-AF52-48F0-8099-CB2B2C761C45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5343-0FB7-43FC-95B5-F90B55F13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ІННОВАЦІЙНІ ТЕХНОЛОГІЇ. </a:t>
            </a:r>
            <a:r>
              <a:rPr lang="en-US" b="1" dirty="0" smtClean="0">
                <a:latin typeface="Georgia" pitchFamily="18" charset="0"/>
              </a:rPr>
              <a:t/>
            </a:r>
            <a:br>
              <a:rPr lang="en-US" b="1" dirty="0" smtClean="0">
                <a:latin typeface="Georgia" pitchFamily="18" charset="0"/>
              </a:rPr>
            </a:br>
            <a:r>
              <a:rPr lang="uk-UA" b="1" smtClean="0">
                <a:latin typeface="Georgia" pitchFamily="18" charset="0"/>
              </a:rPr>
              <a:t>НАВЧАННЯ ХІМІЇ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464496" cy="4392488"/>
          </a:xfrm>
        </p:spPr>
        <p:txBody>
          <a:bodyPr>
            <a:noAutofit/>
          </a:bodyPr>
          <a:lstStyle/>
          <a:p>
            <a:pPr algn="l"/>
            <a:r>
              <a:rPr lang="uk-UA" sz="2500" b="1" dirty="0" smtClean="0">
                <a:latin typeface="Georgia" pitchFamily="18" charset="0"/>
              </a:rPr>
              <a:t>Інноваційний процес в освіті</a:t>
            </a:r>
            <a:r>
              <a:rPr lang="uk-UA" sz="2500" dirty="0" smtClean="0">
                <a:latin typeface="Georgia" pitchFamily="18" charset="0"/>
              </a:rPr>
              <a:t> – це сукупність послідовних, цілеспрямованих дій, орієнтованих на її оновлення, модифікацію мети, змісту, організації, форм і методів навчання і виховання, адаптації навчального процесу до нових суспільно-історичних умов</a:t>
            </a:r>
            <a:endParaRPr lang="ru-RU" sz="2500" b="1" i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Содержимое 7" descr="REFORMA-OSV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060848"/>
            <a:ext cx="353853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Чинники, які визначають інноваційний </a:t>
            </a:r>
            <a:r>
              <a:rPr lang="uk-UA" sz="3200" b="1" dirty="0" smtClean="0">
                <a:latin typeface="Georgia" pitchFamily="18" charset="0"/>
              </a:rPr>
              <a:t>потенціал педагога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Критерії </a:t>
            </a:r>
            <a:r>
              <a:rPr lang="uk-UA" sz="3200" b="1" dirty="0" smtClean="0">
                <a:latin typeface="Georgia" pitchFamily="18" charset="0"/>
              </a:rPr>
              <a:t>педагогічних інновацій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Логіка інноваційного процесу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ІНТЕРАКТИВНЕ НАВЧАННЯ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17463" algn="just">
              <a:buNone/>
            </a:pPr>
            <a:r>
              <a:rPr lang="uk-UA" b="1" i="1" cap="small" dirty="0" smtClean="0">
                <a:latin typeface="Georgia" pitchFamily="18" charset="0"/>
              </a:rPr>
              <a:t>Сутність інтерактивного навчання</a:t>
            </a:r>
            <a:r>
              <a:rPr lang="uk-UA" i="1" cap="small" dirty="0" smtClean="0">
                <a:latin typeface="Georgia" pitchFamily="18" charset="0"/>
              </a:rPr>
              <a:t> </a:t>
            </a:r>
            <a:r>
              <a:rPr lang="uk-UA" i="1" dirty="0" smtClean="0">
                <a:latin typeface="Georgia" pitchFamily="18" charset="0"/>
              </a:rPr>
              <a:t>полягає в тому, що освітній процес відбувається за умови </a:t>
            </a:r>
            <a:r>
              <a:rPr lang="uk-UA" b="1" i="1" dirty="0" smtClean="0">
                <a:latin typeface="Georgia" pitchFamily="18" charset="0"/>
              </a:rPr>
              <a:t>постійної</a:t>
            </a:r>
            <a:r>
              <a:rPr lang="uk-UA" i="1" dirty="0" smtClean="0">
                <a:latin typeface="Georgia" pitchFamily="18" charset="0"/>
              </a:rPr>
              <a:t>, </a:t>
            </a:r>
            <a:r>
              <a:rPr lang="uk-UA" b="1" i="1" dirty="0" smtClean="0">
                <a:latin typeface="Georgia" pitchFamily="18" charset="0"/>
              </a:rPr>
              <a:t>активної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b="1" i="1" dirty="0" smtClean="0">
                <a:latin typeface="Georgia" pitchFamily="18" charset="0"/>
              </a:rPr>
              <a:t>взаємодії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b="1" i="1" dirty="0" smtClean="0">
                <a:latin typeface="Georgia" pitchFamily="18" charset="0"/>
              </a:rPr>
              <a:t>всіх учнів</a:t>
            </a:r>
            <a:r>
              <a:rPr lang="uk-UA" i="1" dirty="0" smtClean="0">
                <a:latin typeface="Georgia" pitchFamily="18" charset="0"/>
              </a:rPr>
              <a:t>.</a:t>
            </a:r>
            <a:endParaRPr lang="en-US" i="1" dirty="0" smtClean="0">
              <a:latin typeface="Georgia" pitchFamily="18" charset="0"/>
            </a:endParaRPr>
          </a:p>
          <a:p>
            <a:pPr indent="17463" algn="just">
              <a:buNone/>
            </a:pPr>
            <a:r>
              <a:rPr lang="uk-UA" i="1" dirty="0" smtClean="0">
                <a:latin typeface="Georgia" pitchFamily="18" charset="0"/>
              </a:rPr>
              <a:t> Це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uk-UA" b="1" i="1" cap="small" dirty="0" err="1" smtClean="0">
                <a:latin typeface="Georgia" pitchFamily="18" charset="0"/>
              </a:rPr>
              <a:t>співнавчання</a:t>
            </a:r>
            <a:r>
              <a:rPr lang="uk-UA" i="1" dirty="0" smtClean="0">
                <a:latin typeface="Georgia" pitchFamily="18" charset="0"/>
              </a:rPr>
              <a:t> та </a:t>
            </a:r>
            <a:r>
              <a:rPr lang="uk-UA" b="1" i="1" cap="small" dirty="0" err="1" smtClean="0">
                <a:latin typeface="Georgia" pitchFamily="18" charset="0"/>
              </a:rPr>
              <a:t>взаємонавчання</a:t>
            </a:r>
            <a:r>
              <a:rPr lang="uk-UA" i="1" dirty="0" smtClean="0">
                <a:latin typeface="Georgia" pitchFamily="18" charset="0"/>
              </a:rPr>
              <a:t> (колективне, групове, навчання у співпраці), де й учень і вчитель є </a:t>
            </a:r>
            <a:r>
              <a:rPr lang="uk-UA" b="1" i="1" dirty="0" smtClean="0">
                <a:latin typeface="Georgia" pitchFamily="18" charset="0"/>
              </a:rPr>
              <a:t>рівноправними</a:t>
            </a:r>
            <a:r>
              <a:rPr lang="uk-UA" i="1" dirty="0" smtClean="0">
                <a:latin typeface="Georgia" pitchFamily="18" charset="0"/>
              </a:rPr>
              <a:t>, </a:t>
            </a:r>
            <a:r>
              <a:rPr lang="uk-UA" b="1" i="1" dirty="0" smtClean="0">
                <a:latin typeface="Georgia" pitchFamily="18" charset="0"/>
              </a:rPr>
              <a:t>рівнозначними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b="1" i="1" dirty="0" smtClean="0">
                <a:latin typeface="Georgia" pitchFamily="18" charset="0"/>
              </a:rPr>
              <a:t>суб’єктами навчання</a:t>
            </a:r>
            <a:r>
              <a:rPr lang="uk-UA" i="1" dirty="0" smtClean="0">
                <a:latin typeface="Georgia" pitchFamily="18" charset="0"/>
              </a:rPr>
              <a:t>, </a:t>
            </a:r>
            <a:r>
              <a:rPr lang="uk-UA" b="1" i="1" dirty="0" smtClean="0">
                <a:latin typeface="Georgia" pitchFamily="18" charset="0"/>
              </a:rPr>
              <a:t>розуміють</a:t>
            </a:r>
            <a:r>
              <a:rPr lang="uk-UA" i="1" dirty="0" smtClean="0">
                <a:latin typeface="Georgia" pitchFamily="18" charset="0"/>
              </a:rPr>
              <a:t>, що вони роблять, </a:t>
            </a:r>
            <a:r>
              <a:rPr lang="uk-UA" b="1" i="1" dirty="0" smtClean="0">
                <a:latin typeface="Georgia" pitchFamily="18" charset="0"/>
              </a:rPr>
              <a:t>рефлектують</a:t>
            </a:r>
            <a:r>
              <a:rPr lang="uk-UA" i="1" dirty="0" smtClean="0">
                <a:latin typeface="Georgia" pitchFamily="18" charset="0"/>
              </a:rPr>
              <a:t> з приводу того, що вони знають, уміють і здійснюють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Класифікація інтерактивних технологій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Порівняльна характеристика моделей навчання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Групова робота є основною формою кооперативного </a:t>
            </a:r>
            <a:r>
              <a:rPr lang="uk-UA" sz="3600" b="1" dirty="0" smtClean="0">
                <a:latin typeface="Georgia" pitchFamily="18" charset="0"/>
              </a:rPr>
              <a:t>навчання</a:t>
            </a:r>
            <a:endParaRPr lang="ru-RU" dirty="0"/>
          </a:p>
        </p:txBody>
      </p:sp>
      <p:pic>
        <p:nvPicPr>
          <p:cNvPr id="5" name="Содержимое 4" descr="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348880"/>
            <a:ext cx="4082979" cy="271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Основні елементи кооперативного навчання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Комплектація пар за типом темпераменту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730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943254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ХОЛЕРИК 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САНГВІНІК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943254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САНГВІНІК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МЕЛАНХОЛІК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943254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МЕЛАНХОЛІК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ФЛЕГМАТИК;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943254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САНГВІНІК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ФЛЕГМАТИК;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latin typeface="Georgia" pitchFamily="18" charset="0"/>
              </a:rPr>
              <a:t>ПЛАН</a:t>
            </a:r>
          </a:p>
          <a:p>
            <a:pPr algn="ctr">
              <a:buNone/>
            </a:pP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Сучасні технології в освіті.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Поняття педагогічної інновації.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Інтерактивні технології навчання.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Інтерактивне навчання у вищий школі.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Групова робота студентів на заняттях з хімічних дисциплін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64088" y="620688"/>
            <a:ext cx="3008313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i="1" dirty="0" smtClean="0">
                <a:latin typeface="Georgia" pitchFamily="18" charset="0"/>
              </a:rPr>
              <a:t>«Активне слухання»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4690864" cy="5865515"/>
          </a:xfrm>
        </p:spPr>
        <p:txBody>
          <a:bodyPr>
            <a:noAutofit/>
          </a:bodyPr>
          <a:lstStyle/>
          <a:p>
            <a:pPr marL="269875" lvl="0" indent="-269875">
              <a:spcBef>
                <a:spcPts val="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Georgia" pitchFamily="18" charset="0"/>
              </a:rPr>
              <a:t>зверніть увагу на </a:t>
            </a:r>
            <a:r>
              <a:rPr lang="uk-UA" sz="2000" b="1" dirty="0" smtClean="0">
                <a:latin typeface="Georgia" pitchFamily="18" charset="0"/>
              </a:rPr>
              <a:t>мову тіла</a:t>
            </a:r>
            <a:r>
              <a:rPr lang="uk-UA" sz="2000" dirty="0" smtClean="0">
                <a:latin typeface="Georgia" pitchFamily="18" charset="0"/>
              </a:rPr>
              <a:t>: сідайте обличчям до того, з ким говорите, нахиляйтеся вперед, установіть контакт очима;</a:t>
            </a:r>
            <a:endParaRPr lang="ru-RU" sz="2000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Georgia" pitchFamily="18" charset="0"/>
              </a:rPr>
              <a:t>допомагайте співрозмовнику говорити, використовуючи </a:t>
            </a:r>
            <a:r>
              <a:rPr lang="uk-UA" sz="2000" b="1" dirty="0" smtClean="0">
                <a:latin typeface="Georgia" pitchFamily="18" charset="0"/>
              </a:rPr>
              <a:t>звуки та жести заохочення</a:t>
            </a:r>
            <a:r>
              <a:rPr lang="uk-UA" sz="2000" dirty="0" smtClean="0">
                <a:latin typeface="Georgia" pitchFamily="18" charset="0"/>
              </a:rPr>
              <a:t>: кивок головою, доброзичлива посмішка, слова «так-так»;</a:t>
            </a:r>
            <a:endParaRPr lang="ru-RU" sz="2000" dirty="0" smtClean="0">
              <a:latin typeface="Georgia" pitchFamily="18" charset="0"/>
            </a:endParaRPr>
          </a:p>
          <a:p>
            <a:pPr marL="269875" lvl="0" indent="-269875">
              <a:spcBef>
                <a:spcPts val="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Georgia" pitchFamily="18" charset="0"/>
              </a:rPr>
              <a:t>якщо необхідно, задайте уточнювальні запитання, які допомагають прояснити ситуацію, уточнити дещо з того, що вже відомо. Наприклад, такі: </a:t>
            </a:r>
            <a:r>
              <a:rPr lang="uk-UA" sz="2000" b="1" dirty="0" smtClean="0">
                <a:latin typeface="Georgia" pitchFamily="18" charset="0"/>
              </a:rPr>
              <a:t>«Ти маєш на увазі, що ...?»</a:t>
            </a:r>
            <a:r>
              <a:rPr lang="uk-UA" sz="2000" dirty="0" smtClean="0">
                <a:latin typeface="Georgia" pitchFamily="18" charset="0"/>
              </a:rPr>
              <a:t> або «</a:t>
            </a:r>
            <a:r>
              <a:rPr lang="uk-UA" sz="2000" b="1" dirty="0" smtClean="0">
                <a:latin typeface="Georgia" pitchFamily="18" charset="0"/>
              </a:rPr>
              <a:t>Чи я правильно зрозуміла, що...?</a:t>
            </a:r>
            <a:r>
              <a:rPr lang="uk-UA" sz="2000" dirty="0" smtClean="0">
                <a:latin typeface="Georgia" pitchFamily="18" charset="0"/>
              </a:rPr>
              <a:t>»;</a:t>
            </a:r>
            <a:endParaRPr lang="ru-RU" sz="2000" dirty="0" smtClean="0">
              <a:latin typeface="Georgia" pitchFamily="18" charset="0"/>
            </a:endParaRPr>
          </a:p>
          <a:p>
            <a:pPr marL="269875" indent="-269875">
              <a:spcBef>
                <a:spcPts val="0"/>
              </a:spcBef>
              <a:buFont typeface="Wingdings" pitchFamily="2" charset="2"/>
              <a:buChar char="q"/>
            </a:pPr>
            <a:r>
              <a:rPr lang="uk-UA" sz="2000" dirty="0" smtClean="0">
                <a:latin typeface="Georgia" pitchFamily="18" charset="0"/>
              </a:rPr>
              <a:t>під час висловлювання </a:t>
            </a:r>
            <a:r>
              <a:rPr lang="uk-UA" sz="2000" b="1" dirty="0" smtClean="0">
                <a:latin typeface="Georgia" pitchFamily="18" charset="0"/>
              </a:rPr>
              <a:t>говоріть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b="1" dirty="0" smtClean="0">
                <a:latin typeface="Georgia" pitchFamily="18" charset="0"/>
              </a:rPr>
              <a:t>чітко</a:t>
            </a:r>
            <a:r>
              <a:rPr lang="uk-UA" sz="2000" dirty="0" smtClean="0">
                <a:latin typeface="Georgia" pitchFamily="18" charset="0"/>
              </a:rPr>
              <a:t>, </a:t>
            </a:r>
            <a:r>
              <a:rPr lang="uk-UA" sz="2000" b="1" dirty="0" smtClean="0">
                <a:latin typeface="Georgia" pitchFamily="18" charset="0"/>
              </a:rPr>
              <a:t>по суті справи</a:t>
            </a:r>
            <a:r>
              <a:rPr lang="uk-UA" sz="2000" dirty="0" smtClean="0">
                <a:latin typeface="Georgia" pitchFamily="18" charset="0"/>
              </a:rPr>
              <a:t>, наводячи приклади і пояснюючи свої </a:t>
            </a:r>
            <a:r>
              <a:rPr lang="uk-UA" sz="2000" dirty="0" smtClean="0">
                <a:latin typeface="Georgia" pitchFamily="18" charset="0"/>
              </a:rPr>
              <a:t>думки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Содержимое 8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4011" y="2780928"/>
            <a:ext cx="3173390" cy="211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Способи </a:t>
            </a:r>
            <a:r>
              <a:rPr lang="uk-UA" sz="3200" b="1" dirty="0" smtClean="0">
                <a:latin typeface="Georgia" pitchFamily="18" charset="0"/>
              </a:rPr>
              <a:t>формування груп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Розподіл ролей у групі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Принципи </a:t>
            </a:r>
            <a:r>
              <a:rPr lang="uk-UA" sz="3200" b="1" dirty="0" smtClean="0">
                <a:latin typeface="Georgia" pitchFamily="18" charset="0"/>
              </a:rPr>
              <a:t>фасилітаційної взаємодії 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Техніки слухання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Переваги і недоліки парної та групової роботи студентів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6" name="Содержимое 5" descr="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636912"/>
            <a:ext cx="4180731" cy="209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Georgia" pitchFamily="18" charset="0"/>
              </a:rPr>
              <a:t>		</a:t>
            </a:r>
            <a:r>
              <a:rPr lang="uk-UA" sz="4700" b="1" dirty="0" smtClean="0">
                <a:latin typeface="Georgia" pitchFamily="18" charset="0"/>
              </a:rPr>
              <a:t>Інноваційний розвиток</a:t>
            </a:r>
            <a:r>
              <a:rPr lang="uk-UA" sz="4700" dirty="0" smtClean="0">
                <a:latin typeface="Georgia" pitchFamily="18" charset="0"/>
              </a:rPr>
              <a:t> </a:t>
            </a:r>
            <a:r>
              <a:rPr lang="uk-UA" sz="4700" dirty="0" smtClean="0">
                <a:latin typeface="Georgia" pitchFamily="18" charset="0"/>
              </a:rPr>
              <a:t>сучасної </a:t>
            </a:r>
            <a:r>
              <a:rPr lang="uk-UA" sz="4700" dirty="0" smtClean="0">
                <a:latin typeface="Georgia" pitchFamily="18" charset="0"/>
              </a:rPr>
              <a:t>освіти </a:t>
            </a:r>
            <a:r>
              <a:rPr lang="uk-UA" sz="4700" dirty="0" smtClean="0">
                <a:latin typeface="Georgia" pitchFamily="18" charset="0"/>
              </a:rPr>
              <a:t>всіх рівнів базується </a:t>
            </a:r>
            <a:r>
              <a:rPr lang="uk-UA" sz="4700" dirty="0" smtClean="0">
                <a:latin typeface="Georgia" pitchFamily="18" charset="0"/>
              </a:rPr>
              <a:t>на </a:t>
            </a:r>
            <a:r>
              <a:rPr lang="uk-UA" sz="4700" b="1" dirty="0" smtClean="0">
                <a:latin typeface="Georgia" pitchFamily="18" charset="0"/>
              </a:rPr>
              <a:t>технологізації</a:t>
            </a:r>
            <a:r>
              <a:rPr lang="uk-UA" sz="4700" dirty="0" smtClean="0">
                <a:latin typeface="Georgia" pitchFamily="18" charset="0"/>
              </a:rPr>
              <a:t> </a:t>
            </a:r>
            <a:r>
              <a:rPr lang="uk-UA" sz="4700" dirty="0" smtClean="0">
                <a:latin typeface="Georgia" pitchFamily="18" charset="0"/>
              </a:rPr>
              <a:t>освітнього процесу та на </a:t>
            </a:r>
            <a:r>
              <a:rPr lang="uk-UA" sz="4700" b="1" dirty="0" smtClean="0">
                <a:latin typeface="Georgia" pitchFamily="18" charset="0"/>
              </a:rPr>
              <a:t>формуванні особистості педагога</a:t>
            </a:r>
            <a:r>
              <a:rPr lang="uk-UA" sz="4700" dirty="0" smtClean="0">
                <a:latin typeface="Georgia" pitchFamily="18" charset="0"/>
              </a:rPr>
              <a:t>, здатного </a:t>
            </a:r>
            <a:r>
              <a:rPr lang="uk-UA" sz="4700" b="1" dirty="0" smtClean="0">
                <a:latin typeface="Georgia" pitchFamily="18" charset="0"/>
              </a:rPr>
              <a:t>формувати особистість учня/студента</a:t>
            </a:r>
            <a:r>
              <a:rPr lang="uk-UA" sz="4700" dirty="0" smtClean="0">
                <a:latin typeface="Georgia" pitchFamily="18" charset="0"/>
              </a:rPr>
              <a:t>, успішного на ринку праці. </a:t>
            </a:r>
            <a:endParaRPr lang="ru-RU" sz="4700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700" dirty="0" smtClean="0">
                <a:latin typeface="Georgia" pitchFamily="18" charset="0"/>
              </a:rPr>
              <a:t>		</a:t>
            </a:r>
            <a:r>
              <a:rPr lang="uk-UA" sz="4700" b="1" dirty="0" smtClean="0">
                <a:latin typeface="Georgia" pitchFamily="18" charset="0"/>
              </a:rPr>
              <a:t>Основні </a:t>
            </a:r>
            <a:r>
              <a:rPr lang="uk-UA" sz="4700" b="1" dirty="0" smtClean="0">
                <a:latin typeface="Georgia" pitchFamily="18" charset="0"/>
              </a:rPr>
              <a:t>інновації </a:t>
            </a:r>
            <a:r>
              <a:rPr lang="uk-UA" sz="4700" dirty="0" smtClean="0">
                <a:latin typeface="Georgia" pitchFamily="18" charset="0"/>
              </a:rPr>
              <a:t>освітнього процесу відбуваються через надання йому </a:t>
            </a:r>
            <a:r>
              <a:rPr lang="uk-UA" sz="4700" b="1" dirty="0" smtClean="0">
                <a:latin typeface="Georgia" pitchFamily="18" charset="0"/>
              </a:rPr>
              <a:t>інтерактивної взаємодії між всіма його учасниками</a:t>
            </a:r>
            <a:r>
              <a:rPr lang="uk-UA" sz="4700" dirty="0" smtClean="0">
                <a:latin typeface="Georgia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700" dirty="0" smtClean="0">
                <a:latin typeface="Georgia" pitchFamily="18" charset="0"/>
              </a:rPr>
              <a:t>	</a:t>
            </a:r>
            <a:r>
              <a:rPr lang="uk-UA" sz="4700" dirty="0" smtClean="0">
                <a:latin typeface="Georgia" pitchFamily="18" charset="0"/>
              </a:rPr>
              <a:t>	 </a:t>
            </a:r>
            <a:r>
              <a:rPr lang="uk-UA" sz="4700" b="1" dirty="0" smtClean="0">
                <a:latin typeface="Georgia" pitchFamily="18" charset="0"/>
              </a:rPr>
              <a:t>Педагог змінює свою роль </a:t>
            </a:r>
            <a:r>
              <a:rPr lang="uk-UA" sz="4700" dirty="0" smtClean="0">
                <a:latin typeface="Georgia" pitchFamily="18" charset="0"/>
              </a:rPr>
              <a:t>– виступає як організатор, консультант, фасилітатор навчально-пізнавальної діяльності</a:t>
            </a:r>
            <a:endParaRPr lang="ru-RU" sz="47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 !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Georgia" pitchFamily="18" charset="0"/>
              </a:rPr>
              <a:t>навчання</a:t>
            </a: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07678"/>
          </a:xfrm>
        </p:spPr>
        <p:txBody>
          <a:bodyPr anchor="t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Якості учнів ЗЗСО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5842992" cy="4857403"/>
          </a:xfrm>
        </p:spPr>
        <p:txBody>
          <a:bodyPr>
            <a:noAutofit/>
          </a:bodyPr>
          <a:lstStyle/>
          <a:p>
            <a:pPr marL="72000" lvl="0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>
                <a:latin typeface="Georgia" pitchFamily="18" charset="0"/>
              </a:rPr>
              <a:t>гнучко адаптуватись у мінливих життєвих ситуаціях;</a:t>
            </a:r>
            <a:endParaRPr lang="ru-RU" sz="2000" dirty="0">
              <a:latin typeface="Georgia" pitchFamily="18" charset="0"/>
            </a:endParaRPr>
          </a:p>
          <a:p>
            <a:pPr marL="72000" lvl="0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>
                <a:latin typeface="Georgia" pitchFamily="18" charset="0"/>
              </a:rPr>
              <a:t>самостійно та критично мислити;</a:t>
            </a:r>
            <a:endParaRPr lang="ru-RU" sz="2000" dirty="0">
              <a:latin typeface="Georgia" pitchFamily="18" charset="0"/>
            </a:endParaRPr>
          </a:p>
          <a:p>
            <a:pPr marL="72000" lvl="0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>
                <a:latin typeface="Georgia" pitchFamily="18" charset="0"/>
              </a:rPr>
              <a:t>уміти бачити та формувати проблему (в особистому та професійному плані), знаходити шляхи її раціонального вирішення;</a:t>
            </a:r>
            <a:endParaRPr lang="ru-RU" sz="2000" dirty="0">
              <a:latin typeface="Georgia" pitchFamily="18" charset="0"/>
            </a:endParaRPr>
          </a:p>
          <a:p>
            <a:pPr marL="72000" lvl="0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>
                <a:latin typeface="Georgia" pitchFamily="18" charset="0"/>
              </a:rPr>
              <a:t>усвідомлювати, де і яким чином здобуті знання можуть бути використані в оточуючій його дійсності;</a:t>
            </a:r>
            <a:endParaRPr lang="ru-RU" sz="2000" dirty="0">
              <a:latin typeface="Georgia" pitchFamily="18" charset="0"/>
            </a:endParaRPr>
          </a:p>
          <a:p>
            <a:pPr marL="72000" lvl="0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>
                <a:latin typeface="Georgia" pitchFamily="18" charset="0"/>
              </a:rPr>
              <a:t>бути здатним генерувати нові ідеї, </a:t>
            </a:r>
            <a:endParaRPr lang="uk-UA" sz="2000" dirty="0" smtClean="0">
              <a:latin typeface="Georgia" pitchFamily="18" charset="0"/>
            </a:endParaRPr>
          </a:p>
          <a:p>
            <a:pPr marL="72000" lvl="0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 smtClean="0">
                <a:latin typeface="Georgia" pitchFamily="18" charset="0"/>
              </a:rPr>
              <a:t>творчо </a:t>
            </a:r>
            <a:r>
              <a:rPr lang="uk-UA" sz="2000" dirty="0">
                <a:latin typeface="Georgia" pitchFamily="18" charset="0"/>
              </a:rPr>
              <a:t>мислити;</a:t>
            </a:r>
            <a:endParaRPr lang="ru-RU" sz="2000" dirty="0">
              <a:latin typeface="Georgia" pitchFamily="18" charset="0"/>
            </a:endParaRPr>
          </a:p>
          <a:p>
            <a:pPr marL="72000" lvl="0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>
                <a:latin typeface="Georgia" pitchFamily="18" charset="0"/>
              </a:rPr>
              <a:t>грамотно працювати з інформацією;</a:t>
            </a:r>
            <a:endParaRPr lang="ru-RU" sz="2000" dirty="0">
              <a:latin typeface="Georgia" pitchFamily="18" charset="0"/>
            </a:endParaRPr>
          </a:p>
          <a:p>
            <a:pPr marL="72000" lvl="0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>
                <a:latin typeface="Georgia" pitchFamily="18" charset="0"/>
              </a:rPr>
              <a:t>бути комунікабельним, уміти </a:t>
            </a:r>
            <a:endParaRPr lang="uk-UA" sz="2000" dirty="0" smtClean="0">
              <a:latin typeface="Georgia" pitchFamily="18" charset="0"/>
            </a:endParaRPr>
          </a:p>
          <a:p>
            <a:pPr marL="72000" lvl="0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 smtClean="0">
                <a:latin typeface="Georgia" pitchFamily="18" charset="0"/>
              </a:rPr>
              <a:t>працювати </a:t>
            </a:r>
            <a:r>
              <a:rPr lang="uk-UA" sz="2000" dirty="0">
                <a:latin typeface="Georgia" pitchFamily="18" charset="0"/>
              </a:rPr>
              <a:t>в колективі;</a:t>
            </a:r>
            <a:endParaRPr lang="ru-RU" sz="2000" dirty="0">
              <a:latin typeface="Georgia" pitchFamily="18" charset="0"/>
            </a:endParaRPr>
          </a:p>
          <a:p>
            <a:pPr marL="7200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>
                <a:latin typeface="Georgia" pitchFamily="18" charset="0"/>
              </a:rPr>
              <a:t>уміти самостійно працювати над розвитком особистої моральності, інтелекту, культурного рівня.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1" name="Содержимое 10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420888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</a:t>
            </a:r>
            <a:r>
              <a:rPr lang="uk-UA" sz="3200" b="1" dirty="0" smtClean="0">
                <a:latin typeface="Georgia" pitchFamily="18" charset="0"/>
              </a:rPr>
              <a:t>оловний </a:t>
            </a:r>
            <a:r>
              <a:rPr lang="uk-UA" sz="3200" b="1" dirty="0" smtClean="0">
                <a:latin typeface="Georgia" pitchFamily="18" charset="0"/>
              </a:rPr>
              <a:t>стратегічний напрям розвитку </a:t>
            </a:r>
            <a:r>
              <a:rPr lang="uk-UA" sz="3200" b="1" dirty="0" smtClean="0">
                <a:latin typeface="Georgia" pitchFamily="18" charset="0"/>
              </a:rPr>
              <a:t>системи освіти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</a:rPr>
              <a:t>Поняття «технологія» </a:t>
            </a:r>
            <a:r>
              <a:rPr lang="en-US" sz="2800" b="1" dirty="0" smtClean="0">
                <a:latin typeface="Georgia" pitchFamily="18" charset="0"/>
              </a:rPr>
              <a:t>- </a:t>
            </a:r>
            <a:r>
              <a:rPr lang="uk-UA" sz="2800" b="1" dirty="0" smtClean="0">
                <a:latin typeface="Georgia" pitchFamily="18" charset="0"/>
              </a:rPr>
              <a:t>це галузь застосування системи наукових принципів до програмування процесу навчання й використання їх у навчальній практиці з орієнтацією на детальні цілі навчання, які допускають їх оцінювання.</a:t>
            </a:r>
            <a:endParaRPr lang="ru-RU" sz="2800" b="1" dirty="0"/>
          </a:p>
        </p:txBody>
      </p:sp>
      <p:pic>
        <p:nvPicPr>
          <p:cNvPr id="7" name="Содержимое 3" descr="imagesXI0WCP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3789040"/>
            <a:ext cx="3369915" cy="262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Взаємозв’язок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технологій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 освіті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Ознаки </a:t>
            </a:r>
            <a:r>
              <a:rPr lang="uk-UA" sz="3200" b="1" dirty="0">
                <a:latin typeface="Georgia" pitchFamily="18" charset="0"/>
              </a:rPr>
              <a:t>технології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5212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ПЕДАГОГІЧНИХ ТЕХНОЛОГІЙ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5343-0FB7-43FC-95B5-F90B55F13FA2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807524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690</Words>
  <Application>Microsoft Office PowerPoint</Application>
  <PresentationFormat>Экран (4:3)</PresentationFormat>
  <Paragraphs>154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ІННОВАЦІЙНІ ТЕХНОЛОГІЇ.  НАВЧАННЯ ХІМІЇ</vt:lpstr>
      <vt:lpstr>Слайд 2</vt:lpstr>
      <vt:lpstr>навчання</vt:lpstr>
      <vt:lpstr>Якості учнів ЗЗСО</vt:lpstr>
      <vt:lpstr>Головний стратегічний напрям розвитку системи освіти</vt:lpstr>
      <vt:lpstr>Поняття «технологія» - це галузь застосування системи наукових принципів до програмування процесу навчання й використання їх у навчальній практиці з орієнтацією на детальні цілі навчання, які допускають їх оцінювання.</vt:lpstr>
      <vt:lpstr>Взаємозв’язок технологій в освіті</vt:lpstr>
      <vt:lpstr>Ознаки технології</vt:lpstr>
      <vt:lpstr>КЛАСИФІКАЦІЯ ПЕДАГОГІЧНИХ ТЕХНОЛОГІЙ</vt:lpstr>
      <vt:lpstr>Інноваційний процес в освіті – це сукупність послідовних, цілеспрямованих дій, орієнтованих на її оновлення, модифікацію мети, змісту, організації, форм і методів навчання і виховання, адаптації навчального процесу до нових суспільно-історичних умов</vt:lpstr>
      <vt:lpstr>Чинники, які визначають інноваційний потенціал педагога </vt:lpstr>
      <vt:lpstr>Критерії педагогічних інновацій</vt:lpstr>
      <vt:lpstr>Логіка інноваційного процесу</vt:lpstr>
      <vt:lpstr>ІНТЕРАКТИВНЕ НАВЧАННЯ</vt:lpstr>
      <vt:lpstr>Класифікація інтерактивних технологій</vt:lpstr>
      <vt:lpstr>Порівняльна характеристика моделей навчання</vt:lpstr>
      <vt:lpstr>Групова робота є основною формою кооперативного навчання</vt:lpstr>
      <vt:lpstr>Основні елементи кооперативного навчання</vt:lpstr>
      <vt:lpstr>Комплектація пар за типом темпераменту</vt:lpstr>
      <vt:lpstr>«Активне слухання»</vt:lpstr>
      <vt:lpstr>Способи формування груп</vt:lpstr>
      <vt:lpstr>Розподіл ролей у групі</vt:lpstr>
      <vt:lpstr>Принципи фасилітаційної взаємодії </vt:lpstr>
      <vt:lpstr>Техніки слухання</vt:lpstr>
      <vt:lpstr>Переваги і недоліки парної та групової роботи студентів</vt:lpstr>
      <vt:lpstr>Слайд 26</vt:lpstr>
      <vt:lpstr>Дякую за увагу 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ІННОВАЦІЙНІ ТЕХНОЛОГІЇ.  РОЗВИТОК УРОКУ ХІМІЇ</dc:title>
  <dc:creator>User</dc:creator>
  <cp:lastModifiedBy>User</cp:lastModifiedBy>
  <cp:revision>59</cp:revision>
  <dcterms:created xsi:type="dcterms:W3CDTF">2020-09-16T06:34:17Z</dcterms:created>
  <dcterms:modified xsi:type="dcterms:W3CDTF">2020-10-06T22:18:21Z</dcterms:modified>
</cp:coreProperties>
</file>