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44" r:id="rId1"/>
    <p:sldMasterId id="2147484056" r:id="rId2"/>
  </p:sldMasterIdLst>
  <p:sldIdLst>
    <p:sldId id="256" r:id="rId3"/>
    <p:sldId id="257" r:id="rId4"/>
    <p:sldId id="258" r:id="rId5"/>
    <p:sldId id="283" r:id="rId6"/>
    <p:sldId id="285" r:id="rId7"/>
    <p:sldId id="290" r:id="rId8"/>
    <p:sldId id="284" r:id="rId9"/>
    <p:sldId id="260" r:id="rId10"/>
    <p:sldId id="262" r:id="rId11"/>
    <p:sldId id="281" r:id="rId12"/>
    <p:sldId id="273" r:id="rId13"/>
    <p:sldId id="286" r:id="rId14"/>
    <p:sldId id="287" r:id="rId15"/>
    <p:sldId id="288" r:id="rId16"/>
    <p:sldId id="291" r:id="rId17"/>
    <p:sldId id="292" r:id="rId18"/>
    <p:sldId id="293" r:id="rId19"/>
    <p:sldId id="294" r:id="rId20"/>
    <p:sldId id="296" r:id="rId21"/>
    <p:sldId id="289" r:id="rId22"/>
    <p:sldId id="274" r:id="rId23"/>
    <p:sldId id="297" r:id="rId24"/>
  </p:sldIdLst>
  <p:sldSz cx="9144000" cy="6858000" type="screen4x3"/>
  <p:notesSz cx="6858000" cy="9144000"/>
  <p:defaultTextStyle>
    <a:defPPr>
      <a:defRPr lang="ru-RU"/>
    </a:defPPr>
    <a:lvl1pPr marL="0" algn="l" defTabSz="91425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30" algn="l" defTabSz="91425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259" algn="l" defTabSz="91425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390" algn="l" defTabSz="91425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519" algn="l" defTabSz="91425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649" algn="l" defTabSz="91425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780" algn="l" defTabSz="91425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199908" algn="l" defTabSz="91425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039" algn="l" defTabSz="91425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DDB7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7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viewProps" Target="view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4_1">
  <dgm:title val=""/>
  <dgm:desc val=""/>
  <dgm:catLst>
    <dgm:cat type="accent4" pri="11100"/>
  </dgm:catLst>
  <dgm:styleLbl name="node0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4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4">
        <a:tint val="4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4">
        <a:tint val="4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4">
        <a:tint val="4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parChTrans2D4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4">
        <a:alpha val="4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4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4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4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8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F66E95A-DBDA-4B1F-A698-7B05736CD6ED}" type="doc">
      <dgm:prSet loTypeId="urn:microsoft.com/office/officeart/2005/8/layout/hierarchy2" loCatId="hierarchy" qsTypeId="urn:microsoft.com/office/officeart/2005/8/quickstyle/simple3" qsCatId="simple" csTypeId="urn:microsoft.com/office/officeart/2005/8/colors/colorful3" csCatId="colorful" phldr="1"/>
      <dgm:spPr/>
      <dgm:t>
        <a:bodyPr/>
        <a:lstStyle/>
        <a:p>
          <a:endParaRPr lang="ru-RU"/>
        </a:p>
      </dgm:t>
    </dgm:pt>
    <dgm:pt modelId="{F3531C29-2469-4C43-BAC3-CD6F1DFD17BE}">
      <dgm:prSet phldrT="[Текст]"/>
      <dgm:spPr/>
      <dgm:t>
        <a:bodyPr/>
        <a:lstStyle/>
        <a:p>
          <a:r>
            <a:rPr lang="ru-RU" b="1" dirty="0" smtClean="0">
              <a:latin typeface="Times New Roman" pitchFamily="18" charset="0"/>
              <a:cs typeface="Times New Roman" pitchFamily="18" charset="0"/>
            </a:rPr>
            <a:t>До </a:t>
          </a:r>
          <a:r>
            <a:rPr lang="ru-RU" b="1" dirty="0" err="1" smtClean="0">
              <a:latin typeface="Times New Roman" pitchFamily="18" charset="0"/>
              <a:cs typeface="Times New Roman" pitchFamily="18" charset="0"/>
            </a:rPr>
            <a:t>конкурентних</a:t>
          </a:r>
          <a:r>
            <a:rPr lang="ru-RU" b="1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b="1" dirty="0" err="1" smtClean="0">
              <a:latin typeface="Times New Roman" pitchFamily="18" charset="0"/>
              <a:cs typeface="Times New Roman" pitchFamily="18" charset="0"/>
            </a:rPr>
            <a:t>переваг</a:t>
          </a:r>
          <a:r>
            <a:rPr lang="ru-RU" b="1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b="1" dirty="0" err="1" smtClean="0">
              <a:latin typeface="Times New Roman" pitchFamily="18" charset="0"/>
              <a:cs typeface="Times New Roman" pitchFamily="18" charset="0"/>
            </a:rPr>
            <a:t>продукції</a:t>
          </a:r>
          <a:r>
            <a:rPr lang="ru-RU" b="1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b="1" dirty="0" err="1" smtClean="0">
              <a:latin typeface="Times New Roman" pitchFamily="18" charset="0"/>
              <a:cs typeface="Times New Roman" pitchFamily="18" charset="0"/>
            </a:rPr>
            <a:t>призводять</a:t>
          </a:r>
          <a:endParaRPr lang="ru-RU" b="1" dirty="0">
            <a:latin typeface="Times New Roman" pitchFamily="18" charset="0"/>
            <a:cs typeface="Times New Roman" pitchFamily="18" charset="0"/>
          </a:endParaRPr>
        </a:p>
      </dgm:t>
    </dgm:pt>
    <dgm:pt modelId="{CF684CCE-19A6-4985-B1E2-E53BF372DB22}" type="parTrans" cxnId="{4E2611C3-651F-417F-87D4-8902CF34F62C}">
      <dgm:prSet/>
      <dgm:spPr/>
      <dgm:t>
        <a:bodyPr/>
        <a:lstStyle/>
        <a:p>
          <a:endParaRPr lang="ru-RU"/>
        </a:p>
      </dgm:t>
    </dgm:pt>
    <dgm:pt modelId="{2371A21E-D1DC-4E5D-891E-4CFF7CFC0817}" type="sibTrans" cxnId="{4E2611C3-651F-417F-87D4-8902CF34F62C}">
      <dgm:prSet/>
      <dgm:spPr/>
      <dgm:t>
        <a:bodyPr/>
        <a:lstStyle/>
        <a:p>
          <a:endParaRPr lang="ru-RU"/>
        </a:p>
      </dgm:t>
    </dgm:pt>
    <dgm:pt modelId="{6A518AC2-8794-40E0-B918-DC20D5E0C990}">
      <dgm:prSet phldrT="[Текст]" custT="1"/>
      <dgm:spPr/>
      <dgm:t>
        <a:bodyPr/>
        <a:lstStyle/>
        <a:p>
          <a:r>
            <a:rPr lang="ru-RU" sz="1800" b="1" dirty="0" err="1" smtClean="0">
              <a:latin typeface="Times New Roman" pitchFamily="18" charset="0"/>
              <a:cs typeface="Times New Roman" pitchFamily="18" charset="0"/>
            </a:rPr>
            <a:t>Низька</a:t>
          </a:r>
          <a:r>
            <a:rPr lang="ru-RU" sz="1800" b="1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b="1" dirty="0" err="1" smtClean="0">
              <a:latin typeface="Times New Roman" pitchFamily="18" charset="0"/>
              <a:cs typeface="Times New Roman" pitchFamily="18" charset="0"/>
            </a:rPr>
            <a:t>собівартість</a:t>
          </a:r>
          <a:endParaRPr lang="ru-RU" sz="1800" b="1" dirty="0">
            <a:latin typeface="Times New Roman" pitchFamily="18" charset="0"/>
            <a:cs typeface="Times New Roman" pitchFamily="18" charset="0"/>
          </a:endParaRPr>
        </a:p>
      </dgm:t>
    </dgm:pt>
    <dgm:pt modelId="{0E342969-17D5-4714-B4DC-6BEC31CC75B9}" type="parTrans" cxnId="{ADCB3D01-99F1-4439-8136-136C754536F6}">
      <dgm:prSet/>
      <dgm:spPr/>
      <dgm:t>
        <a:bodyPr/>
        <a:lstStyle/>
        <a:p>
          <a:endParaRPr lang="ru-RU"/>
        </a:p>
      </dgm:t>
    </dgm:pt>
    <dgm:pt modelId="{1111D9D0-7148-4D32-99E6-A6A11F29C13F}" type="sibTrans" cxnId="{ADCB3D01-99F1-4439-8136-136C754536F6}">
      <dgm:prSet/>
      <dgm:spPr/>
      <dgm:t>
        <a:bodyPr/>
        <a:lstStyle/>
        <a:p>
          <a:endParaRPr lang="ru-RU"/>
        </a:p>
      </dgm:t>
    </dgm:pt>
    <dgm:pt modelId="{3E7372AB-D24D-4424-B7E2-94B09E270860}">
      <dgm:prSet phldrT="[Текст]" custT="1"/>
      <dgm:spPr/>
      <dgm:t>
        <a:bodyPr/>
        <a:lstStyle/>
        <a:p>
          <a:r>
            <a:rPr lang="ru-RU" sz="1800" b="1" dirty="0" err="1" smtClean="0">
              <a:latin typeface="Times New Roman" pitchFamily="18" charset="0"/>
              <a:cs typeface="Times New Roman" pitchFamily="18" charset="0"/>
            </a:rPr>
            <a:t>Якість</a:t>
          </a:r>
          <a:r>
            <a:rPr lang="ru-RU" sz="1800" b="1" dirty="0" smtClean="0">
              <a:latin typeface="Times New Roman" pitchFamily="18" charset="0"/>
              <a:cs typeface="Times New Roman" pitchFamily="18" charset="0"/>
            </a:rPr>
            <a:t> та </a:t>
          </a:r>
          <a:r>
            <a:rPr lang="ru-RU" sz="1800" b="1" dirty="0" err="1" smtClean="0">
              <a:latin typeface="Times New Roman" pitchFamily="18" charset="0"/>
              <a:cs typeface="Times New Roman" pitchFamily="18" charset="0"/>
            </a:rPr>
            <a:t>технічний</a:t>
          </a:r>
          <a:r>
            <a:rPr lang="ru-RU" sz="1800" b="1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b="1" dirty="0" err="1" smtClean="0">
              <a:latin typeface="Times New Roman" pitchFamily="18" charset="0"/>
              <a:cs typeface="Times New Roman" pitchFamily="18" charset="0"/>
            </a:rPr>
            <a:t>рівень</a:t>
          </a:r>
          <a:r>
            <a:rPr lang="ru-RU" sz="1800" b="1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b="1" dirty="0" err="1" smtClean="0">
              <a:latin typeface="Times New Roman" pitchFamily="18" charset="0"/>
              <a:cs typeface="Times New Roman" pitchFamily="18" charset="0"/>
            </a:rPr>
            <a:t>продукції</a:t>
          </a:r>
          <a:r>
            <a:rPr lang="ru-RU" sz="1800" b="1" dirty="0" smtClean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1800" b="1" dirty="0" err="1" smtClean="0">
              <a:latin typeface="Times New Roman" pitchFamily="18" charset="0"/>
              <a:cs typeface="Times New Roman" pitchFamily="18" charset="0"/>
            </a:rPr>
            <a:t>що</a:t>
          </a:r>
          <a:r>
            <a:rPr lang="ru-RU" sz="1800" b="1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b="1" dirty="0" err="1" smtClean="0">
              <a:latin typeface="Times New Roman" pitchFamily="18" charset="0"/>
              <a:cs typeface="Times New Roman" pitchFamily="18" charset="0"/>
            </a:rPr>
            <a:t>виготовляється</a:t>
          </a:r>
          <a:endParaRPr lang="ru-RU" sz="1800" b="1" dirty="0">
            <a:latin typeface="Times New Roman" pitchFamily="18" charset="0"/>
            <a:cs typeface="Times New Roman" pitchFamily="18" charset="0"/>
          </a:endParaRPr>
        </a:p>
      </dgm:t>
    </dgm:pt>
    <dgm:pt modelId="{33489C17-587E-4A20-B919-CA38D7F12635}" type="parTrans" cxnId="{DE746CD1-7E21-4B88-967E-E8515E8D722B}">
      <dgm:prSet/>
      <dgm:spPr/>
      <dgm:t>
        <a:bodyPr/>
        <a:lstStyle/>
        <a:p>
          <a:endParaRPr lang="ru-RU"/>
        </a:p>
      </dgm:t>
    </dgm:pt>
    <dgm:pt modelId="{CD7D934D-961B-492C-BAD8-F6E3F30776F0}" type="sibTrans" cxnId="{DE746CD1-7E21-4B88-967E-E8515E8D722B}">
      <dgm:prSet/>
      <dgm:spPr/>
      <dgm:t>
        <a:bodyPr/>
        <a:lstStyle/>
        <a:p>
          <a:endParaRPr lang="ru-RU"/>
        </a:p>
      </dgm:t>
    </dgm:pt>
    <dgm:pt modelId="{AC3FB54E-118E-4CEE-B3E9-AC100E1E2A27}">
      <dgm:prSet phldrT="[Текст]" custT="1"/>
      <dgm:spPr/>
      <dgm:t>
        <a:bodyPr/>
        <a:lstStyle/>
        <a:p>
          <a:r>
            <a:rPr lang="ru-RU" sz="1800" b="1" dirty="0" err="1" smtClean="0">
              <a:latin typeface="Times New Roman" pitchFamily="18" charset="0"/>
              <a:cs typeface="Times New Roman" pitchFamily="18" charset="0"/>
            </a:rPr>
            <a:t>Наявність</a:t>
          </a:r>
          <a:r>
            <a:rPr lang="ru-RU" sz="1800" b="1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b="1" dirty="0" err="1" smtClean="0">
              <a:latin typeface="Times New Roman" pitchFamily="18" charset="0"/>
              <a:cs typeface="Times New Roman" pitchFamily="18" charset="0"/>
            </a:rPr>
            <a:t>розвинутої</a:t>
          </a:r>
          <a:r>
            <a:rPr lang="ru-RU" sz="1800" b="1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b="1" dirty="0" err="1" smtClean="0">
              <a:latin typeface="Times New Roman" pitchFamily="18" charset="0"/>
              <a:cs typeface="Times New Roman" pitchFamily="18" charset="0"/>
            </a:rPr>
            <a:t>збутової</a:t>
          </a:r>
          <a:r>
            <a:rPr lang="ru-RU" sz="1800" b="1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b="1" dirty="0" err="1" smtClean="0">
              <a:latin typeface="Times New Roman" pitchFamily="18" charset="0"/>
              <a:cs typeface="Times New Roman" pitchFamily="18" charset="0"/>
            </a:rPr>
            <a:t>мережі</a:t>
          </a:r>
          <a:r>
            <a:rPr lang="ru-RU" sz="1800" b="1" dirty="0" smtClean="0">
              <a:latin typeface="Times New Roman" pitchFamily="18" charset="0"/>
              <a:cs typeface="Times New Roman" pitchFamily="18" charset="0"/>
            </a:rPr>
            <a:t>.</a:t>
          </a:r>
          <a:endParaRPr lang="ru-RU" sz="1800" b="1" dirty="0">
            <a:latin typeface="Times New Roman" pitchFamily="18" charset="0"/>
            <a:cs typeface="Times New Roman" pitchFamily="18" charset="0"/>
          </a:endParaRPr>
        </a:p>
      </dgm:t>
    </dgm:pt>
    <dgm:pt modelId="{3B3868C0-21EF-4295-9305-9C2FF6529B1E}" type="parTrans" cxnId="{950CE81F-B4C9-419D-802F-4F62E3526821}">
      <dgm:prSet/>
      <dgm:spPr/>
      <dgm:t>
        <a:bodyPr/>
        <a:lstStyle/>
        <a:p>
          <a:endParaRPr lang="ru-RU"/>
        </a:p>
      </dgm:t>
    </dgm:pt>
    <dgm:pt modelId="{8D1CAB60-5B3D-49B3-A12F-9590C7D1D30B}" type="sibTrans" cxnId="{950CE81F-B4C9-419D-802F-4F62E3526821}">
      <dgm:prSet/>
      <dgm:spPr/>
      <dgm:t>
        <a:bodyPr/>
        <a:lstStyle/>
        <a:p>
          <a:endParaRPr lang="ru-RU"/>
        </a:p>
      </dgm:t>
    </dgm:pt>
    <dgm:pt modelId="{4E752FC0-CA98-4099-B9DC-5A72415865F8}" type="pres">
      <dgm:prSet presAssocID="{0F66E95A-DBDA-4B1F-A698-7B05736CD6ED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492EE825-06B6-4E26-B12F-FEE9DB836813}" type="pres">
      <dgm:prSet presAssocID="{F3531C29-2469-4C43-BAC3-CD6F1DFD17BE}" presName="root1" presStyleCnt="0"/>
      <dgm:spPr/>
    </dgm:pt>
    <dgm:pt modelId="{DA335962-C1BF-4D51-9BF5-991E466C932A}" type="pres">
      <dgm:prSet presAssocID="{F3531C29-2469-4C43-BAC3-CD6F1DFD17BE}" presName="LevelOneTextNode" presStyleLbl="node0" presStyleIdx="0" presStyleCnt="1" custScaleX="188085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439C9083-E5AE-48FD-9CA3-C619FDA3F40D}" type="pres">
      <dgm:prSet presAssocID="{F3531C29-2469-4C43-BAC3-CD6F1DFD17BE}" presName="level2hierChild" presStyleCnt="0"/>
      <dgm:spPr/>
    </dgm:pt>
    <dgm:pt modelId="{060A44BE-5EC6-480E-9CF3-D23B0322D059}" type="pres">
      <dgm:prSet presAssocID="{0E342969-17D5-4714-B4DC-6BEC31CC75B9}" presName="conn2-1" presStyleLbl="parChTrans1D2" presStyleIdx="0" presStyleCnt="3"/>
      <dgm:spPr/>
      <dgm:t>
        <a:bodyPr/>
        <a:lstStyle/>
        <a:p>
          <a:endParaRPr lang="ru-RU"/>
        </a:p>
      </dgm:t>
    </dgm:pt>
    <dgm:pt modelId="{942DEA2E-2D7A-4AD8-A49B-65E953EE44D5}" type="pres">
      <dgm:prSet presAssocID="{0E342969-17D5-4714-B4DC-6BEC31CC75B9}" presName="connTx" presStyleLbl="parChTrans1D2" presStyleIdx="0" presStyleCnt="3"/>
      <dgm:spPr/>
      <dgm:t>
        <a:bodyPr/>
        <a:lstStyle/>
        <a:p>
          <a:endParaRPr lang="ru-RU"/>
        </a:p>
      </dgm:t>
    </dgm:pt>
    <dgm:pt modelId="{3CC21679-0513-4792-A7B4-BB636EE76FEA}" type="pres">
      <dgm:prSet presAssocID="{6A518AC2-8794-40E0-B918-DC20D5E0C990}" presName="root2" presStyleCnt="0"/>
      <dgm:spPr/>
    </dgm:pt>
    <dgm:pt modelId="{EE85C7D2-D0EF-408E-ABA6-E7034BBC64CF}" type="pres">
      <dgm:prSet presAssocID="{6A518AC2-8794-40E0-B918-DC20D5E0C990}" presName="LevelTwoTextNode" presStyleLbl="node2" presStyleIdx="0" presStyleCnt="3" custScaleX="188085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E45FF82E-1CB0-457F-BC37-D513A2A2FCA8}" type="pres">
      <dgm:prSet presAssocID="{6A518AC2-8794-40E0-B918-DC20D5E0C990}" presName="level3hierChild" presStyleCnt="0"/>
      <dgm:spPr/>
    </dgm:pt>
    <dgm:pt modelId="{FCAE0FEA-44AC-4BD7-ADAC-ADB3090D7891}" type="pres">
      <dgm:prSet presAssocID="{33489C17-587E-4A20-B919-CA38D7F12635}" presName="conn2-1" presStyleLbl="parChTrans1D2" presStyleIdx="1" presStyleCnt="3"/>
      <dgm:spPr/>
      <dgm:t>
        <a:bodyPr/>
        <a:lstStyle/>
        <a:p>
          <a:endParaRPr lang="ru-RU"/>
        </a:p>
      </dgm:t>
    </dgm:pt>
    <dgm:pt modelId="{9F46FD46-1EBC-4D6A-AE01-CACBB76C220E}" type="pres">
      <dgm:prSet presAssocID="{33489C17-587E-4A20-B919-CA38D7F12635}" presName="connTx" presStyleLbl="parChTrans1D2" presStyleIdx="1" presStyleCnt="3"/>
      <dgm:spPr/>
      <dgm:t>
        <a:bodyPr/>
        <a:lstStyle/>
        <a:p>
          <a:endParaRPr lang="ru-RU"/>
        </a:p>
      </dgm:t>
    </dgm:pt>
    <dgm:pt modelId="{7B0A71C8-2F6C-4F8F-A04C-326446048284}" type="pres">
      <dgm:prSet presAssocID="{3E7372AB-D24D-4424-B7E2-94B09E270860}" presName="root2" presStyleCnt="0"/>
      <dgm:spPr/>
    </dgm:pt>
    <dgm:pt modelId="{8A1B9910-6CF5-49A0-8145-51741DFC3AE4}" type="pres">
      <dgm:prSet presAssocID="{3E7372AB-D24D-4424-B7E2-94B09E270860}" presName="LevelTwoTextNode" presStyleLbl="node2" presStyleIdx="1" presStyleCnt="3" custScaleX="188085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B234537F-16C0-4783-8BEE-1DDE91537CDC}" type="pres">
      <dgm:prSet presAssocID="{3E7372AB-D24D-4424-B7E2-94B09E270860}" presName="level3hierChild" presStyleCnt="0"/>
      <dgm:spPr/>
    </dgm:pt>
    <dgm:pt modelId="{22CE6D18-83B0-4C43-A2E3-9DA3ABA0D8F9}" type="pres">
      <dgm:prSet presAssocID="{3B3868C0-21EF-4295-9305-9C2FF6529B1E}" presName="conn2-1" presStyleLbl="parChTrans1D2" presStyleIdx="2" presStyleCnt="3"/>
      <dgm:spPr/>
      <dgm:t>
        <a:bodyPr/>
        <a:lstStyle/>
        <a:p>
          <a:endParaRPr lang="ru-RU"/>
        </a:p>
      </dgm:t>
    </dgm:pt>
    <dgm:pt modelId="{93885CC4-DF94-45F7-901F-68572B467203}" type="pres">
      <dgm:prSet presAssocID="{3B3868C0-21EF-4295-9305-9C2FF6529B1E}" presName="connTx" presStyleLbl="parChTrans1D2" presStyleIdx="2" presStyleCnt="3"/>
      <dgm:spPr/>
      <dgm:t>
        <a:bodyPr/>
        <a:lstStyle/>
        <a:p>
          <a:endParaRPr lang="ru-RU"/>
        </a:p>
      </dgm:t>
    </dgm:pt>
    <dgm:pt modelId="{FD7C0748-FCD7-4265-8A7D-7FEA6C7DC7BD}" type="pres">
      <dgm:prSet presAssocID="{AC3FB54E-118E-4CEE-B3E9-AC100E1E2A27}" presName="root2" presStyleCnt="0"/>
      <dgm:spPr/>
    </dgm:pt>
    <dgm:pt modelId="{7DDE6907-1C67-4E0C-BFA6-92D25B1313DA}" type="pres">
      <dgm:prSet presAssocID="{AC3FB54E-118E-4CEE-B3E9-AC100E1E2A27}" presName="LevelTwoTextNode" presStyleLbl="node2" presStyleIdx="2" presStyleCnt="3" custScaleX="188085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8C16B296-9CE5-4EE1-ADC3-A8AACB4FB93D}" type="pres">
      <dgm:prSet presAssocID="{AC3FB54E-118E-4CEE-B3E9-AC100E1E2A27}" presName="level3hierChild" presStyleCnt="0"/>
      <dgm:spPr/>
    </dgm:pt>
  </dgm:ptLst>
  <dgm:cxnLst>
    <dgm:cxn modelId="{DC1B8141-F4E1-45FC-9C0A-60A0252D9798}" type="presOf" srcId="{F3531C29-2469-4C43-BAC3-CD6F1DFD17BE}" destId="{DA335962-C1BF-4D51-9BF5-991E466C932A}" srcOrd="0" destOrd="0" presId="urn:microsoft.com/office/officeart/2005/8/layout/hierarchy2"/>
    <dgm:cxn modelId="{E95C55A5-EDBE-4075-8A7C-AC79E603744B}" type="presOf" srcId="{3E7372AB-D24D-4424-B7E2-94B09E270860}" destId="{8A1B9910-6CF5-49A0-8145-51741DFC3AE4}" srcOrd="0" destOrd="0" presId="urn:microsoft.com/office/officeart/2005/8/layout/hierarchy2"/>
    <dgm:cxn modelId="{A6D88E9D-C72B-4C82-95EF-D7C3029AFD91}" type="presOf" srcId="{AC3FB54E-118E-4CEE-B3E9-AC100E1E2A27}" destId="{7DDE6907-1C67-4E0C-BFA6-92D25B1313DA}" srcOrd="0" destOrd="0" presId="urn:microsoft.com/office/officeart/2005/8/layout/hierarchy2"/>
    <dgm:cxn modelId="{6F420FC1-D6A5-4F6F-A724-762860ABF61C}" type="presOf" srcId="{3B3868C0-21EF-4295-9305-9C2FF6529B1E}" destId="{22CE6D18-83B0-4C43-A2E3-9DA3ABA0D8F9}" srcOrd="0" destOrd="0" presId="urn:microsoft.com/office/officeart/2005/8/layout/hierarchy2"/>
    <dgm:cxn modelId="{950CE81F-B4C9-419D-802F-4F62E3526821}" srcId="{F3531C29-2469-4C43-BAC3-CD6F1DFD17BE}" destId="{AC3FB54E-118E-4CEE-B3E9-AC100E1E2A27}" srcOrd="2" destOrd="0" parTransId="{3B3868C0-21EF-4295-9305-9C2FF6529B1E}" sibTransId="{8D1CAB60-5B3D-49B3-A12F-9590C7D1D30B}"/>
    <dgm:cxn modelId="{DE746CD1-7E21-4B88-967E-E8515E8D722B}" srcId="{F3531C29-2469-4C43-BAC3-CD6F1DFD17BE}" destId="{3E7372AB-D24D-4424-B7E2-94B09E270860}" srcOrd="1" destOrd="0" parTransId="{33489C17-587E-4A20-B919-CA38D7F12635}" sibTransId="{CD7D934D-961B-492C-BAD8-F6E3F30776F0}"/>
    <dgm:cxn modelId="{EE124839-94A6-4117-A0CB-801F60762070}" type="presOf" srcId="{0E342969-17D5-4714-B4DC-6BEC31CC75B9}" destId="{060A44BE-5EC6-480E-9CF3-D23B0322D059}" srcOrd="0" destOrd="0" presId="urn:microsoft.com/office/officeart/2005/8/layout/hierarchy2"/>
    <dgm:cxn modelId="{4CB0D3D7-10DF-4AB2-B14A-1A1402891ABD}" type="presOf" srcId="{3B3868C0-21EF-4295-9305-9C2FF6529B1E}" destId="{93885CC4-DF94-45F7-901F-68572B467203}" srcOrd="1" destOrd="0" presId="urn:microsoft.com/office/officeart/2005/8/layout/hierarchy2"/>
    <dgm:cxn modelId="{5EFC5C4B-6771-43B3-A1F3-4465283331C2}" type="presOf" srcId="{33489C17-587E-4A20-B919-CA38D7F12635}" destId="{FCAE0FEA-44AC-4BD7-ADAC-ADB3090D7891}" srcOrd="0" destOrd="0" presId="urn:microsoft.com/office/officeart/2005/8/layout/hierarchy2"/>
    <dgm:cxn modelId="{4E2611C3-651F-417F-87D4-8902CF34F62C}" srcId="{0F66E95A-DBDA-4B1F-A698-7B05736CD6ED}" destId="{F3531C29-2469-4C43-BAC3-CD6F1DFD17BE}" srcOrd="0" destOrd="0" parTransId="{CF684CCE-19A6-4985-B1E2-E53BF372DB22}" sibTransId="{2371A21E-D1DC-4E5D-891E-4CFF7CFC0817}"/>
    <dgm:cxn modelId="{A05C8306-F6BC-4AB5-B7FF-D10F31E63A32}" type="presOf" srcId="{6A518AC2-8794-40E0-B918-DC20D5E0C990}" destId="{EE85C7D2-D0EF-408E-ABA6-E7034BBC64CF}" srcOrd="0" destOrd="0" presId="urn:microsoft.com/office/officeart/2005/8/layout/hierarchy2"/>
    <dgm:cxn modelId="{2A36B52D-63A8-4D99-AEB9-721BF396E9DE}" type="presOf" srcId="{0F66E95A-DBDA-4B1F-A698-7B05736CD6ED}" destId="{4E752FC0-CA98-4099-B9DC-5A72415865F8}" srcOrd="0" destOrd="0" presId="urn:microsoft.com/office/officeart/2005/8/layout/hierarchy2"/>
    <dgm:cxn modelId="{ADCB3D01-99F1-4439-8136-136C754536F6}" srcId="{F3531C29-2469-4C43-BAC3-CD6F1DFD17BE}" destId="{6A518AC2-8794-40E0-B918-DC20D5E0C990}" srcOrd="0" destOrd="0" parTransId="{0E342969-17D5-4714-B4DC-6BEC31CC75B9}" sibTransId="{1111D9D0-7148-4D32-99E6-A6A11F29C13F}"/>
    <dgm:cxn modelId="{D399A3C1-6C29-4560-BA3B-0463DA5F41C6}" type="presOf" srcId="{33489C17-587E-4A20-B919-CA38D7F12635}" destId="{9F46FD46-1EBC-4D6A-AE01-CACBB76C220E}" srcOrd="1" destOrd="0" presId="urn:microsoft.com/office/officeart/2005/8/layout/hierarchy2"/>
    <dgm:cxn modelId="{C2D7E49E-2BAE-4A35-9821-F95C5DF06727}" type="presOf" srcId="{0E342969-17D5-4714-B4DC-6BEC31CC75B9}" destId="{942DEA2E-2D7A-4AD8-A49B-65E953EE44D5}" srcOrd="1" destOrd="0" presId="urn:microsoft.com/office/officeart/2005/8/layout/hierarchy2"/>
    <dgm:cxn modelId="{F2386B97-FE34-4EE9-A6B5-28568046AC31}" type="presParOf" srcId="{4E752FC0-CA98-4099-B9DC-5A72415865F8}" destId="{492EE825-06B6-4E26-B12F-FEE9DB836813}" srcOrd="0" destOrd="0" presId="urn:microsoft.com/office/officeart/2005/8/layout/hierarchy2"/>
    <dgm:cxn modelId="{D6314418-4756-4B54-8EBC-C37199218B66}" type="presParOf" srcId="{492EE825-06B6-4E26-B12F-FEE9DB836813}" destId="{DA335962-C1BF-4D51-9BF5-991E466C932A}" srcOrd="0" destOrd="0" presId="urn:microsoft.com/office/officeart/2005/8/layout/hierarchy2"/>
    <dgm:cxn modelId="{7ED6F783-558D-41D8-9EE9-B35DDB6DE2A5}" type="presParOf" srcId="{492EE825-06B6-4E26-B12F-FEE9DB836813}" destId="{439C9083-E5AE-48FD-9CA3-C619FDA3F40D}" srcOrd="1" destOrd="0" presId="urn:microsoft.com/office/officeart/2005/8/layout/hierarchy2"/>
    <dgm:cxn modelId="{D91054B7-4759-429F-8210-4765F984EAEF}" type="presParOf" srcId="{439C9083-E5AE-48FD-9CA3-C619FDA3F40D}" destId="{060A44BE-5EC6-480E-9CF3-D23B0322D059}" srcOrd="0" destOrd="0" presId="urn:microsoft.com/office/officeart/2005/8/layout/hierarchy2"/>
    <dgm:cxn modelId="{CFC49B6C-D494-4BF6-80E1-4A692F6C170F}" type="presParOf" srcId="{060A44BE-5EC6-480E-9CF3-D23B0322D059}" destId="{942DEA2E-2D7A-4AD8-A49B-65E953EE44D5}" srcOrd="0" destOrd="0" presId="urn:microsoft.com/office/officeart/2005/8/layout/hierarchy2"/>
    <dgm:cxn modelId="{FE05C491-9581-41BF-AC66-04B560E6A66E}" type="presParOf" srcId="{439C9083-E5AE-48FD-9CA3-C619FDA3F40D}" destId="{3CC21679-0513-4792-A7B4-BB636EE76FEA}" srcOrd="1" destOrd="0" presId="urn:microsoft.com/office/officeart/2005/8/layout/hierarchy2"/>
    <dgm:cxn modelId="{986465F8-9B53-4F74-8B53-FB44C89E62E4}" type="presParOf" srcId="{3CC21679-0513-4792-A7B4-BB636EE76FEA}" destId="{EE85C7D2-D0EF-408E-ABA6-E7034BBC64CF}" srcOrd="0" destOrd="0" presId="urn:microsoft.com/office/officeart/2005/8/layout/hierarchy2"/>
    <dgm:cxn modelId="{11888FE6-32AC-496B-8A85-D333B0418883}" type="presParOf" srcId="{3CC21679-0513-4792-A7B4-BB636EE76FEA}" destId="{E45FF82E-1CB0-457F-BC37-D513A2A2FCA8}" srcOrd="1" destOrd="0" presId="urn:microsoft.com/office/officeart/2005/8/layout/hierarchy2"/>
    <dgm:cxn modelId="{18FAC56B-D012-4D0D-8A2E-0229EE354224}" type="presParOf" srcId="{439C9083-E5AE-48FD-9CA3-C619FDA3F40D}" destId="{FCAE0FEA-44AC-4BD7-ADAC-ADB3090D7891}" srcOrd="2" destOrd="0" presId="urn:microsoft.com/office/officeart/2005/8/layout/hierarchy2"/>
    <dgm:cxn modelId="{CCCA6C70-A515-40FB-8A29-FFBDFA47E927}" type="presParOf" srcId="{FCAE0FEA-44AC-4BD7-ADAC-ADB3090D7891}" destId="{9F46FD46-1EBC-4D6A-AE01-CACBB76C220E}" srcOrd="0" destOrd="0" presId="urn:microsoft.com/office/officeart/2005/8/layout/hierarchy2"/>
    <dgm:cxn modelId="{33C2DAA9-0FFA-4984-9918-A0EC0AF66343}" type="presParOf" srcId="{439C9083-E5AE-48FD-9CA3-C619FDA3F40D}" destId="{7B0A71C8-2F6C-4F8F-A04C-326446048284}" srcOrd="3" destOrd="0" presId="urn:microsoft.com/office/officeart/2005/8/layout/hierarchy2"/>
    <dgm:cxn modelId="{32B525C8-71EE-48EC-A6BE-719325CCA62A}" type="presParOf" srcId="{7B0A71C8-2F6C-4F8F-A04C-326446048284}" destId="{8A1B9910-6CF5-49A0-8145-51741DFC3AE4}" srcOrd="0" destOrd="0" presId="urn:microsoft.com/office/officeart/2005/8/layout/hierarchy2"/>
    <dgm:cxn modelId="{166BEC2B-7E18-4E29-BCD8-171F3A4C09C7}" type="presParOf" srcId="{7B0A71C8-2F6C-4F8F-A04C-326446048284}" destId="{B234537F-16C0-4783-8BEE-1DDE91537CDC}" srcOrd="1" destOrd="0" presId="urn:microsoft.com/office/officeart/2005/8/layout/hierarchy2"/>
    <dgm:cxn modelId="{C2BA9C89-B494-485B-A860-F16C704B13A3}" type="presParOf" srcId="{439C9083-E5AE-48FD-9CA3-C619FDA3F40D}" destId="{22CE6D18-83B0-4C43-A2E3-9DA3ABA0D8F9}" srcOrd="4" destOrd="0" presId="urn:microsoft.com/office/officeart/2005/8/layout/hierarchy2"/>
    <dgm:cxn modelId="{E244B2B5-0416-4BE7-BD3A-6A6D19731BEB}" type="presParOf" srcId="{22CE6D18-83B0-4C43-A2E3-9DA3ABA0D8F9}" destId="{93885CC4-DF94-45F7-901F-68572B467203}" srcOrd="0" destOrd="0" presId="urn:microsoft.com/office/officeart/2005/8/layout/hierarchy2"/>
    <dgm:cxn modelId="{F1B170F7-6695-4B55-9593-E9F9E8C4867F}" type="presParOf" srcId="{439C9083-E5AE-48FD-9CA3-C619FDA3F40D}" destId="{FD7C0748-FCD7-4265-8A7D-7FEA6C7DC7BD}" srcOrd="5" destOrd="0" presId="urn:microsoft.com/office/officeart/2005/8/layout/hierarchy2"/>
    <dgm:cxn modelId="{739B339A-3D73-42C2-8B39-B76F879FF753}" type="presParOf" srcId="{FD7C0748-FCD7-4265-8A7D-7FEA6C7DC7BD}" destId="{7DDE6907-1C67-4E0C-BFA6-92D25B1313DA}" srcOrd="0" destOrd="0" presId="urn:microsoft.com/office/officeart/2005/8/layout/hierarchy2"/>
    <dgm:cxn modelId="{0BC9A763-49C1-4895-A516-9A0FC1990F87}" type="presParOf" srcId="{FD7C0748-FCD7-4265-8A7D-7FEA6C7DC7BD}" destId="{8C16B296-9CE5-4EE1-ADC3-A8AACB4FB93D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05FDB93-966A-451E-8BFA-7E1661E53C38}" type="doc">
      <dgm:prSet loTypeId="urn:microsoft.com/office/officeart/2005/8/layout/hProcess4" loCatId="process" qsTypeId="urn:microsoft.com/office/officeart/2005/8/quickstyle/simple1" qsCatId="simple" csTypeId="urn:microsoft.com/office/officeart/2005/8/colors/accent4_1" csCatId="accent4" phldr="1"/>
      <dgm:spPr/>
      <dgm:t>
        <a:bodyPr/>
        <a:lstStyle/>
        <a:p>
          <a:endParaRPr lang="ru-RU"/>
        </a:p>
      </dgm:t>
    </dgm:pt>
    <dgm:pt modelId="{1D5AFB65-487A-4335-AD8A-A174D2B3E4F5}">
      <dgm:prSet phldrT="[Текст]"/>
      <dgm:spPr/>
      <dgm:t>
        <a:bodyPr/>
        <a:lstStyle/>
        <a:p>
          <a:r>
            <a:rPr lang="ru-RU" b="1" i="1" u="sng" dirty="0" err="1" smtClean="0"/>
            <a:t>Технічні</a:t>
          </a:r>
          <a:endParaRPr lang="ru-RU" dirty="0"/>
        </a:p>
      </dgm:t>
    </dgm:pt>
    <dgm:pt modelId="{CDCD2BE0-1045-4878-BE00-5A66A6C20F3C}" type="parTrans" cxnId="{6E3EC957-B6C2-474B-A253-290B2426FA02}">
      <dgm:prSet/>
      <dgm:spPr/>
      <dgm:t>
        <a:bodyPr/>
        <a:lstStyle/>
        <a:p>
          <a:endParaRPr lang="ru-RU"/>
        </a:p>
      </dgm:t>
    </dgm:pt>
    <dgm:pt modelId="{62CFBF5C-644A-4D5D-86B7-BFD8C1BEC29B}" type="sibTrans" cxnId="{6E3EC957-B6C2-474B-A253-290B2426FA02}">
      <dgm:prSet/>
      <dgm:spPr>
        <a:solidFill>
          <a:schemeClr val="accent4">
            <a:lumMod val="50000"/>
          </a:schemeClr>
        </a:solidFill>
      </dgm:spPr>
      <dgm:t>
        <a:bodyPr/>
        <a:lstStyle/>
        <a:p>
          <a:endParaRPr lang="ru-RU"/>
        </a:p>
      </dgm:t>
    </dgm:pt>
    <dgm:pt modelId="{A244C2A5-3023-43D6-9FFF-E20B11CBDD6E}">
      <dgm:prSet phldrT="[Текст]"/>
      <dgm:spPr/>
      <dgm:t>
        <a:bodyPr/>
        <a:lstStyle/>
        <a:p>
          <a:r>
            <a:rPr lang="ru-RU" b="1" i="1" u="sng" dirty="0" err="1" smtClean="0"/>
            <a:t>Організаційні</a:t>
          </a:r>
          <a:endParaRPr lang="ru-RU" dirty="0"/>
        </a:p>
      </dgm:t>
    </dgm:pt>
    <dgm:pt modelId="{EE5609FA-D943-4687-969C-0F5E91A2D353}" type="parTrans" cxnId="{FFE76499-1491-4BC9-A29A-5721F53F1EBE}">
      <dgm:prSet/>
      <dgm:spPr/>
      <dgm:t>
        <a:bodyPr/>
        <a:lstStyle/>
        <a:p>
          <a:endParaRPr lang="ru-RU"/>
        </a:p>
      </dgm:t>
    </dgm:pt>
    <dgm:pt modelId="{B8D569C6-B799-47E1-AE3D-E74C5E396345}" type="sibTrans" cxnId="{FFE76499-1491-4BC9-A29A-5721F53F1EBE}">
      <dgm:prSet/>
      <dgm:spPr>
        <a:solidFill>
          <a:schemeClr val="accent4">
            <a:lumMod val="50000"/>
          </a:schemeClr>
        </a:solidFill>
      </dgm:spPr>
      <dgm:t>
        <a:bodyPr/>
        <a:lstStyle/>
        <a:p>
          <a:endParaRPr lang="ru-RU"/>
        </a:p>
      </dgm:t>
    </dgm:pt>
    <dgm:pt modelId="{54AD6AAC-C403-4012-9D49-5DB1DA396C24}">
      <dgm:prSet phldrT="[Текст]"/>
      <dgm:spPr/>
      <dgm:t>
        <a:bodyPr/>
        <a:lstStyle/>
        <a:p>
          <a:r>
            <a:rPr lang="ru-RU" b="1" i="1" u="sng" dirty="0" err="1" smtClean="0"/>
            <a:t>Экономічні</a:t>
          </a:r>
          <a:r>
            <a:rPr lang="ru-RU" b="1" i="1" u="sng" dirty="0" smtClean="0"/>
            <a:t> </a:t>
          </a:r>
          <a:endParaRPr lang="ru-RU" dirty="0"/>
        </a:p>
      </dgm:t>
    </dgm:pt>
    <dgm:pt modelId="{698AEBBC-E594-4998-A84D-F84F675FEEEF}" type="parTrans" cxnId="{6C1BE8C4-2BF3-491B-A059-C5AA52511E0B}">
      <dgm:prSet/>
      <dgm:spPr/>
      <dgm:t>
        <a:bodyPr/>
        <a:lstStyle/>
        <a:p>
          <a:endParaRPr lang="ru-RU"/>
        </a:p>
      </dgm:t>
    </dgm:pt>
    <dgm:pt modelId="{B09CC637-946D-4CA3-8F74-39123409744D}" type="sibTrans" cxnId="{6C1BE8C4-2BF3-491B-A059-C5AA52511E0B}">
      <dgm:prSet/>
      <dgm:spPr/>
      <dgm:t>
        <a:bodyPr/>
        <a:lstStyle/>
        <a:p>
          <a:endParaRPr lang="ru-RU"/>
        </a:p>
      </dgm:t>
    </dgm:pt>
    <dgm:pt modelId="{2A8CE163-2574-474A-BA72-07195D25B6DB}">
      <dgm:prSet phldrT="[Текст]" custT="1"/>
      <dgm:spPr/>
      <dgm:t>
        <a:bodyPr/>
        <a:lstStyle/>
        <a:p>
          <a:pPr algn="l"/>
          <a:r>
            <a:rPr lang="ru-RU" sz="1150" dirty="0" smtClean="0"/>
            <a:t>  </a:t>
          </a:r>
          <a:endParaRPr lang="ru-RU" sz="1150" dirty="0"/>
        </a:p>
      </dgm:t>
    </dgm:pt>
    <dgm:pt modelId="{17C77389-C5EE-4157-B1D4-77C9BF8FB30C}" type="parTrans" cxnId="{FA77D79E-BFEF-4E09-955A-0AEE31ABAE3A}">
      <dgm:prSet/>
      <dgm:spPr/>
      <dgm:t>
        <a:bodyPr/>
        <a:lstStyle/>
        <a:p>
          <a:endParaRPr lang="ru-RU"/>
        </a:p>
      </dgm:t>
    </dgm:pt>
    <dgm:pt modelId="{61503A4F-82F9-4437-90AE-8367FF9FB33C}" type="sibTrans" cxnId="{FA77D79E-BFEF-4E09-955A-0AEE31ABAE3A}">
      <dgm:prSet/>
      <dgm:spPr/>
      <dgm:t>
        <a:bodyPr/>
        <a:lstStyle/>
        <a:p>
          <a:endParaRPr lang="ru-RU"/>
        </a:p>
      </dgm:t>
    </dgm:pt>
    <dgm:pt modelId="{D8F22248-0798-4391-8A0A-5DBAE808AAB0}">
      <dgm:prSet phldrT="[Текст]" custT="1"/>
      <dgm:spPr/>
      <dgm:t>
        <a:bodyPr/>
        <a:lstStyle/>
        <a:p>
          <a:pPr algn="l"/>
          <a:endParaRPr lang="ru-RU" sz="1400" dirty="0"/>
        </a:p>
      </dgm:t>
    </dgm:pt>
    <dgm:pt modelId="{9CD37B92-913E-4159-8B84-9D4216841CEE}" type="parTrans" cxnId="{7C9F381D-9C06-4051-8C89-A356474E83AB}">
      <dgm:prSet/>
      <dgm:spPr/>
      <dgm:t>
        <a:bodyPr/>
        <a:lstStyle/>
        <a:p>
          <a:endParaRPr lang="ru-RU"/>
        </a:p>
      </dgm:t>
    </dgm:pt>
    <dgm:pt modelId="{ADB8835F-3645-4B8D-BA98-C19AD648B58D}" type="sibTrans" cxnId="{7C9F381D-9C06-4051-8C89-A356474E83AB}">
      <dgm:prSet/>
      <dgm:spPr/>
      <dgm:t>
        <a:bodyPr/>
        <a:lstStyle/>
        <a:p>
          <a:endParaRPr lang="ru-RU"/>
        </a:p>
      </dgm:t>
    </dgm:pt>
    <dgm:pt modelId="{9129167A-1F47-428E-A2B3-5AC9D047E389}">
      <dgm:prSet phldrT="[Текст]" custT="1"/>
      <dgm:spPr/>
      <dgm:t>
        <a:bodyPr/>
        <a:lstStyle/>
        <a:p>
          <a:endParaRPr lang="ru-RU" sz="1200" dirty="0"/>
        </a:p>
      </dgm:t>
    </dgm:pt>
    <dgm:pt modelId="{30728C1E-ACFF-43C8-BBBD-5615B2DF1C96}" type="parTrans" cxnId="{4343E95B-F5EA-49BD-9929-CC491031551A}">
      <dgm:prSet/>
      <dgm:spPr/>
      <dgm:t>
        <a:bodyPr/>
        <a:lstStyle/>
        <a:p>
          <a:endParaRPr lang="ru-RU"/>
        </a:p>
      </dgm:t>
    </dgm:pt>
    <dgm:pt modelId="{C77717BA-7022-42B1-9E78-DC6BA9809B90}" type="sibTrans" cxnId="{4343E95B-F5EA-49BD-9929-CC491031551A}">
      <dgm:prSet/>
      <dgm:spPr/>
      <dgm:t>
        <a:bodyPr/>
        <a:lstStyle/>
        <a:p>
          <a:endParaRPr lang="ru-RU"/>
        </a:p>
      </dgm:t>
    </dgm:pt>
    <dgm:pt modelId="{7F3DC137-A4EE-474B-88FE-5A69E6B5A6A8}">
      <dgm:prSet custT="1"/>
      <dgm:spPr/>
      <dgm:t>
        <a:bodyPr/>
        <a:lstStyle/>
        <a:p>
          <a:endParaRPr lang="ru-RU" sz="1400" dirty="0"/>
        </a:p>
      </dgm:t>
    </dgm:pt>
    <dgm:pt modelId="{59951C86-D955-4DD2-B71D-7B3346807851}" type="parTrans" cxnId="{0AFFEB54-A326-4304-BDCE-BEE1499577A2}">
      <dgm:prSet/>
      <dgm:spPr/>
      <dgm:t>
        <a:bodyPr/>
        <a:lstStyle/>
        <a:p>
          <a:endParaRPr lang="ru-RU"/>
        </a:p>
      </dgm:t>
    </dgm:pt>
    <dgm:pt modelId="{5AC8D677-09E6-4739-ABB7-3AFB032121BC}" type="sibTrans" cxnId="{0AFFEB54-A326-4304-BDCE-BEE1499577A2}">
      <dgm:prSet/>
      <dgm:spPr/>
      <dgm:t>
        <a:bodyPr/>
        <a:lstStyle/>
        <a:p>
          <a:endParaRPr lang="ru-RU"/>
        </a:p>
      </dgm:t>
    </dgm:pt>
    <dgm:pt modelId="{AAAB3D79-6672-4825-BD43-6644989C173A}">
      <dgm:prSet custT="1"/>
      <dgm:spPr/>
      <dgm:t>
        <a:bodyPr/>
        <a:lstStyle/>
        <a:p>
          <a:endParaRPr lang="ru-RU" sz="1400" dirty="0"/>
        </a:p>
      </dgm:t>
    </dgm:pt>
    <dgm:pt modelId="{E25385D0-A3CE-4058-B25E-AAE707335714}" type="parTrans" cxnId="{69FA4BC8-7C27-46F9-8388-071068650F7E}">
      <dgm:prSet/>
      <dgm:spPr/>
      <dgm:t>
        <a:bodyPr/>
        <a:lstStyle/>
        <a:p>
          <a:endParaRPr lang="ru-RU"/>
        </a:p>
      </dgm:t>
    </dgm:pt>
    <dgm:pt modelId="{C689A593-E6EC-4D4E-A1F2-406F08371236}" type="sibTrans" cxnId="{69FA4BC8-7C27-46F9-8388-071068650F7E}">
      <dgm:prSet/>
      <dgm:spPr/>
      <dgm:t>
        <a:bodyPr/>
        <a:lstStyle/>
        <a:p>
          <a:endParaRPr lang="ru-RU"/>
        </a:p>
      </dgm:t>
    </dgm:pt>
    <dgm:pt modelId="{1791F844-43D4-4CF2-AC08-C548347E4001}">
      <dgm:prSet custT="1"/>
      <dgm:spPr/>
      <dgm:t>
        <a:bodyPr/>
        <a:lstStyle/>
        <a:p>
          <a:r>
            <a:rPr lang="ru-RU" sz="1400" dirty="0"/>
            <a:t>Використання досягнень НТП</a:t>
          </a:r>
        </a:p>
      </dgm:t>
    </dgm:pt>
    <dgm:pt modelId="{DCEA8AC2-671E-4972-B805-C026D9B3A91B}" type="parTrans" cxnId="{42D4AC69-9E91-4E41-979C-2E098A83ADC0}">
      <dgm:prSet/>
      <dgm:spPr/>
      <dgm:t>
        <a:bodyPr/>
        <a:lstStyle/>
        <a:p>
          <a:endParaRPr lang="ru-RU"/>
        </a:p>
      </dgm:t>
    </dgm:pt>
    <dgm:pt modelId="{EB4E7BF1-25CB-46CD-8DC5-CF53AFE4C410}" type="sibTrans" cxnId="{42D4AC69-9E91-4E41-979C-2E098A83ADC0}">
      <dgm:prSet/>
      <dgm:spPr/>
      <dgm:t>
        <a:bodyPr/>
        <a:lstStyle/>
        <a:p>
          <a:endParaRPr lang="ru-RU"/>
        </a:p>
      </dgm:t>
    </dgm:pt>
    <dgm:pt modelId="{4F09EF84-30A6-45DF-B1D3-963F37C687A0}">
      <dgm:prSet custT="1"/>
      <dgm:spPr/>
      <dgm:t>
        <a:bodyPr/>
        <a:lstStyle/>
        <a:p>
          <a:r>
            <a:rPr lang="ru-RU" sz="1400" dirty="0"/>
            <a:t>інтенсифікація виробництва</a:t>
          </a:r>
        </a:p>
      </dgm:t>
    </dgm:pt>
    <dgm:pt modelId="{89E48124-BFB8-40F5-ADAB-357D0422021D}" type="parTrans" cxnId="{B528762B-3A7B-4BD5-8473-FD7D1BB5B871}">
      <dgm:prSet/>
      <dgm:spPr/>
      <dgm:t>
        <a:bodyPr/>
        <a:lstStyle/>
        <a:p>
          <a:endParaRPr lang="ru-RU"/>
        </a:p>
      </dgm:t>
    </dgm:pt>
    <dgm:pt modelId="{0BD3A3DD-8398-4A91-A1D4-DA68CB3905D9}" type="sibTrans" cxnId="{B528762B-3A7B-4BD5-8473-FD7D1BB5B871}">
      <dgm:prSet/>
      <dgm:spPr/>
      <dgm:t>
        <a:bodyPr/>
        <a:lstStyle/>
        <a:p>
          <a:endParaRPr lang="ru-RU"/>
        </a:p>
      </dgm:t>
    </dgm:pt>
    <dgm:pt modelId="{C69A43D2-BD10-4A4A-87D2-CB9397581328}">
      <dgm:prSet custT="1"/>
      <dgm:spPr/>
      <dgm:t>
        <a:bodyPr/>
        <a:lstStyle/>
        <a:p>
          <a:r>
            <a:rPr lang="ru-RU" sz="1400" dirty="0"/>
            <a:t>Забезпечення необхідної технічної оснащеності</a:t>
          </a:r>
        </a:p>
      </dgm:t>
    </dgm:pt>
    <dgm:pt modelId="{A4510859-7B55-4A25-B4A8-E28D7E76EADA}" type="parTrans" cxnId="{A2E829B0-BE28-4AB6-8B82-CC4346ABECF7}">
      <dgm:prSet/>
      <dgm:spPr/>
      <dgm:t>
        <a:bodyPr/>
        <a:lstStyle/>
        <a:p>
          <a:endParaRPr lang="ru-RU"/>
        </a:p>
      </dgm:t>
    </dgm:pt>
    <dgm:pt modelId="{51CB5C10-94AE-43A3-BDAA-D0718CC1505A}" type="sibTrans" cxnId="{A2E829B0-BE28-4AB6-8B82-CC4346ABECF7}">
      <dgm:prSet/>
      <dgm:spPr/>
      <dgm:t>
        <a:bodyPr/>
        <a:lstStyle/>
        <a:p>
          <a:endParaRPr lang="ru-RU"/>
        </a:p>
      </dgm:t>
    </dgm:pt>
    <dgm:pt modelId="{76A5B6D2-FDD6-4619-A3F6-4DD7BFDFC898}">
      <dgm:prSet custT="1"/>
      <dgm:spPr/>
      <dgm:t>
        <a:bodyPr/>
        <a:lstStyle/>
        <a:p>
          <a:r>
            <a:rPr lang="ru-RU" sz="1400" dirty="0"/>
            <a:t>Удосконалення стандартів</a:t>
          </a:r>
        </a:p>
      </dgm:t>
    </dgm:pt>
    <dgm:pt modelId="{02971B09-7E38-4344-8D64-8802E845250D}" type="parTrans" cxnId="{A7AA14A0-1A20-48F4-875A-0282BC8CF190}">
      <dgm:prSet/>
      <dgm:spPr/>
      <dgm:t>
        <a:bodyPr/>
        <a:lstStyle/>
        <a:p>
          <a:endParaRPr lang="ru-RU"/>
        </a:p>
      </dgm:t>
    </dgm:pt>
    <dgm:pt modelId="{44A39FAD-E058-4B54-A224-1A3409ED50FA}" type="sibTrans" cxnId="{A7AA14A0-1A20-48F4-875A-0282BC8CF190}">
      <dgm:prSet/>
      <dgm:spPr/>
      <dgm:t>
        <a:bodyPr/>
        <a:lstStyle/>
        <a:p>
          <a:endParaRPr lang="ru-RU"/>
        </a:p>
      </dgm:t>
    </dgm:pt>
    <dgm:pt modelId="{EFA897BA-5B60-4210-BC0B-084FD0683403}">
      <dgm:prSet custT="1"/>
      <dgm:spPr/>
      <dgm:t>
        <a:bodyPr/>
        <a:lstStyle/>
        <a:p>
          <a:r>
            <a:rPr lang="ru-RU" sz="1200" dirty="0"/>
            <a:t>Впровадження сучасних форм і методів організації та управління виробництвом</a:t>
          </a:r>
        </a:p>
      </dgm:t>
    </dgm:pt>
    <dgm:pt modelId="{81084258-915F-4EC4-9E78-610F56CAA892}" type="parTrans" cxnId="{9594EBA0-8F07-4616-B7B3-D1F1FEF0D683}">
      <dgm:prSet/>
      <dgm:spPr/>
      <dgm:t>
        <a:bodyPr/>
        <a:lstStyle/>
        <a:p>
          <a:endParaRPr lang="ru-RU"/>
        </a:p>
      </dgm:t>
    </dgm:pt>
    <dgm:pt modelId="{D82BF851-0EB8-4EC3-8D73-2F47A3F219B2}" type="sibTrans" cxnId="{9594EBA0-8F07-4616-B7B3-D1F1FEF0D683}">
      <dgm:prSet/>
      <dgm:spPr/>
      <dgm:t>
        <a:bodyPr/>
        <a:lstStyle/>
        <a:p>
          <a:endParaRPr lang="ru-RU"/>
        </a:p>
      </dgm:t>
    </dgm:pt>
    <dgm:pt modelId="{14DF7E57-7FFC-48AC-971A-2A7A1324FBD1}">
      <dgm:prSet custT="1"/>
      <dgm:spPr/>
      <dgm:t>
        <a:bodyPr/>
        <a:lstStyle/>
        <a:p>
          <a:r>
            <a:rPr lang="ru-RU" sz="1200" dirty="0"/>
            <a:t>Удосконалення товаропровідної системи</a:t>
          </a:r>
        </a:p>
      </dgm:t>
    </dgm:pt>
    <dgm:pt modelId="{E32C62CC-A59B-43CA-9CBB-CF1D7F8047F1}" type="parTrans" cxnId="{F31E5DE6-D4F0-447F-A40C-A186C82F066F}">
      <dgm:prSet/>
      <dgm:spPr/>
      <dgm:t>
        <a:bodyPr/>
        <a:lstStyle/>
        <a:p>
          <a:endParaRPr lang="ru-RU"/>
        </a:p>
      </dgm:t>
    </dgm:pt>
    <dgm:pt modelId="{1645D1E1-812E-406B-9DEE-97C15510098D}" type="sibTrans" cxnId="{F31E5DE6-D4F0-447F-A40C-A186C82F066F}">
      <dgm:prSet/>
      <dgm:spPr/>
      <dgm:t>
        <a:bodyPr/>
        <a:lstStyle/>
        <a:p>
          <a:endParaRPr lang="ru-RU"/>
        </a:p>
      </dgm:t>
    </dgm:pt>
    <dgm:pt modelId="{2AA6C268-F245-4F08-A4F0-BE4DA464E794}">
      <dgm:prSet custT="1"/>
      <dgm:spPr/>
      <dgm:t>
        <a:bodyPr/>
        <a:lstStyle/>
        <a:p>
          <a:r>
            <a:rPr lang="ru-RU" sz="1200" dirty="0"/>
            <a:t>Розширення прямих господарських зв'язків по ланцюжку доданих вартостей</a:t>
          </a:r>
        </a:p>
      </dgm:t>
    </dgm:pt>
    <dgm:pt modelId="{7F3E125F-67BF-437D-AE6F-80C6F43405B9}" type="parTrans" cxnId="{16CCD050-26EA-481D-85A2-A04F3A5DB132}">
      <dgm:prSet/>
      <dgm:spPr/>
      <dgm:t>
        <a:bodyPr/>
        <a:lstStyle/>
        <a:p>
          <a:endParaRPr lang="ru-RU"/>
        </a:p>
      </dgm:t>
    </dgm:pt>
    <dgm:pt modelId="{5E4FE19F-4BBC-40EE-8830-478EA7CCD2D2}" type="sibTrans" cxnId="{16CCD050-26EA-481D-85A2-A04F3A5DB132}">
      <dgm:prSet/>
      <dgm:spPr/>
      <dgm:t>
        <a:bodyPr/>
        <a:lstStyle/>
        <a:p>
          <a:endParaRPr lang="ru-RU"/>
        </a:p>
      </dgm:t>
    </dgm:pt>
    <dgm:pt modelId="{72CE23CE-0112-4231-9884-D8C13C5E2741}">
      <dgm:prSet custT="1"/>
      <dgm:spPr/>
      <dgm:t>
        <a:bodyPr/>
        <a:lstStyle/>
        <a:p>
          <a:r>
            <a:rPr lang="ru-RU" sz="1200" dirty="0"/>
            <a:t>Використання вітчизняного і зарубіжного досвіду в сфері підвищення конкурентоспроможності</a:t>
          </a:r>
        </a:p>
      </dgm:t>
    </dgm:pt>
    <dgm:pt modelId="{515FD129-91CC-4D76-8901-DBE636394B97}" type="parTrans" cxnId="{0A334353-63D9-4DF2-AC30-B51B83EFEDA8}">
      <dgm:prSet/>
      <dgm:spPr/>
      <dgm:t>
        <a:bodyPr/>
        <a:lstStyle/>
        <a:p>
          <a:endParaRPr lang="ru-RU"/>
        </a:p>
      </dgm:t>
    </dgm:pt>
    <dgm:pt modelId="{B5C3FFDF-79F4-47AA-B22F-D969B2B4195E}" type="sibTrans" cxnId="{0A334353-63D9-4DF2-AC30-B51B83EFEDA8}">
      <dgm:prSet/>
      <dgm:spPr/>
      <dgm:t>
        <a:bodyPr/>
        <a:lstStyle/>
        <a:p>
          <a:endParaRPr lang="ru-RU"/>
        </a:p>
      </dgm:t>
    </dgm:pt>
    <dgm:pt modelId="{9620B84D-B2F8-4186-87C3-0F42FDBA934F}">
      <dgm:prSet custT="1"/>
      <dgm:spPr/>
      <dgm:t>
        <a:bodyPr/>
        <a:lstStyle/>
        <a:p>
          <a:r>
            <a:rPr lang="ru-RU" sz="1150" smtClean="0"/>
            <a:t>Використання узгодженої системи прогнозування і управління рівнем попиту і пропозиції продукції</a:t>
          </a:r>
        </a:p>
      </dgm:t>
    </dgm:pt>
    <dgm:pt modelId="{A9822C01-6C95-4D16-AA87-C3651F29D09A}" type="parTrans" cxnId="{DA87DC8A-C806-455E-BAB5-7F6D39BE0228}">
      <dgm:prSet/>
      <dgm:spPr/>
      <dgm:t>
        <a:bodyPr/>
        <a:lstStyle/>
        <a:p>
          <a:endParaRPr lang="ru-RU"/>
        </a:p>
      </dgm:t>
    </dgm:pt>
    <dgm:pt modelId="{568E689A-6478-4281-B899-3ACB5DD4779A}" type="sibTrans" cxnId="{DA87DC8A-C806-455E-BAB5-7F6D39BE0228}">
      <dgm:prSet/>
      <dgm:spPr/>
      <dgm:t>
        <a:bodyPr/>
        <a:lstStyle/>
        <a:p>
          <a:endParaRPr lang="ru-RU"/>
        </a:p>
      </dgm:t>
    </dgm:pt>
    <dgm:pt modelId="{912F3DD4-63A9-4617-AC41-71A990BC1EA2}">
      <dgm:prSet custT="1"/>
      <dgm:spPr/>
      <dgm:t>
        <a:bodyPr/>
        <a:lstStyle/>
        <a:p>
          <a:r>
            <a:rPr lang="ru-RU" sz="1150" smtClean="0"/>
            <a:t>   Поглиблення розвитку спеціалізованих зон виробництва</a:t>
          </a:r>
        </a:p>
      </dgm:t>
    </dgm:pt>
    <dgm:pt modelId="{BD777BC4-54F6-4260-BDB0-C20A79474C98}" type="parTrans" cxnId="{5A68000D-B663-4F15-9000-FFCC17CB6279}">
      <dgm:prSet/>
      <dgm:spPr/>
      <dgm:t>
        <a:bodyPr/>
        <a:lstStyle/>
        <a:p>
          <a:endParaRPr lang="ru-RU"/>
        </a:p>
      </dgm:t>
    </dgm:pt>
    <dgm:pt modelId="{FD38EFD8-DBDA-4B2E-A63E-7DD8A9446928}" type="sibTrans" cxnId="{5A68000D-B663-4F15-9000-FFCC17CB6279}">
      <dgm:prSet/>
      <dgm:spPr/>
      <dgm:t>
        <a:bodyPr/>
        <a:lstStyle/>
        <a:p>
          <a:endParaRPr lang="ru-RU"/>
        </a:p>
      </dgm:t>
    </dgm:pt>
    <dgm:pt modelId="{6DBAED58-2043-4311-ADA3-93BB42D66B18}">
      <dgm:prSet custT="1"/>
      <dgm:spPr/>
      <dgm:t>
        <a:bodyPr/>
        <a:lstStyle/>
        <a:p>
          <a:r>
            <a:rPr lang="ru-RU" sz="1150" smtClean="0"/>
            <a:t>   Удосконалення системи ціноутворення, в тому числі і на продукцію виробничого характеру</a:t>
          </a:r>
        </a:p>
      </dgm:t>
    </dgm:pt>
    <dgm:pt modelId="{AFF11353-C2A7-48EF-A992-D9CC5366F89C}" type="parTrans" cxnId="{5A733318-8375-470B-9B40-3B4007C0A1E2}">
      <dgm:prSet/>
      <dgm:spPr/>
      <dgm:t>
        <a:bodyPr/>
        <a:lstStyle/>
        <a:p>
          <a:endParaRPr lang="ru-RU"/>
        </a:p>
      </dgm:t>
    </dgm:pt>
    <dgm:pt modelId="{97C0F160-E86C-4BE0-B435-A00361B1B1B0}" type="sibTrans" cxnId="{5A733318-8375-470B-9B40-3B4007C0A1E2}">
      <dgm:prSet/>
      <dgm:spPr/>
      <dgm:t>
        <a:bodyPr/>
        <a:lstStyle/>
        <a:p>
          <a:endParaRPr lang="ru-RU"/>
        </a:p>
      </dgm:t>
    </dgm:pt>
    <dgm:pt modelId="{2C24E31B-BABD-4598-8AED-131825213DF0}">
      <dgm:prSet custT="1"/>
      <dgm:spPr/>
      <dgm:t>
        <a:bodyPr/>
        <a:lstStyle/>
        <a:p>
          <a:r>
            <a:rPr lang="ru-RU" sz="1150" smtClean="0"/>
            <a:t>   Використання ефективної системи мотивації праці</a:t>
          </a:r>
        </a:p>
      </dgm:t>
    </dgm:pt>
    <dgm:pt modelId="{F2373C82-53CE-49E9-AE75-815DE0FFC178}" type="parTrans" cxnId="{A92FE3EF-09E4-4C67-9B3E-22824E0CD86B}">
      <dgm:prSet/>
      <dgm:spPr/>
      <dgm:t>
        <a:bodyPr/>
        <a:lstStyle/>
        <a:p>
          <a:endParaRPr lang="ru-RU"/>
        </a:p>
      </dgm:t>
    </dgm:pt>
    <dgm:pt modelId="{A34A4DB6-BB5B-41EA-9059-BFBB643D99D6}" type="sibTrans" cxnId="{A92FE3EF-09E4-4C67-9B3E-22824E0CD86B}">
      <dgm:prSet/>
      <dgm:spPr/>
      <dgm:t>
        <a:bodyPr/>
        <a:lstStyle/>
        <a:p>
          <a:endParaRPr lang="ru-RU"/>
        </a:p>
      </dgm:t>
    </dgm:pt>
    <dgm:pt modelId="{B9598526-5BBF-400F-B746-828ECBA11D33}">
      <dgm:prSet custT="1"/>
      <dgm:spPr/>
      <dgm:t>
        <a:bodyPr/>
        <a:lstStyle/>
        <a:p>
          <a:r>
            <a:rPr lang="ru-RU" sz="1150" smtClean="0"/>
            <a:t>   Введення селективної державної підтримки пріоритетних галузей</a:t>
          </a:r>
        </a:p>
      </dgm:t>
    </dgm:pt>
    <dgm:pt modelId="{9D6215BB-0DD0-48DC-83C9-9F0BB8EE06EF}" type="parTrans" cxnId="{D812B207-9BFB-4D59-AD70-C5D7EA110B6A}">
      <dgm:prSet/>
      <dgm:spPr/>
      <dgm:t>
        <a:bodyPr/>
        <a:lstStyle/>
        <a:p>
          <a:endParaRPr lang="ru-RU"/>
        </a:p>
      </dgm:t>
    </dgm:pt>
    <dgm:pt modelId="{6CF835BF-EBF2-44FA-AD5E-D3AAE807262C}" type="sibTrans" cxnId="{D812B207-9BFB-4D59-AD70-C5D7EA110B6A}">
      <dgm:prSet/>
      <dgm:spPr/>
      <dgm:t>
        <a:bodyPr/>
        <a:lstStyle/>
        <a:p>
          <a:endParaRPr lang="ru-RU"/>
        </a:p>
      </dgm:t>
    </dgm:pt>
    <dgm:pt modelId="{B262B189-232C-4159-A749-7FB5ACEF074C}" type="pres">
      <dgm:prSet presAssocID="{E05FDB93-966A-451E-8BFA-7E1661E53C38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B795A047-AE84-4E6D-B703-52F900696DD0}" type="pres">
      <dgm:prSet presAssocID="{E05FDB93-966A-451E-8BFA-7E1661E53C38}" presName="tSp" presStyleCnt="0"/>
      <dgm:spPr/>
    </dgm:pt>
    <dgm:pt modelId="{3C6D3CD2-AC56-4755-B666-C416027CA2D3}" type="pres">
      <dgm:prSet presAssocID="{E05FDB93-966A-451E-8BFA-7E1661E53C38}" presName="bSp" presStyleCnt="0"/>
      <dgm:spPr/>
    </dgm:pt>
    <dgm:pt modelId="{E6AF410C-3D05-4DFD-8983-0DDE5C0E2A27}" type="pres">
      <dgm:prSet presAssocID="{E05FDB93-966A-451E-8BFA-7E1661E53C38}" presName="process" presStyleCnt="0"/>
      <dgm:spPr/>
    </dgm:pt>
    <dgm:pt modelId="{B25C1D3B-38BD-479F-B15E-932F5CCB0ED2}" type="pres">
      <dgm:prSet presAssocID="{1D5AFB65-487A-4335-AD8A-A174D2B3E4F5}" presName="composite1" presStyleCnt="0"/>
      <dgm:spPr/>
    </dgm:pt>
    <dgm:pt modelId="{E5AA090B-3AF2-4C6D-BE77-DD58A8DC6E73}" type="pres">
      <dgm:prSet presAssocID="{1D5AFB65-487A-4335-AD8A-A174D2B3E4F5}" presName="dummyNode1" presStyleLbl="node1" presStyleIdx="0" presStyleCnt="3"/>
      <dgm:spPr/>
    </dgm:pt>
    <dgm:pt modelId="{BCDE3E97-3E26-4ADE-A4B6-10AA08398F31}" type="pres">
      <dgm:prSet presAssocID="{1D5AFB65-487A-4335-AD8A-A174D2B3E4F5}" presName="childNode1" presStyleLbl="bgAcc1" presStyleIdx="0" presStyleCnt="3" custScaleY="129517" custLinFactNeighborX="2350" custLinFactNeighborY="-3008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91F2C93-9928-47C7-AFE8-327FCEBFCB2B}" type="pres">
      <dgm:prSet presAssocID="{1D5AFB65-487A-4335-AD8A-A174D2B3E4F5}" presName="childNode1tx" presStyleLbl="bgAcc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EA19DAD-D440-4971-8C44-239FBB129238}" type="pres">
      <dgm:prSet presAssocID="{1D5AFB65-487A-4335-AD8A-A174D2B3E4F5}" presName="parentNode1" presStyleLbl="node1" presStyleIdx="0" presStyleCnt="3" custLinFactNeighborX="-12019" custLinFactNeighborY="48559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CF37151-6934-409A-B523-3F27EFD87A73}" type="pres">
      <dgm:prSet presAssocID="{1D5AFB65-487A-4335-AD8A-A174D2B3E4F5}" presName="connSite1" presStyleCnt="0"/>
      <dgm:spPr/>
    </dgm:pt>
    <dgm:pt modelId="{BE5898E3-45ED-4D18-9FA2-ECA8564DD944}" type="pres">
      <dgm:prSet presAssocID="{62CFBF5C-644A-4D5D-86B7-BFD8C1BEC29B}" presName="Name9" presStyleLbl="sibTrans2D1" presStyleIdx="0" presStyleCnt="2" custAng="21323241" custLinFactNeighborX="3970" custLinFactNeighborY="-4367"/>
      <dgm:spPr/>
      <dgm:t>
        <a:bodyPr/>
        <a:lstStyle/>
        <a:p>
          <a:endParaRPr lang="ru-RU"/>
        </a:p>
      </dgm:t>
    </dgm:pt>
    <dgm:pt modelId="{43490EA3-96AF-434E-86B1-A256E9C47E69}" type="pres">
      <dgm:prSet presAssocID="{A244C2A5-3023-43D6-9FFF-E20B11CBDD6E}" presName="composite2" presStyleCnt="0"/>
      <dgm:spPr/>
    </dgm:pt>
    <dgm:pt modelId="{BD3E2E96-7DB0-4B36-968F-B80D786BE432}" type="pres">
      <dgm:prSet presAssocID="{A244C2A5-3023-43D6-9FFF-E20B11CBDD6E}" presName="dummyNode2" presStyleLbl="node1" presStyleIdx="0" presStyleCnt="3"/>
      <dgm:spPr/>
    </dgm:pt>
    <dgm:pt modelId="{5AE8A608-8695-46A4-815D-DC187E675C57}" type="pres">
      <dgm:prSet presAssocID="{A244C2A5-3023-43D6-9FFF-E20B11CBDD6E}" presName="childNode2" presStyleLbl="bgAcc1" presStyleIdx="1" presStyleCnt="3" custScaleX="148596" custScaleY="238353" custLinFactNeighborY="431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135A887-0139-46B2-9B0D-81932D02C3C1}" type="pres">
      <dgm:prSet presAssocID="{A244C2A5-3023-43D6-9FFF-E20B11CBDD6E}" presName="childNode2tx" presStyleLbl="bgAcc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789614E-AF92-42C6-9A43-1E3C76B041AC}" type="pres">
      <dgm:prSet presAssocID="{A244C2A5-3023-43D6-9FFF-E20B11CBDD6E}" presName="parentNode2" presStyleLbl="node1" presStyleIdx="1" presStyleCnt="3" custLinFactNeighborX="-3325" custLinFactNeighborY="-4934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32B072F-2560-4B9D-82DE-0CB96D178669}" type="pres">
      <dgm:prSet presAssocID="{A244C2A5-3023-43D6-9FFF-E20B11CBDD6E}" presName="connSite2" presStyleCnt="0"/>
      <dgm:spPr/>
    </dgm:pt>
    <dgm:pt modelId="{F9471364-9EDB-422F-9EBD-9B49CEFF0F4C}" type="pres">
      <dgm:prSet presAssocID="{B8D569C6-B799-47E1-AE3D-E74C5E396345}" presName="Name18" presStyleLbl="sibTrans2D1" presStyleIdx="1" presStyleCnt="2" custAng="276947" custLinFactNeighborY="6745"/>
      <dgm:spPr/>
      <dgm:t>
        <a:bodyPr/>
        <a:lstStyle/>
        <a:p>
          <a:endParaRPr lang="ru-RU"/>
        </a:p>
      </dgm:t>
    </dgm:pt>
    <dgm:pt modelId="{7C6007ED-FF32-4C27-8608-DF6684271195}" type="pres">
      <dgm:prSet presAssocID="{54AD6AAC-C403-4012-9D49-5DB1DA396C24}" presName="composite1" presStyleCnt="0"/>
      <dgm:spPr/>
    </dgm:pt>
    <dgm:pt modelId="{8046F429-AFA2-4A9E-B269-B297EB823B98}" type="pres">
      <dgm:prSet presAssocID="{54AD6AAC-C403-4012-9D49-5DB1DA396C24}" presName="dummyNode1" presStyleLbl="node1" presStyleIdx="1" presStyleCnt="3"/>
      <dgm:spPr/>
    </dgm:pt>
    <dgm:pt modelId="{DE55F8B1-5AF4-4393-9730-A0C57268D089}" type="pres">
      <dgm:prSet presAssocID="{54AD6AAC-C403-4012-9D49-5DB1DA396C24}" presName="childNode1" presStyleLbl="bgAcc1" presStyleIdx="2" presStyleCnt="3" custScaleX="131872" custScaleY="215080" custLinFactNeighborY="-1239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52622B0-2D96-44A3-91AE-3CDD628ED7E3}" type="pres">
      <dgm:prSet presAssocID="{54AD6AAC-C403-4012-9D49-5DB1DA396C24}" presName="childNode1tx" presStyleLbl="bgAcc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74D4C79-E8F5-4117-8F73-0CB45EA9EBED}" type="pres">
      <dgm:prSet presAssocID="{54AD6AAC-C403-4012-9D49-5DB1DA396C24}" presName="parentNode1" presStyleLbl="node1" presStyleIdx="2" presStyleCnt="3" custLinFactY="-200000" custLinFactNeighborX="-6257" custLinFactNeighborY="-234716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7A4D395-D846-41DF-A3BD-4348FD263004}" type="pres">
      <dgm:prSet presAssocID="{54AD6AAC-C403-4012-9D49-5DB1DA396C24}" presName="connSite1" presStyleCnt="0"/>
      <dgm:spPr/>
    </dgm:pt>
  </dgm:ptLst>
  <dgm:cxnLst>
    <dgm:cxn modelId="{3512A7B3-0C6D-45A3-B13F-0D95B09AACAD}" type="presOf" srcId="{9129167A-1F47-428E-A2B3-5AC9D047E389}" destId="{D135A887-0139-46B2-9B0D-81932D02C3C1}" srcOrd="1" destOrd="0" presId="urn:microsoft.com/office/officeart/2005/8/layout/hProcess4"/>
    <dgm:cxn modelId="{42D4AC69-9E91-4E41-979C-2E098A83ADC0}" srcId="{1D5AFB65-487A-4335-AD8A-A174D2B3E4F5}" destId="{1791F844-43D4-4CF2-AC08-C548347E4001}" srcOrd="1" destOrd="0" parTransId="{DCEA8AC2-671E-4972-B805-C026D9B3A91B}" sibTransId="{EB4E7BF1-25CB-46CD-8DC5-CF53AFE4C410}"/>
    <dgm:cxn modelId="{B940AB99-A446-4AA2-A544-EA4DD8102979}" type="presOf" srcId="{9129167A-1F47-428E-A2B3-5AC9D047E389}" destId="{5AE8A608-8695-46A4-815D-DC187E675C57}" srcOrd="0" destOrd="0" presId="urn:microsoft.com/office/officeart/2005/8/layout/hProcess4"/>
    <dgm:cxn modelId="{8530324E-8426-45E3-8B33-A26B69FE8E90}" type="presOf" srcId="{4F09EF84-30A6-45DF-B1D3-963F37C687A0}" destId="{E91F2C93-9928-47C7-AFE8-327FCEBFCB2B}" srcOrd="1" destOrd="2" presId="urn:microsoft.com/office/officeart/2005/8/layout/hProcess4"/>
    <dgm:cxn modelId="{22261FFF-6F34-45E8-9B5E-3F25171CC4A8}" type="presOf" srcId="{A244C2A5-3023-43D6-9FFF-E20B11CBDD6E}" destId="{5789614E-AF92-42C6-9A43-1E3C76B041AC}" srcOrd="0" destOrd="0" presId="urn:microsoft.com/office/officeart/2005/8/layout/hProcess4"/>
    <dgm:cxn modelId="{F7702303-C88F-4B3D-BB7B-5DCD6D2F0E37}" type="presOf" srcId="{1D5AFB65-487A-4335-AD8A-A174D2B3E4F5}" destId="{6EA19DAD-D440-4971-8C44-239FBB129238}" srcOrd="0" destOrd="0" presId="urn:microsoft.com/office/officeart/2005/8/layout/hProcess4"/>
    <dgm:cxn modelId="{B528762B-3A7B-4BD5-8473-FD7D1BB5B871}" srcId="{1D5AFB65-487A-4335-AD8A-A174D2B3E4F5}" destId="{4F09EF84-30A6-45DF-B1D3-963F37C687A0}" srcOrd="2" destOrd="0" parTransId="{89E48124-BFB8-40F5-ADAB-357D0422021D}" sibTransId="{0BD3A3DD-8398-4A91-A1D4-DA68CB3905D9}"/>
    <dgm:cxn modelId="{0A334353-63D9-4DF2-AC30-B51B83EFEDA8}" srcId="{A244C2A5-3023-43D6-9FFF-E20B11CBDD6E}" destId="{72CE23CE-0112-4231-9884-D8C13C5E2741}" srcOrd="4" destOrd="0" parTransId="{515FD129-91CC-4D76-8901-DBE636394B97}" sibTransId="{B5C3FFDF-79F4-47AA-B22F-D969B2B4195E}"/>
    <dgm:cxn modelId="{5A733318-8375-470B-9B40-3B4007C0A1E2}" srcId="{54AD6AAC-C403-4012-9D49-5DB1DA396C24}" destId="{6DBAED58-2043-4311-ADA3-93BB42D66B18}" srcOrd="3" destOrd="0" parTransId="{AFF11353-C2A7-48EF-A992-D9CC5366F89C}" sibTransId="{97C0F160-E86C-4BE0-B435-A00361B1B1B0}"/>
    <dgm:cxn modelId="{F962144F-0560-43EA-ACDA-BEC714A74F67}" type="presOf" srcId="{EFA897BA-5B60-4210-BC0B-084FD0683403}" destId="{D135A887-0139-46B2-9B0D-81932D02C3C1}" srcOrd="1" destOrd="1" presId="urn:microsoft.com/office/officeart/2005/8/layout/hProcess4"/>
    <dgm:cxn modelId="{6E3EC957-B6C2-474B-A253-290B2426FA02}" srcId="{E05FDB93-966A-451E-8BFA-7E1661E53C38}" destId="{1D5AFB65-487A-4335-AD8A-A174D2B3E4F5}" srcOrd="0" destOrd="0" parTransId="{CDCD2BE0-1045-4878-BE00-5A66A6C20F3C}" sibTransId="{62CFBF5C-644A-4D5D-86B7-BFD8C1BEC29B}"/>
    <dgm:cxn modelId="{4343E95B-F5EA-49BD-9929-CC491031551A}" srcId="{A244C2A5-3023-43D6-9FFF-E20B11CBDD6E}" destId="{9129167A-1F47-428E-A2B3-5AC9D047E389}" srcOrd="0" destOrd="0" parTransId="{30728C1E-ACFF-43C8-BBBD-5615B2DF1C96}" sibTransId="{C77717BA-7022-42B1-9E78-DC6BA9809B90}"/>
    <dgm:cxn modelId="{A1B2ACC9-97F1-4BA7-87F3-E1F642C72ADF}" type="presOf" srcId="{912F3DD4-63A9-4617-AC41-71A990BC1EA2}" destId="{F52622B0-2D96-44A3-91AE-3CDD628ED7E3}" srcOrd="1" destOrd="2" presId="urn:microsoft.com/office/officeart/2005/8/layout/hProcess4"/>
    <dgm:cxn modelId="{31CEDABA-0D8C-4607-A75B-4E1041C8042C}" type="presOf" srcId="{9620B84D-B2F8-4186-87C3-0F42FDBA934F}" destId="{DE55F8B1-5AF4-4393-9730-A0C57268D089}" srcOrd="0" destOrd="1" presId="urn:microsoft.com/office/officeart/2005/8/layout/hProcess4"/>
    <dgm:cxn modelId="{A2E829B0-BE28-4AB6-8B82-CC4346ABECF7}" srcId="{1D5AFB65-487A-4335-AD8A-A174D2B3E4F5}" destId="{C69A43D2-BD10-4A4A-87D2-CB9397581328}" srcOrd="3" destOrd="0" parTransId="{A4510859-7B55-4A25-B4A8-E28D7E76EADA}" sibTransId="{51CB5C10-94AE-43A3-BDAA-D0718CC1505A}"/>
    <dgm:cxn modelId="{193E9A78-6F11-4161-8A93-C3E7C1E7F1F8}" type="presOf" srcId="{2AA6C268-F245-4F08-A4F0-BE4DA464E794}" destId="{5AE8A608-8695-46A4-815D-DC187E675C57}" srcOrd="0" destOrd="3" presId="urn:microsoft.com/office/officeart/2005/8/layout/hProcess4"/>
    <dgm:cxn modelId="{4B2E06D8-1D74-4FEB-95D8-BA403E8F74E8}" type="presOf" srcId="{AAAB3D79-6672-4825-BD43-6644989C173A}" destId="{E91F2C93-9928-47C7-AFE8-327FCEBFCB2B}" srcOrd="1" destOrd="6" presId="urn:microsoft.com/office/officeart/2005/8/layout/hProcess4"/>
    <dgm:cxn modelId="{A92FE3EF-09E4-4C67-9B3E-22824E0CD86B}" srcId="{54AD6AAC-C403-4012-9D49-5DB1DA396C24}" destId="{2C24E31B-BABD-4598-8AED-131825213DF0}" srcOrd="4" destOrd="0" parTransId="{F2373C82-53CE-49E9-AE75-815DE0FFC178}" sibTransId="{A34A4DB6-BB5B-41EA-9059-BFBB643D99D6}"/>
    <dgm:cxn modelId="{B2517D72-3FEB-4205-ABD8-606E419D19C4}" type="presOf" srcId="{C69A43D2-BD10-4A4A-87D2-CB9397581328}" destId="{BCDE3E97-3E26-4ADE-A4B6-10AA08398F31}" srcOrd="0" destOrd="3" presId="urn:microsoft.com/office/officeart/2005/8/layout/hProcess4"/>
    <dgm:cxn modelId="{D812B207-9BFB-4D59-AD70-C5D7EA110B6A}" srcId="{54AD6AAC-C403-4012-9D49-5DB1DA396C24}" destId="{B9598526-5BBF-400F-B746-828ECBA11D33}" srcOrd="5" destOrd="0" parTransId="{9D6215BB-0DD0-48DC-83C9-9F0BB8EE06EF}" sibTransId="{6CF835BF-EBF2-44FA-AD5E-D3AAE807262C}"/>
    <dgm:cxn modelId="{69FA4BC8-7C27-46F9-8388-071068650F7E}" srcId="{1D5AFB65-487A-4335-AD8A-A174D2B3E4F5}" destId="{AAAB3D79-6672-4825-BD43-6644989C173A}" srcOrd="6" destOrd="0" parTransId="{E25385D0-A3CE-4058-B25E-AAE707335714}" sibTransId="{C689A593-E6EC-4D4E-A1F2-406F08371236}"/>
    <dgm:cxn modelId="{582044D2-A26C-4B5C-9BFC-94187734A02D}" type="presOf" srcId="{2C24E31B-BABD-4598-8AED-131825213DF0}" destId="{DE55F8B1-5AF4-4393-9730-A0C57268D089}" srcOrd="0" destOrd="4" presId="urn:microsoft.com/office/officeart/2005/8/layout/hProcess4"/>
    <dgm:cxn modelId="{9594EBA0-8F07-4616-B7B3-D1F1FEF0D683}" srcId="{A244C2A5-3023-43D6-9FFF-E20B11CBDD6E}" destId="{EFA897BA-5B60-4210-BC0B-084FD0683403}" srcOrd="1" destOrd="0" parTransId="{81084258-915F-4EC4-9E78-610F56CAA892}" sibTransId="{D82BF851-0EB8-4EC3-8D73-2F47A3F219B2}"/>
    <dgm:cxn modelId="{16CCD050-26EA-481D-85A2-A04F3A5DB132}" srcId="{A244C2A5-3023-43D6-9FFF-E20B11CBDD6E}" destId="{2AA6C268-F245-4F08-A4F0-BE4DA464E794}" srcOrd="3" destOrd="0" parTransId="{7F3E125F-67BF-437D-AE6F-80C6F43405B9}" sibTransId="{5E4FE19F-4BBC-40EE-8830-478EA7CCD2D2}"/>
    <dgm:cxn modelId="{DA87DC8A-C806-455E-BAB5-7F6D39BE0228}" srcId="{54AD6AAC-C403-4012-9D49-5DB1DA396C24}" destId="{9620B84D-B2F8-4186-87C3-0F42FDBA934F}" srcOrd="1" destOrd="0" parTransId="{A9822C01-6C95-4D16-AA87-C3651F29D09A}" sibTransId="{568E689A-6478-4281-B899-3ACB5DD4779A}"/>
    <dgm:cxn modelId="{A7AA14A0-1A20-48F4-875A-0282BC8CF190}" srcId="{1D5AFB65-487A-4335-AD8A-A174D2B3E4F5}" destId="{76A5B6D2-FDD6-4619-A3F6-4DD7BFDFC898}" srcOrd="4" destOrd="0" parTransId="{02971B09-7E38-4344-8D64-8802E845250D}" sibTransId="{44A39FAD-E058-4B54-A224-1A3409ED50FA}"/>
    <dgm:cxn modelId="{DFBC6C15-3A59-49CF-A47B-3BE227740B8B}" type="presOf" srcId="{E05FDB93-966A-451E-8BFA-7E1661E53C38}" destId="{B262B189-232C-4159-A749-7FB5ACEF074C}" srcOrd="0" destOrd="0" presId="urn:microsoft.com/office/officeart/2005/8/layout/hProcess4"/>
    <dgm:cxn modelId="{3028F07C-292E-4E76-9DEC-F9355248F26E}" type="presOf" srcId="{72CE23CE-0112-4231-9884-D8C13C5E2741}" destId="{D135A887-0139-46B2-9B0D-81932D02C3C1}" srcOrd="1" destOrd="4" presId="urn:microsoft.com/office/officeart/2005/8/layout/hProcess4"/>
    <dgm:cxn modelId="{7BC6BB31-AE62-401D-897F-1FC4228154DA}" type="presOf" srcId="{D8F22248-0798-4391-8A0A-5DBAE808AAB0}" destId="{E91F2C93-9928-47C7-AFE8-327FCEBFCB2B}" srcOrd="1" destOrd="0" presId="urn:microsoft.com/office/officeart/2005/8/layout/hProcess4"/>
    <dgm:cxn modelId="{2E00D2B0-125E-4AE4-92A8-F5D90AC23546}" type="presOf" srcId="{76A5B6D2-FDD6-4619-A3F6-4DD7BFDFC898}" destId="{E91F2C93-9928-47C7-AFE8-327FCEBFCB2B}" srcOrd="1" destOrd="4" presId="urn:microsoft.com/office/officeart/2005/8/layout/hProcess4"/>
    <dgm:cxn modelId="{975B6D7C-D378-4EEA-A720-3EE2EF4F864C}" type="presOf" srcId="{72CE23CE-0112-4231-9884-D8C13C5E2741}" destId="{5AE8A608-8695-46A4-815D-DC187E675C57}" srcOrd="0" destOrd="4" presId="urn:microsoft.com/office/officeart/2005/8/layout/hProcess4"/>
    <dgm:cxn modelId="{0AFFEB54-A326-4304-BDCE-BEE1499577A2}" srcId="{1D5AFB65-487A-4335-AD8A-A174D2B3E4F5}" destId="{7F3DC137-A4EE-474B-88FE-5A69E6B5A6A8}" srcOrd="5" destOrd="0" parTransId="{59951C86-D955-4DD2-B71D-7B3346807851}" sibTransId="{5AC8D677-09E6-4739-ABB7-3AFB032121BC}"/>
    <dgm:cxn modelId="{74B411AD-3D9F-4718-B8D5-BB7F50527253}" type="presOf" srcId="{2AA6C268-F245-4F08-A4F0-BE4DA464E794}" destId="{D135A887-0139-46B2-9B0D-81932D02C3C1}" srcOrd="1" destOrd="3" presId="urn:microsoft.com/office/officeart/2005/8/layout/hProcess4"/>
    <dgm:cxn modelId="{5577D221-8BCD-4CD9-87C6-F728FDC3535C}" type="presOf" srcId="{54AD6AAC-C403-4012-9D49-5DB1DA396C24}" destId="{174D4C79-E8F5-4117-8F73-0CB45EA9EBED}" srcOrd="0" destOrd="0" presId="urn:microsoft.com/office/officeart/2005/8/layout/hProcess4"/>
    <dgm:cxn modelId="{CFCAC6E3-1484-4C5C-8A65-D61253AC5421}" type="presOf" srcId="{4F09EF84-30A6-45DF-B1D3-963F37C687A0}" destId="{BCDE3E97-3E26-4ADE-A4B6-10AA08398F31}" srcOrd="0" destOrd="2" presId="urn:microsoft.com/office/officeart/2005/8/layout/hProcess4"/>
    <dgm:cxn modelId="{F31E5DE6-D4F0-447F-A40C-A186C82F066F}" srcId="{A244C2A5-3023-43D6-9FFF-E20B11CBDD6E}" destId="{14DF7E57-7FFC-48AC-971A-2A7A1324FBD1}" srcOrd="2" destOrd="0" parTransId="{E32C62CC-A59B-43CA-9CBB-CF1D7F8047F1}" sibTransId="{1645D1E1-812E-406B-9DEE-97C15510098D}"/>
    <dgm:cxn modelId="{01A19875-0D47-4530-8600-1640CFF4806A}" type="presOf" srcId="{14DF7E57-7FFC-48AC-971A-2A7A1324FBD1}" destId="{D135A887-0139-46B2-9B0D-81932D02C3C1}" srcOrd="1" destOrd="2" presId="urn:microsoft.com/office/officeart/2005/8/layout/hProcess4"/>
    <dgm:cxn modelId="{72921B4F-1A74-466B-9D49-EDC6CC6686E9}" type="presOf" srcId="{14DF7E57-7FFC-48AC-971A-2A7A1324FBD1}" destId="{5AE8A608-8695-46A4-815D-DC187E675C57}" srcOrd="0" destOrd="2" presId="urn:microsoft.com/office/officeart/2005/8/layout/hProcess4"/>
    <dgm:cxn modelId="{C674F103-35C9-49F5-8CE7-5AE6C8078A19}" type="presOf" srcId="{76A5B6D2-FDD6-4619-A3F6-4DD7BFDFC898}" destId="{BCDE3E97-3E26-4ADE-A4B6-10AA08398F31}" srcOrd="0" destOrd="4" presId="urn:microsoft.com/office/officeart/2005/8/layout/hProcess4"/>
    <dgm:cxn modelId="{99753E5A-3916-41F6-A1E2-DFDAE8B6C206}" type="presOf" srcId="{62CFBF5C-644A-4D5D-86B7-BFD8C1BEC29B}" destId="{BE5898E3-45ED-4D18-9FA2-ECA8564DD944}" srcOrd="0" destOrd="0" presId="urn:microsoft.com/office/officeart/2005/8/layout/hProcess4"/>
    <dgm:cxn modelId="{CA235B8E-02CE-46CA-BF08-0A19A611B347}" type="presOf" srcId="{AAAB3D79-6672-4825-BD43-6644989C173A}" destId="{BCDE3E97-3E26-4ADE-A4B6-10AA08398F31}" srcOrd="0" destOrd="6" presId="urn:microsoft.com/office/officeart/2005/8/layout/hProcess4"/>
    <dgm:cxn modelId="{6C1BE8C4-2BF3-491B-A059-C5AA52511E0B}" srcId="{E05FDB93-966A-451E-8BFA-7E1661E53C38}" destId="{54AD6AAC-C403-4012-9D49-5DB1DA396C24}" srcOrd="2" destOrd="0" parTransId="{698AEBBC-E594-4998-A84D-F84F675FEEEF}" sibTransId="{B09CC637-946D-4CA3-8F74-39123409744D}"/>
    <dgm:cxn modelId="{3834199B-A576-4895-8E60-E1268F337953}" type="presOf" srcId="{D8F22248-0798-4391-8A0A-5DBAE808AAB0}" destId="{BCDE3E97-3E26-4ADE-A4B6-10AA08398F31}" srcOrd="0" destOrd="0" presId="urn:microsoft.com/office/officeart/2005/8/layout/hProcess4"/>
    <dgm:cxn modelId="{B270C3D9-56A2-4E6E-95D9-5A2425D2855A}" type="presOf" srcId="{9620B84D-B2F8-4186-87C3-0F42FDBA934F}" destId="{F52622B0-2D96-44A3-91AE-3CDD628ED7E3}" srcOrd="1" destOrd="1" presId="urn:microsoft.com/office/officeart/2005/8/layout/hProcess4"/>
    <dgm:cxn modelId="{15EA2688-3B22-4CC6-8005-7EA63236DD45}" type="presOf" srcId="{2A8CE163-2574-474A-BA72-07195D25B6DB}" destId="{F52622B0-2D96-44A3-91AE-3CDD628ED7E3}" srcOrd="1" destOrd="0" presId="urn:microsoft.com/office/officeart/2005/8/layout/hProcess4"/>
    <dgm:cxn modelId="{4B4DF81D-FAFC-4B10-9ACF-AC5C9236D575}" type="presOf" srcId="{1791F844-43D4-4CF2-AC08-C548347E4001}" destId="{E91F2C93-9928-47C7-AFE8-327FCEBFCB2B}" srcOrd="1" destOrd="1" presId="urn:microsoft.com/office/officeart/2005/8/layout/hProcess4"/>
    <dgm:cxn modelId="{0593D46E-6A10-40A2-9182-4267C133D05B}" type="presOf" srcId="{EFA897BA-5B60-4210-BC0B-084FD0683403}" destId="{5AE8A608-8695-46A4-815D-DC187E675C57}" srcOrd="0" destOrd="1" presId="urn:microsoft.com/office/officeart/2005/8/layout/hProcess4"/>
    <dgm:cxn modelId="{CFEDCE21-42F2-4BFD-A52B-097E4D003971}" type="presOf" srcId="{1791F844-43D4-4CF2-AC08-C548347E4001}" destId="{BCDE3E97-3E26-4ADE-A4B6-10AA08398F31}" srcOrd="0" destOrd="1" presId="urn:microsoft.com/office/officeart/2005/8/layout/hProcess4"/>
    <dgm:cxn modelId="{FA77D79E-BFEF-4E09-955A-0AEE31ABAE3A}" srcId="{54AD6AAC-C403-4012-9D49-5DB1DA396C24}" destId="{2A8CE163-2574-474A-BA72-07195D25B6DB}" srcOrd="0" destOrd="0" parTransId="{17C77389-C5EE-4157-B1D4-77C9BF8FB30C}" sibTransId="{61503A4F-82F9-4437-90AE-8367FF9FB33C}"/>
    <dgm:cxn modelId="{FBC39946-188F-417E-BAC0-66894A1B314F}" type="presOf" srcId="{7F3DC137-A4EE-474B-88FE-5A69E6B5A6A8}" destId="{E91F2C93-9928-47C7-AFE8-327FCEBFCB2B}" srcOrd="1" destOrd="5" presId="urn:microsoft.com/office/officeart/2005/8/layout/hProcess4"/>
    <dgm:cxn modelId="{A12E8976-485F-4AA6-A236-1B66D4A7A750}" type="presOf" srcId="{7F3DC137-A4EE-474B-88FE-5A69E6B5A6A8}" destId="{BCDE3E97-3E26-4ADE-A4B6-10AA08398F31}" srcOrd="0" destOrd="5" presId="urn:microsoft.com/office/officeart/2005/8/layout/hProcess4"/>
    <dgm:cxn modelId="{7C9F381D-9C06-4051-8C89-A356474E83AB}" srcId="{1D5AFB65-487A-4335-AD8A-A174D2B3E4F5}" destId="{D8F22248-0798-4391-8A0A-5DBAE808AAB0}" srcOrd="0" destOrd="0" parTransId="{9CD37B92-913E-4159-8B84-9D4216841CEE}" sibTransId="{ADB8835F-3645-4B8D-BA98-C19AD648B58D}"/>
    <dgm:cxn modelId="{3C6CB048-34BE-48B2-8B94-5ED356059D4A}" type="presOf" srcId="{6DBAED58-2043-4311-ADA3-93BB42D66B18}" destId="{F52622B0-2D96-44A3-91AE-3CDD628ED7E3}" srcOrd="1" destOrd="3" presId="urn:microsoft.com/office/officeart/2005/8/layout/hProcess4"/>
    <dgm:cxn modelId="{F6C64555-7869-4BED-A28D-846868F81BD3}" type="presOf" srcId="{6DBAED58-2043-4311-ADA3-93BB42D66B18}" destId="{DE55F8B1-5AF4-4393-9730-A0C57268D089}" srcOrd="0" destOrd="3" presId="urn:microsoft.com/office/officeart/2005/8/layout/hProcess4"/>
    <dgm:cxn modelId="{8A0DF954-1689-412D-A5D1-71365E18127D}" type="presOf" srcId="{B8D569C6-B799-47E1-AE3D-E74C5E396345}" destId="{F9471364-9EDB-422F-9EBD-9B49CEFF0F4C}" srcOrd="0" destOrd="0" presId="urn:microsoft.com/office/officeart/2005/8/layout/hProcess4"/>
    <dgm:cxn modelId="{5A68000D-B663-4F15-9000-FFCC17CB6279}" srcId="{54AD6AAC-C403-4012-9D49-5DB1DA396C24}" destId="{912F3DD4-63A9-4617-AC41-71A990BC1EA2}" srcOrd="2" destOrd="0" parTransId="{BD777BC4-54F6-4260-BDB0-C20A79474C98}" sibTransId="{FD38EFD8-DBDA-4B2E-A63E-7DD8A9446928}"/>
    <dgm:cxn modelId="{CE0D537A-E9DE-42B8-8766-F1C608EDBDF5}" type="presOf" srcId="{B9598526-5BBF-400F-B746-828ECBA11D33}" destId="{F52622B0-2D96-44A3-91AE-3CDD628ED7E3}" srcOrd="1" destOrd="5" presId="urn:microsoft.com/office/officeart/2005/8/layout/hProcess4"/>
    <dgm:cxn modelId="{FFE76499-1491-4BC9-A29A-5721F53F1EBE}" srcId="{E05FDB93-966A-451E-8BFA-7E1661E53C38}" destId="{A244C2A5-3023-43D6-9FFF-E20B11CBDD6E}" srcOrd="1" destOrd="0" parTransId="{EE5609FA-D943-4687-969C-0F5E91A2D353}" sibTransId="{B8D569C6-B799-47E1-AE3D-E74C5E396345}"/>
    <dgm:cxn modelId="{897F5AE4-4CF3-400E-8923-D38101BAC4D1}" type="presOf" srcId="{2C24E31B-BABD-4598-8AED-131825213DF0}" destId="{F52622B0-2D96-44A3-91AE-3CDD628ED7E3}" srcOrd="1" destOrd="4" presId="urn:microsoft.com/office/officeart/2005/8/layout/hProcess4"/>
    <dgm:cxn modelId="{33DD249A-09D5-4E42-9524-58A771588FE6}" type="presOf" srcId="{C69A43D2-BD10-4A4A-87D2-CB9397581328}" destId="{E91F2C93-9928-47C7-AFE8-327FCEBFCB2B}" srcOrd="1" destOrd="3" presId="urn:microsoft.com/office/officeart/2005/8/layout/hProcess4"/>
    <dgm:cxn modelId="{B9D70FE6-3362-41B5-B2D1-FC26073C18A1}" type="presOf" srcId="{912F3DD4-63A9-4617-AC41-71A990BC1EA2}" destId="{DE55F8B1-5AF4-4393-9730-A0C57268D089}" srcOrd="0" destOrd="2" presId="urn:microsoft.com/office/officeart/2005/8/layout/hProcess4"/>
    <dgm:cxn modelId="{03941479-E8AB-4A0F-B626-9163053EA05F}" type="presOf" srcId="{2A8CE163-2574-474A-BA72-07195D25B6DB}" destId="{DE55F8B1-5AF4-4393-9730-A0C57268D089}" srcOrd="0" destOrd="0" presId="urn:microsoft.com/office/officeart/2005/8/layout/hProcess4"/>
    <dgm:cxn modelId="{A0ADD2FE-6E96-4965-A894-FBD99C7C2FDD}" type="presOf" srcId="{B9598526-5BBF-400F-B746-828ECBA11D33}" destId="{DE55F8B1-5AF4-4393-9730-A0C57268D089}" srcOrd="0" destOrd="5" presId="urn:microsoft.com/office/officeart/2005/8/layout/hProcess4"/>
    <dgm:cxn modelId="{2A171D47-296C-465E-934F-BED60E851EAB}" type="presParOf" srcId="{B262B189-232C-4159-A749-7FB5ACEF074C}" destId="{B795A047-AE84-4E6D-B703-52F900696DD0}" srcOrd="0" destOrd="0" presId="urn:microsoft.com/office/officeart/2005/8/layout/hProcess4"/>
    <dgm:cxn modelId="{086FDDEF-7F88-42C7-AD60-785DD2879CF1}" type="presParOf" srcId="{B262B189-232C-4159-A749-7FB5ACEF074C}" destId="{3C6D3CD2-AC56-4755-B666-C416027CA2D3}" srcOrd="1" destOrd="0" presId="urn:microsoft.com/office/officeart/2005/8/layout/hProcess4"/>
    <dgm:cxn modelId="{F07D3A81-BB02-4996-80D9-5AD5479867B2}" type="presParOf" srcId="{B262B189-232C-4159-A749-7FB5ACEF074C}" destId="{E6AF410C-3D05-4DFD-8983-0DDE5C0E2A27}" srcOrd="2" destOrd="0" presId="urn:microsoft.com/office/officeart/2005/8/layout/hProcess4"/>
    <dgm:cxn modelId="{5CFA4EEF-01AD-4F0A-BF1D-E3D20F3CEBB5}" type="presParOf" srcId="{E6AF410C-3D05-4DFD-8983-0DDE5C0E2A27}" destId="{B25C1D3B-38BD-479F-B15E-932F5CCB0ED2}" srcOrd="0" destOrd="0" presId="urn:microsoft.com/office/officeart/2005/8/layout/hProcess4"/>
    <dgm:cxn modelId="{FD8C6125-AB62-4200-AD80-AC4561E2E507}" type="presParOf" srcId="{B25C1D3B-38BD-479F-B15E-932F5CCB0ED2}" destId="{E5AA090B-3AF2-4C6D-BE77-DD58A8DC6E73}" srcOrd="0" destOrd="0" presId="urn:microsoft.com/office/officeart/2005/8/layout/hProcess4"/>
    <dgm:cxn modelId="{F8BB8BFA-0730-4AF9-80D1-037590C522A2}" type="presParOf" srcId="{B25C1D3B-38BD-479F-B15E-932F5CCB0ED2}" destId="{BCDE3E97-3E26-4ADE-A4B6-10AA08398F31}" srcOrd="1" destOrd="0" presId="urn:microsoft.com/office/officeart/2005/8/layout/hProcess4"/>
    <dgm:cxn modelId="{9C2C854E-E7EA-4A23-81EE-C10D1BDC98B9}" type="presParOf" srcId="{B25C1D3B-38BD-479F-B15E-932F5CCB0ED2}" destId="{E91F2C93-9928-47C7-AFE8-327FCEBFCB2B}" srcOrd="2" destOrd="0" presId="urn:microsoft.com/office/officeart/2005/8/layout/hProcess4"/>
    <dgm:cxn modelId="{6F2B0A15-0324-49CE-85C1-5DE04B0575D3}" type="presParOf" srcId="{B25C1D3B-38BD-479F-B15E-932F5CCB0ED2}" destId="{6EA19DAD-D440-4971-8C44-239FBB129238}" srcOrd="3" destOrd="0" presId="urn:microsoft.com/office/officeart/2005/8/layout/hProcess4"/>
    <dgm:cxn modelId="{17272535-22A3-41E2-9857-69E4786E1C8E}" type="presParOf" srcId="{B25C1D3B-38BD-479F-B15E-932F5CCB0ED2}" destId="{ACF37151-6934-409A-B523-3F27EFD87A73}" srcOrd="4" destOrd="0" presId="urn:microsoft.com/office/officeart/2005/8/layout/hProcess4"/>
    <dgm:cxn modelId="{B6398D01-1297-4901-AEBB-737D577D7A48}" type="presParOf" srcId="{E6AF410C-3D05-4DFD-8983-0DDE5C0E2A27}" destId="{BE5898E3-45ED-4D18-9FA2-ECA8564DD944}" srcOrd="1" destOrd="0" presId="urn:microsoft.com/office/officeart/2005/8/layout/hProcess4"/>
    <dgm:cxn modelId="{C2D8BB52-AA10-4017-B429-52ADDA1BCDDF}" type="presParOf" srcId="{E6AF410C-3D05-4DFD-8983-0DDE5C0E2A27}" destId="{43490EA3-96AF-434E-86B1-A256E9C47E69}" srcOrd="2" destOrd="0" presId="urn:microsoft.com/office/officeart/2005/8/layout/hProcess4"/>
    <dgm:cxn modelId="{638F52DE-74B2-4710-BB87-17D9320AACC7}" type="presParOf" srcId="{43490EA3-96AF-434E-86B1-A256E9C47E69}" destId="{BD3E2E96-7DB0-4B36-968F-B80D786BE432}" srcOrd="0" destOrd="0" presId="urn:microsoft.com/office/officeart/2005/8/layout/hProcess4"/>
    <dgm:cxn modelId="{CC74B7F0-AAB8-4BF2-B829-EF2244AE0F1D}" type="presParOf" srcId="{43490EA3-96AF-434E-86B1-A256E9C47E69}" destId="{5AE8A608-8695-46A4-815D-DC187E675C57}" srcOrd="1" destOrd="0" presId="urn:microsoft.com/office/officeart/2005/8/layout/hProcess4"/>
    <dgm:cxn modelId="{D3B6F883-6DEB-4CDE-8A4F-3E5B82BA40ED}" type="presParOf" srcId="{43490EA3-96AF-434E-86B1-A256E9C47E69}" destId="{D135A887-0139-46B2-9B0D-81932D02C3C1}" srcOrd="2" destOrd="0" presId="urn:microsoft.com/office/officeart/2005/8/layout/hProcess4"/>
    <dgm:cxn modelId="{653C2480-7E1A-40A8-BBFF-0B59D3181FA0}" type="presParOf" srcId="{43490EA3-96AF-434E-86B1-A256E9C47E69}" destId="{5789614E-AF92-42C6-9A43-1E3C76B041AC}" srcOrd="3" destOrd="0" presId="urn:microsoft.com/office/officeart/2005/8/layout/hProcess4"/>
    <dgm:cxn modelId="{46CD4BB7-F160-4E3F-9A74-74878A8E69DF}" type="presParOf" srcId="{43490EA3-96AF-434E-86B1-A256E9C47E69}" destId="{732B072F-2560-4B9D-82DE-0CB96D178669}" srcOrd="4" destOrd="0" presId="urn:microsoft.com/office/officeart/2005/8/layout/hProcess4"/>
    <dgm:cxn modelId="{001B2632-64CC-486F-BCB7-F2000816966D}" type="presParOf" srcId="{E6AF410C-3D05-4DFD-8983-0DDE5C0E2A27}" destId="{F9471364-9EDB-422F-9EBD-9B49CEFF0F4C}" srcOrd="3" destOrd="0" presId="urn:microsoft.com/office/officeart/2005/8/layout/hProcess4"/>
    <dgm:cxn modelId="{5C3CF89B-9045-42BD-BF8A-122E82412927}" type="presParOf" srcId="{E6AF410C-3D05-4DFD-8983-0DDE5C0E2A27}" destId="{7C6007ED-FF32-4C27-8608-DF6684271195}" srcOrd="4" destOrd="0" presId="urn:microsoft.com/office/officeart/2005/8/layout/hProcess4"/>
    <dgm:cxn modelId="{7CA6424D-8B1F-4D1A-8813-64095B0B3A66}" type="presParOf" srcId="{7C6007ED-FF32-4C27-8608-DF6684271195}" destId="{8046F429-AFA2-4A9E-B269-B297EB823B98}" srcOrd="0" destOrd="0" presId="urn:microsoft.com/office/officeart/2005/8/layout/hProcess4"/>
    <dgm:cxn modelId="{59514C24-F460-4402-9601-83C01B82E7B1}" type="presParOf" srcId="{7C6007ED-FF32-4C27-8608-DF6684271195}" destId="{DE55F8B1-5AF4-4393-9730-A0C57268D089}" srcOrd="1" destOrd="0" presId="urn:microsoft.com/office/officeart/2005/8/layout/hProcess4"/>
    <dgm:cxn modelId="{6D0F9BB7-9319-40C8-BA52-C1CE2B368044}" type="presParOf" srcId="{7C6007ED-FF32-4C27-8608-DF6684271195}" destId="{F52622B0-2D96-44A3-91AE-3CDD628ED7E3}" srcOrd="2" destOrd="0" presId="urn:microsoft.com/office/officeart/2005/8/layout/hProcess4"/>
    <dgm:cxn modelId="{8E55A014-B7B2-4E7C-85DB-B12DB1672863}" type="presParOf" srcId="{7C6007ED-FF32-4C27-8608-DF6684271195}" destId="{174D4C79-E8F5-4117-8F73-0CB45EA9EBED}" srcOrd="3" destOrd="0" presId="urn:microsoft.com/office/officeart/2005/8/layout/hProcess4"/>
    <dgm:cxn modelId="{B28331BE-5CCD-44DE-B2A7-35D19C31DA3F}" type="presParOf" srcId="{7C6007ED-FF32-4C27-8608-DF6684271195}" destId="{A7A4D395-D846-41DF-A3BD-4348FD263004}" srcOrd="4" destOrd="0" presId="urn:microsoft.com/office/officeart/2005/8/layout/h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773F7BCC-06DA-4CA9-996F-8C6EB4D51415}" type="doc">
      <dgm:prSet loTypeId="urn:microsoft.com/office/officeart/2005/8/layout/lProcess3" loCatId="process" qsTypeId="urn:microsoft.com/office/officeart/2005/8/quickstyle/simple4" qsCatId="simple" csTypeId="urn:microsoft.com/office/officeart/2005/8/colors/colorful5" csCatId="colorful" phldr="1"/>
      <dgm:spPr/>
      <dgm:t>
        <a:bodyPr/>
        <a:lstStyle/>
        <a:p>
          <a:endParaRPr lang="ru-RU"/>
        </a:p>
      </dgm:t>
    </dgm:pt>
    <dgm:pt modelId="{07B8933C-4934-4F5C-82C1-6B90C65F8875}">
      <dgm:prSet custT="1"/>
      <dgm:spPr/>
      <dgm:t>
        <a:bodyPr/>
        <a:lstStyle/>
        <a:p>
          <a:pPr rtl="0"/>
          <a:r>
            <a:rPr lang="ru-RU" sz="2400" b="1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Важливо</a:t>
          </a:r>
          <a:r>
            <a:rPr lang="ru-RU" sz="2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400" b="1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швидко</a:t>
          </a:r>
          <a:r>
            <a:rPr lang="ru-RU" sz="2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та </a:t>
          </a:r>
          <a:r>
            <a:rPr lang="ru-RU" sz="2400" b="1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вчасно</a:t>
          </a:r>
          <a:r>
            <a:rPr lang="ru-RU" sz="2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400" b="1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визначити</a:t>
          </a:r>
          <a:r>
            <a:rPr lang="ru-RU" sz="2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400" b="1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напрям</a:t>
          </a:r>
          <a:r>
            <a:rPr lang="ru-RU" sz="2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400" b="1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підвищення</a:t>
          </a:r>
          <a:r>
            <a:rPr lang="ru-RU" sz="2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400" b="1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конкурентоспроможності</a:t>
          </a:r>
          <a:r>
            <a:rPr lang="ru-RU" sz="2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. </a:t>
          </a:r>
          <a:r>
            <a:rPr lang="ru-RU" sz="2400" b="1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Цьому</a:t>
          </a:r>
          <a:r>
            <a:rPr lang="ru-RU" sz="2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400" b="1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сприяє</a:t>
          </a:r>
          <a:r>
            <a:rPr lang="ru-RU" sz="2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400" b="1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моніторинг</a:t>
          </a:r>
          <a:endParaRPr lang="ru-RU" sz="2400" b="1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DC00A1D8-0854-4FBE-9D35-215A4AC4090C}" type="parTrans" cxnId="{7E457E0F-CBC2-4194-80E2-F72E2D97617E}">
      <dgm:prSet/>
      <dgm:spPr/>
      <dgm:t>
        <a:bodyPr/>
        <a:lstStyle/>
        <a:p>
          <a:endParaRPr lang="ru-RU"/>
        </a:p>
      </dgm:t>
    </dgm:pt>
    <dgm:pt modelId="{C4D3F813-D6B6-4A82-A280-9D261C9227D7}" type="sibTrans" cxnId="{7E457E0F-CBC2-4194-80E2-F72E2D97617E}">
      <dgm:prSet/>
      <dgm:spPr/>
      <dgm:t>
        <a:bodyPr/>
        <a:lstStyle/>
        <a:p>
          <a:endParaRPr lang="ru-RU"/>
        </a:p>
      </dgm:t>
    </dgm:pt>
    <dgm:pt modelId="{46FA3904-7CBC-463F-B6C0-78B0A8538213}">
      <dgm:prSet custT="1"/>
      <dgm:spPr/>
      <dgm:t>
        <a:bodyPr/>
        <a:lstStyle/>
        <a:p>
          <a:pPr rtl="0"/>
          <a:r>
            <a:rPr lang="ru-RU" sz="2400" b="1" dirty="0" err="1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rPr>
            <a:t>Моніторинг</a:t>
          </a:r>
          <a:r>
            <a:rPr lang="ru-RU" sz="24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rPr>
            <a:t> конкурентного </a:t>
          </a:r>
          <a:r>
            <a:rPr lang="ru-RU" sz="2400" b="1" dirty="0" err="1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rPr>
            <a:t>середовища</a:t>
          </a:r>
          <a:r>
            <a:rPr lang="ru-RU" sz="24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400" b="1" dirty="0" err="1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rPr>
            <a:t>дозволяє</a:t>
          </a:r>
          <a:r>
            <a:rPr lang="ru-RU" sz="24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400" b="1" dirty="0" err="1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rPr>
            <a:t>визначити</a:t>
          </a:r>
          <a:r>
            <a:rPr lang="ru-RU" sz="24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400" b="1" dirty="0" err="1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rPr>
            <a:t>напрям</a:t>
          </a:r>
          <a:r>
            <a:rPr lang="ru-RU" sz="24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400" b="1" dirty="0" err="1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rPr>
            <a:t>підвищення</a:t>
          </a:r>
          <a:r>
            <a:rPr lang="ru-RU" sz="24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400" b="1" dirty="0" err="1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rPr>
            <a:t>конкурентоспроможності</a:t>
          </a:r>
          <a:endParaRPr lang="ru-RU" sz="2400" b="1" dirty="0">
            <a:solidFill>
              <a:srgbClr val="C00000"/>
            </a:solidFill>
            <a:latin typeface="Times New Roman" pitchFamily="18" charset="0"/>
            <a:cs typeface="Times New Roman" pitchFamily="18" charset="0"/>
          </a:endParaRPr>
        </a:p>
      </dgm:t>
    </dgm:pt>
    <dgm:pt modelId="{7D34B36A-827E-487A-AE1D-51A86313904A}" type="parTrans" cxnId="{728E8145-BCF8-4784-B576-368F5E19BC77}">
      <dgm:prSet/>
      <dgm:spPr/>
      <dgm:t>
        <a:bodyPr/>
        <a:lstStyle/>
        <a:p>
          <a:endParaRPr lang="ru-RU"/>
        </a:p>
      </dgm:t>
    </dgm:pt>
    <dgm:pt modelId="{144148E0-1757-44B5-8E30-542CDD808D4B}" type="sibTrans" cxnId="{728E8145-BCF8-4784-B576-368F5E19BC77}">
      <dgm:prSet/>
      <dgm:spPr/>
      <dgm:t>
        <a:bodyPr/>
        <a:lstStyle/>
        <a:p>
          <a:endParaRPr lang="ru-RU"/>
        </a:p>
      </dgm:t>
    </dgm:pt>
    <dgm:pt modelId="{53F32200-4AED-4036-9960-46FE0604F2A1}">
      <dgm:prSet custT="1"/>
      <dgm:spPr/>
      <dgm:t>
        <a:bodyPr/>
        <a:lstStyle/>
        <a:p>
          <a:pPr rtl="0"/>
          <a:r>
            <a:rPr lang="ru-RU" sz="1800" b="1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Дуже</a:t>
          </a:r>
          <a:r>
            <a:rPr lang="ru-RU" sz="18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b="1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важливо</a:t>
          </a:r>
          <a:r>
            <a:rPr lang="ru-RU" sz="18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b="1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обєктивно</a:t>
          </a:r>
          <a:r>
            <a:rPr lang="ru-RU" sz="18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b="1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оцінити</a:t>
          </a:r>
          <a:r>
            <a:rPr lang="ru-RU" sz="18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b="1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конкурентів</a:t>
          </a:r>
          <a:r>
            <a:rPr lang="ru-RU" sz="18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: </a:t>
          </a:r>
          <a:r>
            <a:rPr lang="ru-RU" sz="1800" b="1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наскільки</a:t>
          </a:r>
          <a:r>
            <a:rPr lang="ru-RU" sz="18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вони </a:t>
          </a:r>
          <a:r>
            <a:rPr lang="ru-RU" sz="1800" b="1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агресивні</a:t>
          </a:r>
          <a:r>
            <a:rPr lang="ru-RU" sz="18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, в </a:t>
          </a:r>
          <a:r>
            <a:rPr lang="ru-RU" sz="1800" b="1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чому</a:t>
          </a:r>
          <a:r>
            <a:rPr lang="ru-RU" sz="18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b="1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їх</a:t>
          </a:r>
          <a:r>
            <a:rPr lang="ru-RU" sz="18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b="1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конкурентні</a:t>
          </a:r>
          <a:r>
            <a:rPr lang="ru-RU" sz="18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b="1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переваги</a:t>
          </a:r>
          <a:r>
            <a:rPr lang="ru-RU" sz="18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, як вони </a:t>
          </a:r>
          <a:r>
            <a:rPr lang="ru-RU" sz="1800" b="1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стимулюють</a:t>
          </a:r>
          <a:r>
            <a:rPr lang="ru-RU" sz="18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b="1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реалізацію</a:t>
          </a:r>
          <a:r>
            <a:rPr lang="ru-RU" sz="18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 </a:t>
          </a:r>
          <a:r>
            <a:rPr lang="ru-RU" sz="1800" b="1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своєї</a:t>
          </a:r>
          <a:r>
            <a:rPr lang="ru-RU" sz="18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b="1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продукції</a:t>
          </a:r>
          <a:r>
            <a:rPr lang="ru-RU" sz="18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. </a:t>
          </a:r>
          <a:r>
            <a:rPr lang="ru-RU" sz="1800" b="1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Високий</a:t>
          </a:r>
          <a:r>
            <a:rPr lang="ru-RU" sz="18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b="1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рівень</a:t>
          </a:r>
          <a:r>
            <a:rPr lang="ru-RU" sz="18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b="1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конкурентоспроможності</a:t>
          </a:r>
          <a:r>
            <a:rPr lang="ru-RU" sz="18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b="1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продукції</a:t>
          </a:r>
          <a:r>
            <a:rPr lang="ru-RU" sz="18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b="1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свідчить</a:t>
          </a:r>
          <a:r>
            <a:rPr lang="ru-RU" sz="18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про </a:t>
          </a:r>
          <a:r>
            <a:rPr lang="ru-RU" sz="1800" b="1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доцільність</a:t>
          </a:r>
          <a:r>
            <a:rPr lang="ru-RU" sz="18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b="1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її</a:t>
          </a:r>
          <a:r>
            <a:rPr lang="ru-RU" sz="18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b="1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виробництва</a:t>
          </a:r>
          <a:r>
            <a:rPr lang="ru-RU" sz="18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та </a:t>
          </a:r>
          <a:r>
            <a:rPr lang="ru-RU" sz="1800" b="1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вирогідності</a:t>
          </a:r>
          <a:r>
            <a:rPr lang="ru-RU" sz="18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b="1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вигідного</a:t>
          </a:r>
          <a:r>
            <a:rPr lang="ru-RU" sz="18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b="1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її</a:t>
          </a:r>
          <a:r>
            <a:rPr lang="ru-RU" sz="18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продажу. </a:t>
          </a:r>
          <a:endParaRPr lang="ru-RU" sz="1800" b="1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CBAAC8FF-7CFC-448E-A31C-6D62ABB21909}" type="parTrans" cxnId="{447DB761-C568-4446-A785-3E87843A6DA8}">
      <dgm:prSet/>
      <dgm:spPr/>
      <dgm:t>
        <a:bodyPr/>
        <a:lstStyle/>
        <a:p>
          <a:endParaRPr lang="ru-RU"/>
        </a:p>
      </dgm:t>
    </dgm:pt>
    <dgm:pt modelId="{796F140B-8EDC-4DED-9932-3C7350FE9F0E}" type="sibTrans" cxnId="{447DB761-C568-4446-A785-3E87843A6DA8}">
      <dgm:prSet/>
      <dgm:spPr/>
      <dgm:t>
        <a:bodyPr/>
        <a:lstStyle/>
        <a:p>
          <a:endParaRPr lang="ru-RU"/>
        </a:p>
      </dgm:t>
    </dgm:pt>
    <dgm:pt modelId="{CF5B310A-0E72-4B18-A6EB-D4540B4BD97A}" type="pres">
      <dgm:prSet presAssocID="{773F7BCC-06DA-4CA9-996F-8C6EB4D51415}" presName="Name0" presStyleCnt="0">
        <dgm:presLayoutVars>
          <dgm:chPref val="3"/>
          <dgm:dir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DB9917D7-9AC0-45FD-BD62-1F15315FE0CA}" type="pres">
      <dgm:prSet presAssocID="{07B8933C-4934-4F5C-82C1-6B90C65F8875}" presName="horFlow" presStyleCnt="0"/>
      <dgm:spPr/>
    </dgm:pt>
    <dgm:pt modelId="{660DAC33-26E6-4254-9B7C-EC6AC0AFB69B}" type="pres">
      <dgm:prSet presAssocID="{07B8933C-4934-4F5C-82C1-6B90C65F8875}" presName="bigChev" presStyleLbl="node1" presStyleIdx="0" presStyleCnt="3" custScaleX="282907"/>
      <dgm:spPr/>
      <dgm:t>
        <a:bodyPr/>
        <a:lstStyle/>
        <a:p>
          <a:endParaRPr lang="ru-RU"/>
        </a:p>
      </dgm:t>
    </dgm:pt>
    <dgm:pt modelId="{32EB4C73-47FB-4009-8E9D-C827A22CA8A0}" type="pres">
      <dgm:prSet presAssocID="{07B8933C-4934-4F5C-82C1-6B90C65F8875}" presName="vSp" presStyleCnt="0"/>
      <dgm:spPr/>
    </dgm:pt>
    <dgm:pt modelId="{61C68641-3328-47E5-96C0-962DB68AAAC7}" type="pres">
      <dgm:prSet presAssocID="{46FA3904-7CBC-463F-B6C0-78B0A8538213}" presName="horFlow" presStyleCnt="0"/>
      <dgm:spPr/>
    </dgm:pt>
    <dgm:pt modelId="{2B23F419-B71A-410D-BD74-2FBFB687B3F2}" type="pres">
      <dgm:prSet presAssocID="{46FA3904-7CBC-463F-B6C0-78B0A8538213}" presName="bigChev" presStyleLbl="node1" presStyleIdx="1" presStyleCnt="3" custScaleX="282907" custLinFactNeighborX="-819" custLinFactNeighborY="-13"/>
      <dgm:spPr/>
      <dgm:t>
        <a:bodyPr/>
        <a:lstStyle/>
        <a:p>
          <a:endParaRPr lang="ru-RU"/>
        </a:p>
      </dgm:t>
    </dgm:pt>
    <dgm:pt modelId="{EACE0992-646E-4AAD-87E1-45672B039E4F}" type="pres">
      <dgm:prSet presAssocID="{46FA3904-7CBC-463F-B6C0-78B0A8538213}" presName="vSp" presStyleCnt="0"/>
      <dgm:spPr/>
    </dgm:pt>
    <dgm:pt modelId="{F1DCDAAB-201D-43F1-AF7F-3DAC5FD9D8D4}" type="pres">
      <dgm:prSet presAssocID="{53F32200-4AED-4036-9960-46FE0604F2A1}" presName="horFlow" presStyleCnt="0"/>
      <dgm:spPr/>
    </dgm:pt>
    <dgm:pt modelId="{5D826DE9-1BE5-4D25-8121-7D782945A3C5}" type="pres">
      <dgm:prSet presAssocID="{53F32200-4AED-4036-9960-46FE0604F2A1}" presName="bigChev" presStyleLbl="node1" presStyleIdx="2" presStyleCnt="3" custScaleX="282907" custLinFactNeighborX="-3198" custLinFactNeighborY="4957"/>
      <dgm:spPr/>
      <dgm:t>
        <a:bodyPr/>
        <a:lstStyle/>
        <a:p>
          <a:endParaRPr lang="ru-RU"/>
        </a:p>
      </dgm:t>
    </dgm:pt>
  </dgm:ptLst>
  <dgm:cxnLst>
    <dgm:cxn modelId="{461FFE35-61E2-42F7-92FD-7C2BFE5419D1}" type="presOf" srcId="{53F32200-4AED-4036-9960-46FE0604F2A1}" destId="{5D826DE9-1BE5-4D25-8121-7D782945A3C5}" srcOrd="0" destOrd="0" presId="urn:microsoft.com/office/officeart/2005/8/layout/lProcess3"/>
    <dgm:cxn modelId="{728E8145-BCF8-4784-B576-368F5E19BC77}" srcId="{773F7BCC-06DA-4CA9-996F-8C6EB4D51415}" destId="{46FA3904-7CBC-463F-B6C0-78B0A8538213}" srcOrd="1" destOrd="0" parTransId="{7D34B36A-827E-487A-AE1D-51A86313904A}" sibTransId="{144148E0-1757-44B5-8E30-542CDD808D4B}"/>
    <dgm:cxn modelId="{7E457E0F-CBC2-4194-80E2-F72E2D97617E}" srcId="{773F7BCC-06DA-4CA9-996F-8C6EB4D51415}" destId="{07B8933C-4934-4F5C-82C1-6B90C65F8875}" srcOrd="0" destOrd="0" parTransId="{DC00A1D8-0854-4FBE-9D35-215A4AC4090C}" sibTransId="{C4D3F813-D6B6-4A82-A280-9D261C9227D7}"/>
    <dgm:cxn modelId="{72AD10D7-51FA-4C3E-A341-92539835D193}" type="presOf" srcId="{07B8933C-4934-4F5C-82C1-6B90C65F8875}" destId="{660DAC33-26E6-4254-9B7C-EC6AC0AFB69B}" srcOrd="0" destOrd="0" presId="urn:microsoft.com/office/officeart/2005/8/layout/lProcess3"/>
    <dgm:cxn modelId="{447DB761-C568-4446-A785-3E87843A6DA8}" srcId="{773F7BCC-06DA-4CA9-996F-8C6EB4D51415}" destId="{53F32200-4AED-4036-9960-46FE0604F2A1}" srcOrd="2" destOrd="0" parTransId="{CBAAC8FF-7CFC-448E-A31C-6D62ABB21909}" sibTransId="{796F140B-8EDC-4DED-9932-3C7350FE9F0E}"/>
    <dgm:cxn modelId="{FA52FDCB-4D6A-494F-9BE7-E5C365D1E784}" type="presOf" srcId="{46FA3904-7CBC-463F-B6C0-78B0A8538213}" destId="{2B23F419-B71A-410D-BD74-2FBFB687B3F2}" srcOrd="0" destOrd="0" presId="urn:microsoft.com/office/officeart/2005/8/layout/lProcess3"/>
    <dgm:cxn modelId="{C469798A-D689-4FD2-BE32-AB131B315436}" type="presOf" srcId="{773F7BCC-06DA-4CA9-996F-8C6EB4D51415}" destId="{CF5B310A-0E72-4B18-A6EB-D4540B4BD97A}" srcOrd="0" destOrd="0" presId="urn:microsoft.com/office/officeart/2005/8/layout/lProcess3"/>
    <dgm:cxn modelId="{52E76BBD-6DE1-4D85-8FB9-0C8ADD5B9D29}" type="presParOf" srcId="{CF5B310A-0E72-4B18-A6EB-D4540B4BD97A}" destId="{DB9917D7-9AC0-45FD-BD62-1F15315FE0CA}" srcOrd="0" destOrd="0" presId="urn:microsoft.com/office/officeart/2005/8/layout/lProcess3"/>
    <dgm:cxn modelId="{AE9FE3F2-D40E-4B8F-BD22-A0C3B080C5F0}" type="presParOf" srcId="{DB9917D7-9AC0-45FD-BD62-1F15315FE0CA}" destId="{660DAC33-26E6-4254-9B7C-EC6AC0AFB69B}" srcOrd="0" destOrd="0" presId="urn:microsoft.com/office/officeart/2005/8/layout/lProcess3"/>
    <dgm:cxn modelId="{27334A5F-B9FC-48DE-8D30-F1021BB264CD}" type="presParOf" srcId="{CF5B310A-0E72-4B18-A6EB-D4540B4BD97A}" destId="{32EB4C73-47FB-4009-8E9D-C827A22CA8A0}" srcOrd="1" destOrd="0" presId="urn:microsoft.com/office/officeart/2005/8/layout/lProcess3"/>
    <dgm:cxn modelId="{CCFF8B70-5822-40A1-8AC4-E25C1ADB3D8C}" type="presParOf" srcId="{CF5B310A-0E72-4B18-A6EB-D4540B4BD97A}" destId="{61C68641-3328-47E5-96C0-962DB68AAAC7}" srcOrd="2" destOrd="0" presId="urn:microsoft.com/office/officeart/2005/8/layout/lProcess3"/>
    <dgm:cxn modelId="{F5852624-70C0-482D-A114-CC213DAB1662}" type="presParOf" srcId="{61C68641-3328-47E5-96C0-962DB68AAAC7}" destId="{2B23F419-B71A-410D-BD74-2FBFB687B3F2}" srcOrd="0" destOrd="0" presId="urn:microsoft.com/office/officeart/2005/8/layout/lProcess3"/>
    <dgm:cxn modelId="{0B9893A0-9212-4563-B76C-5CA5D49F9844}" type="presParOf" srcId="{CF5B310A-0E72-4B18-A6EB-D4540B4BD97A}" destId="{EACE0992-646E-4AAD-87E1-45672B039E4F}" srcOrd="3" destOrd="0" presId="urn:microsoft.com/office/officeart/2005/8/layout/lProcess3"/>
    <dgm:cxn modelId="{A35A5C55-1521-4B6F-A2A9-8EC32035355B}" type="presParOf" srcId="{CF5B310A-0E72-4B18-A6EB-D4540B4BD97A}" destId="{F1DCDAAB-201D-43F1-AF7F-3DAC5FD9D8D4}" srcOrd="4" destOrd="0" presId="urn:microsoft.com/office/officeart/2005/8/layout/lProcess3"/>
    <dgm:cxn modelId="{83BAD879-D987-4DA1-909F-0AB204C078B7}" type="presParOf" srcId="{F1DCDAAB-201D-43F1-AF7F-3DAC5FD9D8D4}" destId="{5D826DE9-1BE5-4D25-8121-7D782945A3C5}" srcOrd="0" destOrd="0" presId="urn:microsoft.com/office/officeart/2005/8/layout/lProcess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A335962-C1BF-4D51-9BF5-991E466C932A}">
      <dsp:nvSpPr>
        <dsp:cNvPr id="0" name=""/>
        <dsp:cNvSpPr/>
      </dsp:nvSpPr>
      <dsp:spPr>
        <a:xfrm>
          <a:off x="8812" y="1248658"/>
          <a:ext cx="3504713" cy="93168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15000"/>
                <a:satMod val="250000"/>
              </a:schemeClr>
            </a:gs>
            <a:gs pos="49000">
              <a:schemeClr val="accent2">
                <a:hueOff val="0"/>
                <a:satOff val="0"/>
                <a:lumOff val="0"/>
                <a:alphaOff val="0"/>
                <a:tint val="50000"/>
                <a:satMod val="200000"/>
              </a:schemeClr>
            </a:gs>
            <a:gs pos="49100">
              <a:schemeClr val="accent2">
                <a:hueOff val="0"/>
                <a:satOff val="0"/>
                <a:lumOff val="0"/>
                <a:alphaOff val="0"/>
                <a:tint val="64000"/>
                <a:satMod val="160000"/>
              </a:schemeClr>
            </a:gs>
            <a:gs pos="92000">
              <a:schemeClr val="accent2">
                <a:hueOff val="0"/>
                <a:satOff val="0"/>
                <a:lumOff val="0"/>
                <a:alphaOff val="0"/>
                <a:tint val="50000"/>
                <a:satMod val="2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43000"/>
                <a:satMod val="190000"/>
              </a:schemeClr>
            </a:gs>
          </a:gsLst>
          <a:lin ang="5400000" scaled="1"/>
        </a:gradFill>
        <a:ln>
          <a:noFill/>
        </a:ln>
        <a:effectLst>
          <a:outerShdw blurRad="50800" dist="25000" dir="5400000" rotWithShape="0">
            <a:schemeClr val="accent2">
              <a:hueOff val="0"/>
              <a:satOff val="0"/>
              <a:lumOff val="0"/>
              <a:alphaOff val="0"/>
              <a:shade val="30000"/>
              <a:satMod val="150000"/>
              <a:alpha val="38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b="1" kern="1200" dirty="0" smtClean="0">
              <a:latin typeface="Times New Roman" pitchFamily="18" charset="0"/>
              <a:cs typeface="Times New Roman" pitchFamily="18" charset="0"/>
            </a:rPr>
            <a:t>До </a:t>
          </a:r>
          <a:r>
            <a:rPr lang="ru-RU" sz="2200" b="1" kern="1200" dirty="0" err="1" smtClean="0">
              <a:latin typeface="Times New Roman" pitchFamily="18" charset="0"/>
              <a:cs typeface="Times New Roman" pitchFamily="18" charset="0"/>
            </a:rPr>
            <a:t>конкурентних</a:t>
          </a:r>
          <a:r>
            <a:rPr lang="ru-RU" sz="2200" b="1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200" b="1" kern="1200" dirty="0" err="1" smtClean="0">
              <a:latin typeface="Times New Roman" pitchFamily="18" charset="0"/>
              <a:cs typeface="Times New Roman" pitchFamily="18" charset="0"/>
            </a:rPr>
            <a:t>переваг</a:t>
          </a:r>
          <a:r>
            <a:rPr lang="ru-RU" sz="2200" b="1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200" b="1" kern="1200" dirty="0" err="1" smtClean="0">
              <a:latin typeface="Times New Roman" pitchFamily="18" charset="0"/>
              <a:cs typeface="Times New Roman" pitchFamily="18" charset="0"/>
            </a:rPr>
            <a:t>продукції</a:t>
          </a:r>
          <a:r>
            <a:rPr lang="ru-RU" sz="2200" b="1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200" b="1" kern="1200" dirty="0" err="1" smtClean="0">
              <a:latin typeface="Times New Roman" pitchFamily="18" charset="0"/>
              <a:cs typeface="Times New Roman" pitchFamily="18" charset="0"/>
            </a:rPr>
            <a:t>призводять</a:t>
          </a:r>
          <a:endParaRPr lang="ru-RU" sz="2200" b="1" kern="1200" dirty="0">
            <a:latin typeface="Times New Roman" pitchFamily="18" charset="0"/>
            <a:cs typeface="Times New Roman" pitchFamily="18" charset="0"/>
          </a:endParaRPr>
        </a:p>
      </dsp:txBody>
      <dsp:txXfrm>
        <a:off x="36100" y="1275946"/>
        <a:ext cx="3450137" cy="877107"/>
      </dsp:txXfrm>
    </dsp:sp>
    <dsp:sp modelId="{060A44BE-5EC6-480E-9CF3-D23B0322D059}">
      <dsp:nvSpPr>
        <dsp:cNvPr id="0" name=""/>
        <dsp:cNvSpPr/>
      </dsp:nvSpPr>
      <dsp:spPr>
        <a:xfrm rot="18289469">
          <a:off x="3233605" y="1154328"/>
          <a:ext cx="1305188" cy="48907"/>
        </a:xfrm>
        <a:custGeom>
          <a:avLst/>
          <a:gdLst/>
          <a:ahLst/>
          <a:cxnLst/>
          <a:rect l="0" t="0" r="0" b="0"/>
          <a:pathLst>
            <a:path>
              <a:moveTo>
                <a:pt x="0" y="24453"/>
              </a:moveTo>
              <a:lnTo>
                <a:pt x="1305188" y="24453"/>
              </a:lnTo>
            </a:path>
          </a:pathLst>
        </a:custGeom>
        <a:noFill/>
        <a:ln w="400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3853570" y="1146152"/>
        <a:ext cx="65259" cy="65259"/>
      </dsp:txXfrm>
    </dsp:sp>
    <dsp:sp modelId="{EE85C7D2-D0EF-408E-ABA6-E7034BBC64CF}">
      <dsp:nvSpPr>
        <dsp:cNvPr id="0" name=""/>
        <dsp:cNvSpPr/>
      </dsp:nvSpPr>
      <dsp:spPr>
        <a:xfrm>
          <a:off x="4258873" y="177222"/>
          <a:ext cx="3504713" cy="93168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15000"/>
                <a:satMod val="250000"/>
              </a:schemeClr>
            </a:gs>
            <a:gs pos="49000">
              <a:schemeClr val="accent4">
                <a:hueOff val="0"/>
                <a:satOff val="0"/>
                <a:lumOff val="0"/>
                <a:alphaOff val="0"/>
                <a:tint val="50000"/>
                <a:satMod val="200000"/>
              </a:schemeClr>
            </a:gs>
            <a:gs pos="49100">
              <a:schemeClr val="accent4">
                <a:hueOff val="0"/>
                <a:satOff val="0"/>
                <a:lumOff val="0"/>
                <a:alphaOff val="0"/>
                <a:tint val="64000"/>
                <a:satMod val="160000"/>
              </a:schemeClr>
            </a:gs>
            <a:gs pos="92000">
              <a:schemeClr val="accent4">
                <a:hueOff val="0"/>
                <a:satOff val="0"/>
                <a:lumOff val="0"/>
                <a:alphaOff val="0"/>
                <a:tint val="50000"/>
                <a:satMod val="2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43000"/>
                <a:satMod val="190000"/>
              </a:schemeClr>
            </a:gs>
          </a:gsLst>
          <a:lin ang="5400000" scaled="1"/>
        </a:gradFill>
        <a:ln>
          <a:noFill/>
        </a:ln>
        <a:effectLst>
          <a:outerShdw blurRad="50800" dist="25000" dir="5400000" rotWithShape="0">
            <a:schemeClr val="accent4">
              <a:hueOff val="0"/>
              <a:satOff val="0"/>
              <a:lumOff val="0"/>
              <a:alphaOff val="0"/>
              <a:shade val="30000"/>
              <a:satMod val="150000"/>
              <a:alpha val="38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err="1" smtClean="0">
              <a:latin typeface="Times New Roman" pitchFamily="18" charset="0"/>
              <a:cs typeface="Times New Roman" pitchFamily="18" charset="0"/>
            </a:rPr>
            <a:t>Низька</a:t>
          </a:r>
          <a:r>
            <a:rPr lang="ru-RU" sz="1800" b="1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b="1" kern="1200" dirty="0" err="1" smtClean="0">
              <a:latin typeface="Times New Roman" pitchFamily="18" charset="0"/>
              <a:cs typeface="Times New Roman" pitchFamily="18" charset="0"/>
            </a:rPr>
            <a:t>собівартість</a:t>
          </a:r>
          <a:endParaRPr lang="ru-RU" sz="1800" b="1" kern="1200" dirty="0">
            <a:latin typeface="Times New Roman" pitchFamily="18" charset="0"/>
            <a:cs typeface="Times New Roman" pitchFamily="18" charset="0"/>
          </a:endParaRPr>
        </a:p>
      </dsp:txBody>
      <dsp:txXfrm>
        <a:off x="4286161" y="204510"/>
        <a:ext cx="3450137" cy="877107"/>
      </dsp:txXfrm>
    </dsp:sp>
    <dsp:sp modelId="{FCAE0FEA-44AC-4BD7-ADAC-ADB3090D7891}">
      <dsp:nvSpPr>
        <dsp:cNvPr id="0" name=""/>
        <dsp:cNvSpPr/>
      </dsp:nvSpPr>
      <dsp:spPr>
        <a:xfrm>
          <a:off x="3513526" y="1690046"/>
          <a:ext cx="745346" cy="48907"/>
        </a:xfrm>
        <a:custGeom>
          <a:avLst/>
          <a:gdLst/>
          <a:ahLst/>
          <a:cxnLst/>
          <a:rect l="0" t="0" r="0" b="0"/>
          <a:pathLst>
            <a:path>
              <a:moveTo>
                <a:pt x="0" y="24453"/>
              </a:moveTo>
              <a:lnTo>
                <a:pt x="745346" y="24453"/>
              </a:lnTo>
            </a:path>
          </a:pathLst>
        </a:custGeom>
        <a:noFill/>
        <a:ln w="400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3867566" y="1695866"/>
        <a:ext cx="37267" cy="37267"/>
      </dsp:txXfrm>
    </dsp:sp>
    <dsp:sp modelId="{8A1B9910-6CF5-49A0-8145-51741DFC3AE4}">
      <dsp:nvSpPr>
        <dsp:cNvPr id="0" name=""/>
        <dsp:cNvSpPr/>
      </dsp:nvSpPr>
      <dsp:spPr>
        <a:xfrm>
          <a:off x="4258873" y="1248658"/>
          <a:ext cx="3504713" cy="93168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15000"/>
                <a:satMod val="250000"/>
              </a:schemeClr>
            </a:gs>
            <a:gs pos="49000">
              <a:schemeClr val="accent4">
                <a:hueOff val="0"/>
                <a:satOff val="0"/>
                <a:lumOff val="0"/>
                <a:alphaOff val="0"/>
                <a:tint val="50000"/>
                <a:satMod val="200000"/>
              </a:schemeClr>
            </a:gs>
            <a:gs pos="49100">
              <a:schemeClr val="accent4">
                <a:hueOff val="0"/>
                <a:satOff val="0"/>
                <a:lumOff val="0"/>
                <a:alphaOff val="0"/>
                <a:tint val="64000"/>
                <a:satMod val="160000"/>
              </a:schemeClr>
            </a:gs>
            <a:gs pos="92000">
              <a:schemeClr val="accent4">
                <a:hueOff val="0"/>
                <a:satOff val="0"/>
                <a:lumOff val="0"/>
                <a:alphaOff val="0"/>
                <a:tint val="50000"/>
                <a:satMod val="2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43000"/>
                <a:satMod val="190000"/>
              </a:schemeClr>
            </a:gs>
          </a:gsLst>
          <a:lin ang="5400000" scaled="1"/>
        </a:gradFill>
        <a:ln>
          <a:noFill/>
        </a:ln>
        <a:effectLst>
          <a:outerShdw blurRad="50800" dist="25000" dir="5400000" rotWithShape="0">
            <a:schemeClr val="accent4">
              <a:hueOff val="0"/>
              <a:satOff val="0"/>
              <a:lumOff val="0"/>
              <a:alphaOff val="0"/>
              <a:shade val="30000"/>
              <a:satMod val="150000"/>
              <a:alpha val="38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err="1" smtClean="0">
              <a:latin typeface="Times New Roman" pitchFamily="18" charset="0"/>
              <a:cs typeface="Times New Roman" pitchFamily="18" charset="0"/>
            </a:rPr>
            <a:t>Якість</a:t>
          </a:r>
          <a:r>
            <a:rPr lang="ru-RU" sz="1800" b="1" kern="1200" dirty="0" smtClean="0">
              <a:latin typeface="Times New Roman" pitchFamily="18" charset="0"/>
              <a:cs typeface="Times New Roman" pitchFamily="18" charset="0"/>
            </a:rPr>
            <a:t> та </a:t>
          </a:r>
          <a:r>
            <a:rPr lang="ru-RU" sz="1800" b="1" kern="1200" dirty="0" err="1" smtClean="0">
              <a:latin typeface="Times New Roman" pitchFamily="18" charset="0"/>
              <a:cs typeface="Times New Roman" pitchFamily="18" charset="0"/>
            </a:rPr>
            <a:t>технічний</a:t>
          </a:r>
          <a:r>
            <a:rPr lang="ru-RU" sz="1800" b="1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b="1" kern="1200" dirty="0" err="1" smtClean="0">
              <a:latin typeface="Times New Roman" pitchFamily="18" charset="0"/>
              <a:cs typeface="Times New Roman" pitchFamily="18" charset="0"/>
            </a:rPr>
            <a:t>рівень</a:t>
          </a:r>
          <a:r>
            <a:rPr lang="ru-RU" sz="1800" b="1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b="1" kern="1200" dirty="0" err="1" smtClean="0">
              <a:latin typeface="Times New Roman" pitchFamily="18" charset="0"/>
              <a:cs typeface="Times New Roman" pitchFamily="18" charset="0"/>
            </a:rPr>
            <a:t>продукції</a:t>
          </a:r>
          <a:r>
            <a:rPr lang="ru-RU" sz="1800" b="1" kern="1200" dirty="0" smtClean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1800" b="1" kern="1200" dirty="0" err="1" smtClean="0">
              <a:latin typeface="Times New Roman" pitchFamily="18" charset="0"/>
              <a:cs typeface="Times New Roman" pitchFamily="18" charset="0"/>
            </a:rPr>
            <a:t>що</a:t>
          </a:r>
          <a:r>
            <a:rPr lang="ru-RU" sz="1800" b="1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b="1" kern="1200" dirty="0" err="1" smtClean="0">
              <a:latin typeface="Times New Roman" pitchFamily="18" charset="0"/>
              <a:cs typeface="Times New Roman" pitchFamily="18" charset="0"/>
            </a:rPr>
            <a:t>виготовляється</a:t>
          </a:r>
          <a:endParaRPr lang="ru-RU" sz="1800" b="1" kern="1200" dirty="0">
            <a:latin typeface="Times New Roman" pitchFamily="18" charset="0"/>
            <a:cs typeface="Times New Roman" pitchFamily="18" charset="0"/>
          </a:endParaRPr>
        </a:p>
      </dsp:txBody>
      <dsp:txXfrm>
        <a:off x="4286161" y="1275946"/>
        <a:ext cx="3450137" cy="877107"/>
      </dsp:txXfrm>
    </dsp:sp>
    <dsp:sp modelId="{22CE6D18-83B0-4C43-A2E3-9DA3ABA0D8F9}">
      <dsp:nvSpPr>
        <dsp:cNvPr id="0" name=""/>
        <dsp:cNvSpPr/>
      </dsp:nvSpPr>
      <dsp:spPr>
        <a:xfrm rot="3310531">
          <a:off x="3233605" y="2225764"/>
          <a:ext cx="1305188" cy="48907"/>
        </a:xfrm>
        <a:custGeom>
          <a:avLst/>
          <a:gdLst/>
          <a:ahLst/>
          <a:cxnLst/>
          <a:rect l="0" t="0" r="0" b="0"/>
          <a:pathLst>
            <a:path>
              <a:moveTo>
                <a:pt x="0" y="24453"/>
              </a:moveTo>
              <a:lnTo>
                <a:pt x="1305188" y="24453"/>
              </a:lnTo>
            </a:path>
          </a:pathLst>
        </a:custGeom>
        <a:noFill/>
        <a:ln w="400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3853570" y="2217588"/>
        <a:ext cx="65259" cy="65259"/>
      </dsp:txXfrm>
    </dsp:sp>
    <dsp:sp modelId="{7DDE6907-1C67-4E0C-BFA6-92D25B1313DA}">
      <dsp:nvSpPr>
        <dsp:cNvPr id="0" name=""/>
        <dsp:cNvSpPr/>
      </dsp:nvSpPr>
      <dsp:spPr>
        <a:xfrm>
          <a:off x="4258873" y="2320094"/>
          <a:ext cx="3504713" cy="93168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15000"/>
                <a:satMod val="250000"/>
              </a:schemeClr>
            </a:gs>
            <a:gs pos="49000">
              <a:schemeClr val="accent4">
                <a:hueOff val="0"/>
                <a:satOff val="0"/>
                <a:lumOff val="0"/>
                <a:alphaOff val="0"/>
                <a:tint val="50000"/>
                <a:satMod val="200000"/>
              </a:schemeClr>
            </a:gs>
            <a:gs pos="49100">
              <a:schemeClr val="accent4">
                <a:hueOff val="0"/>
                <a:satOff val="0"/>
                <a:lumOff val="0"/>
                <a:alphaOff val="0"/>
                <a:tint val="64000"/>
                <a:satMod val="160000"/>
              </a:schemeClr>
            </a:gs>
            <a:gs pos="92000">
              <a:schemeClr val="accent4">
                <a:hueOff val="0"/>
                <a:satOff val="0"/>
                <a:lumOff val="0"/>
                <a:alphaOff val="0"/>
                <a:tint val="50000"/>
                <a:satMod val="2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43000"/>
                <a:satMod val="190000"/>
              </a:schemeClr>
            </a:gs>
          </a:gsLst>
          <a:lin ang="5400000" scaled="1"/>
        </a:gradFill>
        <a:ln>
          <a:noFill/>
        </a:ln>
        <a:effectLst>
          <a:outerShdw blurRad="50800" dist="25000" dir="5400000" rotWithShape="0">
            <a:schemeClr val="accent4">
              <a:hueOff val="0"/>
              <a:satOff val="0"/>
              <a:lumOff val="0"/>
              <a:alphaOff val="0"/>
              <a:shade val="30000"/>
              <a:satMod val="150000"/>
              <a:alpha val="38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err="1" smtClean="0">
              <a:latin typeface="Times New Roman" pitchFamily="18" charset="0"/>
              <a:cs typeface="Times New Roman" pitchFamily="18" charset="0"/>
            </a:rPr>
            <a:t>Наявність</a:t>
          </a:r>
          <a:r>
            <a:rPr lang="ru-RU" sz="1800" b="1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b="1" kern="1200" dirty="0" err="1" smtClean="0">
              <a:latin typeface="Times New Roman" pitchFamily="18" charset="0"/>
              <a:cs typeface="Times New Roman" pitchFamily="18" charset="0"/>
            </a:rPr>
            <a:t>розвинутої</a:t>
          </a:r>
          <a:r>
            <a:rPr lang="ru-RU" sz="1800" b="1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b="1" kern="1200" dirty="0" err="1" smtClean="0">
              <a:latin typeface="Times New Roman" pitchFamily="18" charset="0"/>
              <a:cs typeface="Times New Roman" pitchFamily="18" charset="0"/>
            </a:rPr>
            <a:t>збутової</a:t>
          </a:r>
          <a:r>
            <a:rPr lang="ru-RU" sz="1800" b="1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b="1" kern="1200" dirty="0" err="1" smtClean="0">
              <a:latin typeface="Times New Roman" pitchFamily="18" charset="0"/>
              <a:cs typeface="Times New Roman" pitchFamily="18" charset="0"/>
            </a:rPr>
            <a:t>мережі</a:t>
          </a:r>
          <a:r>
            <a:rPr lang="ru-RU" sz="1800" b="1" kern="1200" dirty="0" smtClean="0">
              <a:latin typeface="Times New Roman" pitchFamily="18" charset="0"/>
              <a:cs typeface="Times New Roman" pitchFamily="18" charset="0"/>
            </a:rPr>
            <a:t>.</a:t>
          </a:r>
          <a:endParaRPr lang="ru-RU" sz="1800" b="1" kern="1200" dirty="0">
            <a:latin typeface="Times New Roman" pitchFamily="18" charset="0"/>
            <a:cs typeface="Times New Roman" pitchFamily="18" charset="0"/>
          </a:endParaRPr>
        </a:p>
      </dsp:txBody>
      <dsp:txXfrm>
        <a:off x="4286161" y="2347382"/>
        <a:ext cx="3450137" cy="87710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CDE3E97-3E26-4ADE-A4B6-10AA08398F31}">
      <dsp:nvSpPr>
        <dsp:cNvPr id="0" name=""/>
        <dsp:cNvSpPr/>
      </dsp:nvSpPr>
      <dsp:spPr>
        <a:xfrm>
          <a:off x="53657" y="1124954"/>
          <a:ext cx="2027703" cy="2166082"/>
        </a:xfrm>
        <a:prstGeom prst="roundRect">
          <a:avLst>
            <a:gd name="adj" fmla="val 10000"/>
          </a:avLst>
        </a:prstGeom>
        <a:solidFill>
          <a:schemeClr val="accent4">
            <a:alpha val="90000"/>
            <a:tint val="40000"/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3825" tIns="123825" rIns="123825" bIns="123825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/>
            <a:t>Використання досягнень НТП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/>
            <a:t>інтенсифікація виробництва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/>
            <a:t>Забезпечення необхідної технічної оснащеності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/>
            <a:t>Удосконалення стандартів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1400" kern="1200" dirty="0"/>
        </a:p>
      </dsp:txBody>
      <dsp:txXfrm>
        <a:off x="103505" y="1174802"/>
        <a:ext cx="1928007" cy="1602226"/>
      </dsp:txXfrm>
    </dsp:sp>
    <dsp:sp modelId="{BE5898E3-45ED-4D18-9FA2-ECA8564DD944}">
      <dsp:nvSpPr>
        <dsp:cNvPr id="0" name=""/>
        <dsp:cNvSpPr/>
      </dsp:nvSpPr>
      <dsp:spPr>
        <a:xfrm rot="21323241">
          <a:off x="931737" y="1818802"/>
          <a:ext cx="2957727" cy="2957727"/>
        </a:xfrm>
        <a:prstGeom prst="leftCircularArrow">
          <a:avLst>
            <a:gd name="adj1" fmla="val 1898"/>
            <a:gd name="adj2" fmla="val 226826"/>
            <a:gd name="adj3" fmla="val 1637594"/>
            <a:gd name="adj4" fmla="val 8659747"/>
            <a:gd name="adj5" fmla="val 2214"/>
          </a:avLst>
        </a:prstGeom>
        <a:solidFill>
          <a:schemeClr val="accent4">
            <a:lumMod val="50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EA19DAD-D440-4971-8C44-239FBB129238}">
      <dsp:nvSpPr>
        <dsp:cNvPr id="0" name=""/>
        <dsp:cNvSpPr/>
      </dsp:nvSpPr>
      <dsp:spPr>
        <a:xfrm>
          <a:off x="239975" y="3536983"/>
          <a:ext cx="1802403" cy="716756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195" tIns="24130" rIns="36195" bIns="2413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b="1" i="1" u="sng" kern="1200" dirty="0" err="1" smtClean="0"/>
            <a:t>Технічні</a:t>
          </a:r>
          <a:endParaRPr lang="ru-RU" sz="1900" kern="1200" dirty="0"/>
        </a:p>
      </dsp:txBody>
      <dsp:txXfrm>
        <a:off x="260968" y="3557976"/>
        <a:ext cx="1760417" cy="674770"/>
      </dsp:txXfrm>
    </dsp:sp>
    <dsp:sp modelId="{5AE8A608-8695-46A4-815D-DC187E675C57}">
      <dsp:nvSpPr>
        <dsp:cNvPr id="0" name=""/>
        <dsp:cNvSpPr/>
      </dsp:nvSpPr>
      <dsp:spPr>
        <a:xfrm>
          <a:off x="2526289" y="788303"/>
          <a:ext cx="3013086" cy="3986290"/>
        </a:xfrm>
        <a:prstGeom prst="roundRect">
          <a:avLst>
            <a:gd name="adj" fmla="val 10000"/>
          </a:avLst>
        </a:prstGeom>
        <a:solidFill>
          <a:schemeClr val="accent4">
            <a:alpha val="90000"/>
            <a:tint val="40000"/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3825" tIns="123825" rIns="123825" bIns="123825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kern="1200" dirty="0"/>
            <a:t>Впровадження сучасних форм і методів організації та управління виробництвом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kern="1200" dirty="0"/>
            <a:t>Удосконалення товаропровідної системи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kern="1200" dirty="0"/>
            <a:t>Розширення прямих господарських зв'язків по ланцюжку доданих вартостей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kern="1200" dirty="0"/>
            <a:t>Використання вітчизняного і зарубіжного досвіду в сфері підвищення конкурентоспроможності</a:t>
          </a:r>
        </a:p>
      </dsp:txBody>
      <dsp:txXfrm>
        <a:off x="2614539" y="1730758"/>
        <a:ext cx="2836586" cy="2955585"/>
      </dsp:txXfrm>
    </dsp:sp>
    <dsp:sp modelId="{F9471364-9EDB-422F-9EBD-9B49CEFF0F4C}">
      <dsp:nvSpPr>
        <dsp:cNvPr id="0" name=""/>
        <dsp:cNvSpPr/>
      </dsp:nvSpPr>
      <dsp:spPr>
        <a:xfrm rot="276947">
          <a:off x="4014054" y="614008"/>
          <a:ext cx="3137037" cy="3137037"/>
        </a:xfrm>
        <a:prstGeom prst="circularArrow">
          <a:avLst>
            <a:gd name="adj1" fmla="val 1789"/>
            <a:gd name="adj2" fmla="val 213333"/>
            <a:gd name="adj3" fmla="val 19785102"/>
            <a:gd name="adj4" fmla="val 12749457"/>
            <a:gd name="adj5" fmla="val 2087"/>
          </a:avLst>
        </a:prstGeom>
        <a:solidFill>
          <a:schemeClr val="accent4">
            <a:lumMod val="50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789614E-AF92-42C6-9A43-1E3C76B041AC}">
      <dsp:nvSpPr>
        <dsp:cNvPr id="0" name=""/>
        <dsp:cNvSpPr/>
      </dsp:nvSpPr>
      <dsp:spPr>
        <a:xfrm>
          <a:off x="3409651" y="1161041"/>
          <a:ext cx="1802403" cy="716756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195" tIns="24130" rIns="36195" bIns="2413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b="1" i="1" u="sng" kern="1200" dirty="0" err="1" smtClean="0"/>
            <a:t>Організаційні</a:t>
          </a:r>
          <a:endParaRPr lang="ru-RU" sz="1900" kern="1200" dirty="0"/>
        </a:p>
      </dsp:txBody>
      <dsp:txXfrm>
        <a:off x="3430644" y="1182034"/>
        <a:ext cx="1760417" cy="674770"/>
      </dsp:txXfrm>
    </dsp:sp>
    <dsp:sp modelId="{DE55F8B1-5AF4-4393-9730-A0C57268D089}">
      <dsp:nvSpPr>
        <dsp:cNvPr id="0" name=""/>
        <dsp:cNvSpPr/>
      </dsp:nvSpPr>
      <dsp:spPr>
        <a:xfrm>
          <a:off x="5806654" y="703469"/>
          <a:ext cx="2673973" cy="3597065"/>
        </a:xfrm>
        <a:prstGeom prst="roundRect">
          <a:avLst>
            <a:gd name="adj" fmla="val 10000"/>
          </a:avLst>
        </a:prstGeom>
        <a:solidFill>
          <a:schemeClr val="accent4">
            <a:alpha val="90000"/>
            <a:tint val="40000"/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3825" tIns="123825" rIns="123825" bIns="123825" numCol="1" spcCol="1270" anchor="t" anchorCtr="0">
          <a:noAutofit/>
        </a:bodyPr>
        <a:lstStyle/>
        <a:p>
          <a:pPr marL="57150" lvl="1" indent="-57150" algn="l" defTabSz="511175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150" kern="1200" dirty="0" smtClean="0"/>
            <a:t>  </a:t>
          </a:r>
          <a:endParaRPr lang="ru-RU" sz="1150" kern="1200" dirty="0"/>
        </a:p>
        <a:p>
          <a:pPr marL="57150" lvl="1" indent="-57150" algn="l" defTabSz="511175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150" kern="1200" smtClean="0"/>
            <a:t>Використання узгодженої системи прогнозування і управління рівнем попиту і пропозиції продукції</a:t>
          </a:r>
        </a:p>
        <a:p>
          <a:pPr marL="57150" lvl="1" indent="-57150" algn="l" defTabSz="511175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150" kern="1200" smtClean="0"/>
            <a:t>   Поглиблення розвитку спеціалізованих зон виробництва</a:t>
          </a:r>
        </a:p>
        <a:p>
          <a:pPr marL="57150" lvl="1" indent="-57150" algn="l" defTabSz="511175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150" kern="1200" smtClean="0"/>
            <a:t>   Удосконалення системи ціноутворення, в тому числі і на продукцію виробничого характеру</a:t>
          </a:r>
        </a:p>
        <a:p>
          <a:pPr marL="57150" lvl="1" indent="-57150" algn="l" defTabSz="511175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150" kern="1200" smtClean="0"/>
            <a:t>   Використання ефективної системи мотивації праці</a:t>
          </a:r>
        </a:p>
        <a:p>
          <a:pPr marL="57150" lvl="1" indent="-57150" algn="l" defTabSz="511175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150" kern="1200" smtClean="0"/>
            <a:t>   Введення селективної державної підтримки пріоритетних галузей</a:t>
          </a:r>
        </a:p>
      </dsp:txBody>
      <dsp:txXfrm>
        <a:off x="5884972" y="781787"/>
        <a:ext cx="2517337" cy="2669629"/>
      </dsp:txXfrm>
    </dsp:sp>
    <dsp:sp modelId="{174D4C79-E8F5-4117-8F73-0CB45EA9EBED}">
      <dsp:nvSpPr>
        <dsp:cNvPr id="0" name=""/>
        <dsp:cNvSpPr/>
      </dsp:nvSpPr>
      <dsp:spPr>
        <a:xfrm>
          <a:off x="6467614" y="71316"/>
          <a:ext cx="1802403" cy="716756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195" tIns="24130" rIns="36195" bIns="2413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b="1" i="1" u="sng" kern="1200" dirty="0" err="1" smtClean="0"/>
            <a:t>Экономічні</a:t>
          </a:r>
          <a:r>
            <a:rPr lang="ru-RU" sz="1900" b="1" i="1" u="sng" kern="1200" dirty="0" smtClean="0"/>
            <a:t> </a:t>
          </a:r>
          <a:endParaRPr lang="ru-RU" sz="1900" kern="1200" dirty="0"/>
        </a:p>
      </dsp:txBody>
      <dsp:txXfrm>
        <a:off x="6488607" y="92309"/>
        <a:ext cx="1760417" cy="67477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60DAC33-26E6-4254-9B7C-EC6AC0AFB69B}">
      <dsp:nvSpPr>
        <dsp:cNvPr id="0" name=""/>
        <dsp:cNvSpPr/>
      </dsp:nvSpPr>
      <dsp:spPr>
        <a:xfrm>
          <a:off x="5404" y="529329"/>
          <a:ext cx="8561690" cy="1210530"/>
        </a:xfrm>
        <a:prstGeom prst="chevron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74000"/>
              </a:schemeClr>
            </a:gs>
            <a:gs pos="49000">
              <a:schemeClr val="accent5">
                <a:hueOff val="0"/>
                <a:satOff val="0"/>
                <a:lumOff val="0"/>
                <a:alphaOff val="0"/>
                <a:tint val="96000"/>
                <a:shade val="84000"/>
                <a:satMod val="110000"/>
              </a:schemeClr>
            </a:gs>
            <a:gs pos="49100">
              <a:schemeClr val="accent5">
                <a:hueOff val="0"/>
                <a:satOff val="0"/>
                <a:lumOff val="0"/>
                <a:alphaOff val="0"/>
                <a:shade val="55000"/>
                <a:satMod val="150000"/>
              </a:schemeClr>
            </a:gs>
            <a:gs pos="92000">
              <a:schemeClr val="accent5">
                <a:hueOff val="0"/>
                <a:satOff val="0"/>
                <a:lumOff val="0"/>
                <a:alphaOff val="0"/>
                <a:tint val="98000"/>
                <a:shade val="90000"/>
                <a:satMod val="128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90000"/>
                <a:shade val="97000"/>
                <a:satMod val="128000"/>
              </a:schemeClr>
            </a:gs>
          </a:gsLst>
          <a:lin ang="5400000" scaled="1"/>
        </a:gradFill>
        <a:ln>
          <a:noFill/>
        </a:ln>
        <a:effectLst>
          <a:outerShdw blurRad="39000" dist="25400" dir="5400000" rotWithShape="0">
            <a:schemeClr val="accent5">
              <a:hueOff val="0"/>
              <a:satOff val="0"/>
              <a:lumOff val="0"/>
              <a:alphaOff val="0"/>
              <a:shade val="33000"/>
              <a:alpha val="83000"/>
            </a:scheme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0480" tIns="15240" rIns="0" bIns="1524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Важливо</a:t>
          </a:r>
          <a:r>
            <a:rPr lang="ru-RU" sz="2400" b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400" b="1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швидко</a:t>
          </a:r>
          <a:r>
            <a:rPr lang="ru-RU" sz="2400" b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та </a:t>
          </a:r>
          <a:r>
            <a:rPr lang="ru-RU" sz="2400" b="1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вчасно</a:t>
          </a:r>
          <a:r>
            <a:rPr lang="ru-RU" sz="2400" b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400" b="1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визначити</a:t>
          </a:r>
          <a:r>
            <a:rPr lang="ru-RU" sz="2400" b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400" b="1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напрям</a:t>
          </a:r>
          <a:r>
            <a:rPr lang="ru-RU" sz="2400" b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400" b="1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підвищення</a:t>
          </a:r>
          <a:r>
            <a:rPr lang="ru-RU" sz="2400" b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400" b="1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конкурентоспроможності</a:t>
          </a:r>
          <a:r>
            <a:rPr lang="ru-RU" sz="2400" b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. </a:t>
          </a:r>
          <a:r>
            <a:rPr lang="ru-RU" sz="2400" b="1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Цьому</a:t>
          </a:r>
          <a:r>
            <a:rPr lang="ru-RU" sz="2400" b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400" b="1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сприяє</a:t>
          </a:r>
          <a:r>
            <a:rPr lang="ru-RU" sz="2400" b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400" b="1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моніторинг</a:t>
          </a:r>
          <a:endParaRPr lang="ru-RU" sz="2400" b="1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610669" y="529329"/>
        <a:ext cx="7351160" cy="1210530"/>
      </dsp:txXfrm>
    </dsp:sp>
    <dsp:sp modelId="{2B23F419-B71A-410D-BD74-2FBFB687B3F2}">
      <dsp:nvSpPr>
        <dsp:cNvPr id="0" name=""/>
        <dsp:cNvSpPr/>
      </dsp:nvSpPr>
      <dsp:spPr>
        <a:xfrm>
          <a:off x="0" y="1909176"/>
          <a:ext cx="8561690" cy="1210530"/>
        </a:xfrm>
        <a:prstGeom prst="chevron">
          <a:avLst/>
        </a:prstGeom>
        <a:gradFill rotWithShape="0">
          <a:gsLst>
            <a:gs pos="0">
              <a:schemeClr val="accent5">
                <a:hueOff val="-9027899"/>
                <a:satOff val="22229"/>
                <a:lumOff val="-490"/>
                <a:alphaOff val="0"/>
                <a:tint val="74000"/>
              </a:schemeClr>
            </a:gs>
            <a:gs pos="49000">
              <a:schemeClr val="accent5">
                <a:hueOff val="-9027899"/>
                <a:satOff val="22229"/>
                <a:lumOff val="-490"/>
                <a:alphaOff val="0"/>
                <a:tint val="96000"/>
                <a:shade val="84000"/>
                <a:satMod val="110000"/>
              </a:schemeClr>
            </a:gs>
            <a:gs pos="49100">
              <a:schemeClr val="accent5">
                <a:hueOff val="-9027899"/>
                <a:satOff val="22229"/>
                <a:lumOff val="-490"/>
                <a:alphaOff val="0"/>
                <a:shade val="55000"/>
                <a:satMod val="150000"/>
              </a:schemeClr>
            </a:gs>
            <a:gs pos="92000">
              <a:schemeClr val="accent5">
                <a:hueOff val="-9027899"/>
                <a:satOff val="22229"/>
                <a:lumOff val="-490"/>
                <a:alphaOff val="0"/>
                <a:tint val="98000"/>
                <a:shade val="90000"/>
                <a:satMod val="128000"/>
              </a:schemeClr>
            </a:gs>
            <a:gs pos="100000">
              <a:schemeClr val="accent5">
                <a:hueOff val="-9027899"/>
                <a:satOff val="22229"/>
                <a:lumOff val="-490"/>
                <a:alphaOff val="0"/>
                <a:tint val="90000"/>
                <a:shade val="97000"/>
                <a:satMod val="128000"/>
              </a:schemeClr>
            </a:gs>
          </a:gsLst>
          <a:lin ang="5400000" scaled="1"/>
        </a:gradFill>
        <a:ln>
          <a:noFill/>
        </a:ln>
        <a:effectLst>
          <a:outerShdw blurRad="39000" dist="25400" dir="5400000" rotWithShape="0">
            <a:schemeClr val="accent5">
              <a:hueOff val="-9027899"/>
              <a:satOff val="22229"/>
              <a:lumOff val="-490"/>
              <a:alphaOff val="0"/>
              <a:shade val="33000"/>
              <a:alpha val="83000"/>
            </a:scheme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0480" tIns="15240" rIns="0" bIns="1524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err="1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rPr>
            <a:t>Моніторинг</a:t>
          </a:r>
          <a:r>
            <a:rPr lang="ru-RU" sz="2400" b="1" kern="1200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rPr>
            <a:t> конкурентного </a:t>
          </a:r>
          <a:r>
            <a:rPr lang="ru-RU" sz="2400" b="1" kern="1200" dirty="0" err="1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rPr>
            <a:t>середовища</a:t>
          </a:r>
          <a:r>
            <a:rPr lang="ru-RU" sz="2400" b="1" kern="1200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400" b="1" kern="1200" dirty="0" err="1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rPr>
            <a:t>дозволяє</a:t>
          </a:r>
          <a:r>
            <a:rPr lang="ru-RU" sz="2400" b="1" kern="1200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400" b="1" kern="1200" dirty="0" err="1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rPr>
            <a:t>визначити</a:t>
          </a:r>
          <a:r>
            <a:rPr lang="ru-RU" sz="2400" b="1" kern="1200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400" b="1" kern="1200" dirty="0" err="1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rPr>
            <a:t>напрям</a:t>
          </a:r>
          <a:r>
            <a:rPr lang="ru-RU" sz="2400" b="1" kern="1200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400" b="1" kern="1200" dirty="0" err="1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rPr>
            <a:t>підвищення</a:t>
          </a:r>
          <a:r>
            <a:rPr lang="ru-RU" sz="2400" b="1" kern="1200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400" b="1" kern="1200" dirty="0" err="1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rPr>
            <a:t>конкурентоспроможності</a:t>
          </a:r>
          <a:endParaRPr lang="ru-RU" sz="2400" b="1" kern="1200" dirty="0">
            <a:solidFill>
              <a:srgbClr val="C00000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605265" y="1909176"/>
        <a:ext cx="7351160" cy="1210530"/>
      </dsp:txXfrm>
    </dsp:sp>
    <dsp:sp modelId="{5D826DE9-1BE5-4D25-8121-7D782945A3C5}">
      <dsp:nvSpPr>
        <dsp:cNvPr id="0" name=""/>
        <dsp:cNvSpPr/>
      </dsp:nvSpPr>
      <dsp:spPr>
        <a:xfrm>
          <a:off x="0" y="3349345"/>
          <a:ext cx="8561690" cy="1210530"/>
        </a:xfrm>
        <a:prstGeom prst="chevron">
          <a:avLst/>
        </a:prstGeom>
        <a:gradFill rotWithShape="0">
          <a:gsLst>
            <a:gs pos="0">
              <a:schemeClr val="accent5">
                <a:hueOff val="-18055798"/>
                <a:satOff val="44459"/>
                <a:lumOff val="-980"/>
                <a:alphaOff val="0"/>
                <a:tint val="74000"/>
              </a:schemeClr>
            </a:gs>
            <a:gs pos="49000">
              <a:schemeClr val="accent5">
                <a:hueOff val="-18055798"/>
                <a:satOff val="44459"/>
                <a:lumOff val="-980"/>
                <a:alphaOff val="0"/>
                <a:tint val="96000"/>
                <a:shade val="84000"/>
                <a:satMod val="110000"/>
              </a:schemeClr>
            </a:gs>
            <a:gs pos="49100">
              <a:schemeClr val="accent5">
                <a:hueOff val="-18055798"/>
                <a:satOff val="44459"/>
                <a:lumOff val="-980"/>
                <a:alphaOff val="0"/>
                <a:shade val="55000"/>
                <a:satMod val="150000"/>
              </a:schemeClr>
            </a:gs>
            <a:gs pos="92000">
              <a:schemeClr val="accent5">
                <a:hueOff val="-18055798"/>
                <a:satOff val="44459"/>
                <a:lumOff val="-980"/>
                <a:alphaOff val="0"/>
                <a:tint val="98000"/>
                <a:shade val="90000"/>
                <a:satMod val="128000"/>
              </a:schemeClr>
            </a:gs>
            <a:gs pos="100000">
              <a:schemeClr val="accent5">
                <a:hueOff val="-18055798"/>
                <a:satOff val="44459"/>
                <a:lumOff val="-980"/>
                <a:alphaOff val="0"/>
                <a:tint val="90000"/>
                <a:shade val="97000"/>
                <a:satMod val="128000"/>
              </a:schemeClr>
            </a:gs>
          </a:gsLst>
          <a:lin ang="5400000" scaled="1"/>
        </a:gradFill>
        <a:ln>
          <a:noFill/>
        </a:ln>
        <a:effectLst>
          <a:outerShdw blurRad="39000" dist="25400" dir="5400000" rotWithShape="0">
            <a:schemeClr val="accent5">
              <a:hueOff val="-18055798"/>
              <a:satOff val="44459"/>
              <a:lumOff val="-980"/>
              <a:alphaOff val="0"/>
              <a:shade val="33000"/>
              <a:alpha val="83000"/>
            </a:scheme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11430" rIns="0" bIns="1143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Дуже</a:t>
          </a:r>
          <a:r>
            <a:rPr lang="ru-RU" sz="1800" b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b="1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важливо</a:t>
          </a:r>
          <a:r>
            <a:rPr lang="ru-RU" sz="1800" b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b="1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обєктивно</a:t>
          </a:r>
          <a:r>
            <a:rPr lang="ru-RU" sz="1800" b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b="1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оцінити</a:t>
          </a:r>
          <a:r>
            <a:rPr lang="ru-RU" sz="1800" b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b="1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конкурентів</a:t>
          </a:r>
          <a:r>
            <a:rPr lang="ru-RU" sz="1800" b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: </a:t>
          </a:r>
          <a:r>
            <a:rPr lang="ru-RU" sz="1800" b="1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наскільки</a:t>
          </a:r>
          <a:r>
            <a:rPr lang="ru-RU" sz="1800" b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вони </a:t>
          </a:r>
          <a:r>
            <a:rPr lang="ru-RU" sz="1800" b="1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агресивні</a:t>
          </a:r>
          <a:r>
            <a:rPr lang="ru-RU" sz="1800" b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, в </a:t>
          </a:r>
          <a:r>
            <a:rPr lang="ru-RU" sz="1800" b="1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чому</a:t>
          </a:r>
          <a:r>
            <a:rPr lang="ru-RU" sz="1800" b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b="1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їх</a:t>
          </a:r>
          <a:r>
            <a:rPr lang="ru-RU" sz="1800" b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b="1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конкурентні</a:t>
          </a:r>
          <a:r>
            <a:rPr lang="ru-RU" sz="1800" b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b="1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переваги</a:t>
          </a:r>
          <a:r>
            <a:rPr lang="ru-RU" sz="1800" b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, як вони </a:t>
          </a:r>
          <a:r>
            <a:rPr lang="ru-RU" sz="1800" b="1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стимулюють</a:t>
          </a:r>
          <a:r>
            <a:rPr lang="ru-RU" sz="1800" b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b="1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реалізацію</a:t>
          </a:r>
          <a:r>
            <a:rPr lang="ru-RU" sz="1800" b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 </a:t>
          </a:r>
          <a:r>
            <a:rPr lang="ru-RU" sz="1800" b="1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своєї</a:t>
          </a:r>
          <a:r>
            <a:rPr lang="ru-RU" sz="1800" b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b="1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продукції</a:t>
          </a:r>
          <a:r>
            <a:rPr lang="ru-RU" sz="1800" b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. </a:t>
          </a:r>
          <a:r>
            <a:rPr lang="ru-RU" sz="1800" b="1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Високий</a:t>
          </a:r>
          <a:r>
            <a:rPr lang="ru-RU" sz="1800" b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b="1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рівень</a:t>
          </a:r>
          <a:r>
            <a:rPr lang="ru-RU" sz="1800" b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b="1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конкурентоспроможності</a:t>
          </a:r>
          <a:r>
            <a:rPr lang="ru-RU" sz="1800" b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b="1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продукції</a:t>
          </a:r>
          <a:r>
            <a:rPr lang="ru-RU" sz="1800" b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b="1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свідчить</a:t>
          </a:r>
          <a:r>
            <a:rPr lang="ru-RU" sz="1800" b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про </a:t>
          </a:r>
          <a:r>
            <a:rPr lang="ru-RU" sz="1800" b="1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доцільність</a:t>
          </a:r>
          <a:r>
            <a:rPr lang="ru-RU" sz="1800" b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b="1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її</a:t>
          </a:r>
          <a:r>
            <a:rPr lang="ru-RU" sz="1800" b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b="1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виробництва</a:t>
          </a:r>
          <a:r>
            <a:rPr lang="ru-RU" sz="1800" b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та </a:t>
          </a:r>
          <a:r>
            <a:rPr lang="ru-RU" sz="1800" b="1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вирогідності</a:t>
          </a:r>
          <a:r>
            <a:rPr lang="ru-RU" sz="1800" b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b="1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вигідного</a:t>
          </a:r>
          <a:r>
            <a:rPr lang="ru-RU" sz="1800" b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b="1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її</a:t>
          </a:r>
          <a:r>
            <a:rPr lang="ru-RU" sz="1800" b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продажу. </a:t>
          </a:r>
          <a:endParaRPr lang="ru-RU" sz="1800" b="1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605265" y="3349345"/>
        <a:ext cx="7351160" cy="121053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Process4">
  <dgm:title val=""/>
  <dgm:desc val=""/>
  <dgm:catLst>
    <dgm:cat type="process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tSp" refType="w"/>
      <dgm:constr type="h" for="ch" forName="tSp" refType="h" fact="0.15"/>
      <dgm:constr type="l" for="ch" forName="tSp"/>
      <dgm:constr type="t" for="ch" forName="tSp"/>
      <dgm:constr type="w" for="ch" forName="bSp" refType="w"/>
      <dgm:constr type="h" for="ch" forName="bSp" refType="h" fact="0.15"/>
      <dgm:constr type="l" for="ch" forName="bSp"/>
      <dgm:constr type="t" for="ch" forName="bSp" refType="h" fact="0.85"/>
      <dgm:constr type="w" for="ch" forName="process" refType="w"/>
      <dgm:constr type="h" for="ch" forName="process" refType="h" fact="0.7"/>
      <dgm:constr type="l" for="ch" forName="process"/>
      <dgm:constr type="t" for="ch" forName="process" refType="h" fact="0.15"/>
    </dgm:constrLst>
    <dgm:ruleLst/>
    <dgm:layoutNode name="tSp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bSp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process">
      <dgm:choose name="Name1">
        <dgm:if name="Name2" func="var" arg="dir" op="equ" val="norm">
          <dgm:alg type="lin">
            <dgm:param type="linDir" val="fromL"/>
          </dgm:alg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1" refType="w"/>
        <dgm:constr type="w" for="ch" forName="composite2" refType="w" refFor="ch" refForName="composite1" op="equ"/>
        <dgm:constr type="h" for="ch" forName="composite1" refType="h"/>
        <dgm:constr type="h" for="ch" forName="composite2" refType="h" refFor="ch" refForName="composite1" op="equ"/>
        <dgm:constr type="primFontSz" for="des" forName="parentNode1" val="65"/>
        <dgm:constr type="primFontSz" for="des" forName="parentNode2" refType="primFontSz" refFor="des" refForName="parentNode1" op="equ"/>
        <dgm:constr type="secFontSz" for="des" forName="childNode1tx" val="65"/>
        <dgm:constr type="secFontSz" for="des" forName="childNode2tx" refType="secFontSz" refFor="des" refForName="childNode1tx" op="equ"/>
        <dgm:constr type="w" for="des" ptType="sibTrans" refType="w" refFor="ch" refForName="composite1" op="equ" fact="0.05"/>
      </dgm:constrLst>
      <dgm:ruleLst/>
      <dgm:forEach name="Name4" axis="ch" ptType="node" step="2">
        <dgm:layoutNode name="composite1">
          <dgm:alg type="composite">
            <dgm:param type="ar" val="0.943"/>
          </dgm:alg>
          <dgm:shape xmlns:r="http://schemas.openxmlformats.org/officeDocument/2006/relationships" r:blip="">
            <dgm:adjLst/>
          </dgm:shape>
          <dgm:presOf/>
          <dgm:choose name="Name5">
            <dgm:if name="Name6" func="var" arg="dir" op="equ" val="norm">
              <dgm:constrLst>
                <dgm:constr type="h" refType="w" fact="1.06"/>
                <dgm:constr type="w" for="ch" forName="dummyNode1" refType="w"/>
                <dgm:constr type="h" for="ch" forName="dummyNode1" refType="h"/>
                <dgm:constr type="t" for="ch" forName="dummyNode1"/>
                <dgm:constr type="l" for="ch" forName="dummyNode1"/>
                <dgm:constr type="w" for="ch" forName="childNode1" refType="w" fact="0.9"/>
                <dgm:constr type="h" for="ch" forName="childNode1" refType="h" fact="0.7"/>
                <dgm:constr type="t" for="ch" forName="childNode1" refType="h" fact="0.15"/>
                <dgm:constr type="l" for="ch" forName="childNode1"/>
                <dgm:constr type="w" for="ch" forName="childNode1tx" refType="w" fact="0.9"/>
                <dgm:constr type="h" for="ch" forName="childNode1tx" refType="h" fact="0.55"/>
                <dgm:constr type="t" for="ch" forName="childNode1tx" refType="h" fact="0.15"/>
                <dgm:constr type="l" for="ch" forName="childNode1tx"/>
                <dgm:constr type="w" for="ch" forName="parentNode1" refType="w" fact="0.8"/>
                <dgm:constr type="h" for="ch" forName="parentNode1" refType="h" fact="0.3"/>
                <dgm:constr type="t" for="ch" forName="parentNode1" refType="h" fact="0.7"/>
                <dgm:constr type="l" for="ch" forName="parentNode1" refType="w" fact="0.2"/>
                <dgm:constr type="w" for="ch" forName="connSite1" refType="w" fact="0.01"/>
                <dgm:constr type="h" for="ch" forName="connSite1" refType="h" fact="0.01"/>
                <dgm:constr type="t" for="ch" forName="connSite1"/>
                <dgm:constr type="l" for="ch" forName="connSite1" refType="w" fact="0.35"/>
              </dgm:constrLst>
            </dgm:if>
            <dgm:else name="Name7">
              <dgm:constrLst>
                <dgm:constr type="h" refType="w" fact="1.06"/>
                <dgm:constr type="w" for="ch" forName="dummyNode1" refType="w"/>
                <dgm:constr type="h" for="ch" forName="dummyNode1" refType="h"/>
                <dgm:constr type="t" for="ch" forName="dummyNode1"/>
                <dgm:constr type="l" for="ch" forName="dummyNode1"/>
                <dgm:constr type="w" for="ch" forName="childNode1" refType="w" fact="0.9"/>
                <dgm:constr type="h" for="ch" forName="childNode1" refType="h" fact="0.7"/>
                <dgm:constr type="t" for="ch" forName="childNode1" refType="h" fact="0.15"/>
                <dgm:constr type="l" for="ch" forName="childNode1" refType="w" fact="0.1"/>
                <dgm:constr type="w" for="ch" forName="childNode1tx" refType="w" fact="0.9"/>
                <dgm:constr type="h" for="ch" forName="childNode1tx" refType="h" fact="0.55"/>
                <dgm:constr type="t" for="ch" forName="childNode1tx" refType="h" fact="0.15"/>
                <dgm:constr type="l" for="ch" forName="childNode1tx" refType="w" fact="0.1"/>
                <dgm:constr type="w" for="ch" forName="parentNode1" refType="w" fact="0.8"/>
                <dgm:constr type="h" for="ch" forName="parentNode1" refType="h" fact="0.3"/>
                <dgm:constr type="t" for="ch" forName="parentNode1" refType="h" fact="0.7"/>
                <dgm:constr type="l" for="ch" forName="parentNode1"/>
                <dgm:constr type="w" for="ch" forName="connSite1" refType="w" fact="0.01"/>
                <dgm:constr type="h" for="ch" forName="connSite1" refType="h" fact="0.01"/>
                <dgm:constr type="t" for="ch" forName="connSite1"/>
                <dgm:constr type="l" for="ch" forName="connSite1" refType="w" fact="0.65"/>
              </dgm:constrLst>
            </dgm:else>
          </dgm:choose>
          <dgm:ruleLst/>
          <dgm:layoutNode name="dummyNode1">
            <dgm:alg type="sp"/>
            <dgm:shape xmlns:r="http://schemas.openxmlformats.org/officeDocument/2006/relationships" type="rect" r:blip="" hideGeom="1">
              <dgm:adjLst/>
            </dgm:shape>
            <dgm:presOf/>
            <dgm:constrLst/>
            <dgm:ruleLst/>
          </dgm:layoutNode>
          <dgm:layoutNode name="childNode1" styleLbl="bgAcc1">
            <dgm:varLst>
              <dgm:bulletEnabled val="1"/>
            </dgm:varLst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/>
            <dgm:ruleLst/>
          </dgm:layoutNode>
          <dgm:layoutNode name="childNode1tx" styleLbl="bgAcc1">
            <dgm:varLst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 axis="des" ptType="node"/>
            <dgm:constrLst>
              <dgm:constr type="secFontSz" val="65"/>
              <dgm:constr type="primFontSz" refType="secFontSz"/>
              <dgm:constr type="tMarg" refType="secFontSz" fact="0.15"/>
              <dgm:constr type="bMarg" refType="secFontSz" fact="0.15"/>
              <dgm:constr type="lMarg" refType="secFontSz" fact="0.15"/>
              <dgm:constr type="rMarg" refType="secFontSz" fact="0.15"/>
            </dgm:constrLst>
            <dgm:ruleLst>
              <dgm:rule type="secFontSz" val="5" fact="NaN" max="NaN"/>
            </dgm:ruleLst>
          </dgm:layoutNode>
          <dgm:layoutNode name="parentNode1" styleLbl="node1">
            <dgm:varLst>
              <dgm:chMax val="1"/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1"/>
              <dgm:constr type="bMarg" refType="primFontSz" fact="0.1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  <dgm:layoutNode name="connSite1" moveWith="childNode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forEach name="Name8" axis="followSib" ptType="sibTrans" cnt="1">
          <dgm:layoutNode name="Name9">
            <dgm:alg type="conn">
              <dgm:param type="connRout" val="curve"/>
              <dgm:param type="srcNode" val="parentNode1"/>
              <dgm:param type="dstNode" val="connSite2"/>
              <dgm:param type="begPts" val="bCtr"/>
              <dgm:param type="endPts" val="bCtr"/>
            </dgm:alg>
            <dgm:shape xmlns:r="http://schemas.openxmlformats.org/officeDocument/2006/relationships" type="conn" r:blip="" zOrderOff="-2">
              <dgm:adjLst/>
            </dgm:shape>
            <dgm:presOf axis="self"/>
            <dgm:choose name="Name10">
              <dgm:if name="Name11" func="var" arg="dir" op="equ" val="norm">
                <dgm:constrLst>
                  <dgm:constr type="h" refType="w" fact="0.35"/>
                  <dgm:constr type="wArH" refType="h"/>
                  <dgm:constr type="hArH" refType="h"/>
                  <dgm:constr type="connDist"/>
                  <dgm:constr type="diam" refType="connDist" fact="-1.15"/>
                  <dgm:constr type="begPad"/>
                  <dgm:constr type="endPad"/>
                </dgm:constrLst>
              </dgm:if>
              <dgm:else name="Name12">
                <dgm:constrLst>
                  <dgm:constr type="h" refType="w" fact="0.35"/>
                  <dgm:constr type="wArH" refType="h"/>
                  <dgm:constr type="hArH" refType="h"/>
                  <dgm:constr type="connDist"/>
                  <dgm:constr type="diam" refType="connDist" fact="1.15"/>
                  <dgm:constr type="begPad"/>
                  <dgm:constr type="endPad"/>
                </dgm:constrLst>
              </dgm:else>
            </dgm:choose>
            <dgm:ruleLst/>
          </dgm:layoutNode>
        </dgm:forEach>
        <dgm:forEach name="Name13" axis="followSib" ptType="node" cnt="1">
          <dgm:layoutNode name="composite2">
            <dgm:alg type="composite">
              <dgm:param type="ar" val="0.943"/>
            </dgm:alg>
            <dgm:shape xmlns:r="http://schemas.openxmlformats.org/officeDocument/2006/relationships" r:blip="">
              <dgm:adjLst/>
            </dgm:shape>
            <dgm:presOf/>
            <dgm:choose name="Name14">
              <dgm:if name="Name15" func="var" arg="dir" op="equ" val="norm">
                <dgm:constrLst>
                  <dgm:constr type="h" refType="w" fact="1.06"/>
                  <dgm:constr type="w" for="ch" forName="dummyNode2" refType="w"/>
                  <dgm:constr type="h" for="ch" forName="dummyNode2" refType="h"/>
                  <dgm:constr type="t" for="ch" forName="dummyNode2"/>
                  <dgm:constr type="l" for="ch" forName="dummyNode2"/>
                  <dgm:constr type="w" for="ch" forName="childNode2" refType="w" fact="0.9"/>
                  <dgm:constr type="h" for="ch" forName="childNode2" refType="h" fact="0.7"/>
                  <dgm:constr type="t" for="ch" forName="childNode2" refType="h" fact="0.15"/>
                  <dgm:constr type="l" for="ch" forName="childNode2"/>
                  <dgm:constr type="w" for="ch" forName="childNode2tx" refType="w" fact="0.9"/>
                  <dgm:constr type="h" for="ch" forName="childNode2tx" refType="h" fact="0.55"/>
                  <dgm:constr type="t" for="ch" forName="childNode2tx" refType="h" fact="0.3"/>
                  <dgm:constr type="l" for="ch" forName="childNode2tx"/>
                  <dgm:constr type="w" for="ch" forName="parentNode2" refType="w" fact="0.8"/>
                  <dgm:constr type="h" for="ch" forName="parentNode2" refType="h" fact="0.3"/>
                  <dgm:constr type="t" for="ch" forName="parentNode2"/>
                  <dgm:constr type="l" for="ch" forName="parentNode2" refType="w" fact="0.2"/>
                  <dgm:constr type="w" for="ch" forName="connSite2" refType="w" fact="0.01"/>
                  <dgm:constr type="h" for="ch" forName="connSite2" refType="h" fact="0.01"/>
                  <dgm:constr type="t" for="ch" forName="connSite2" refType="h" fact="0.99"/>
                  <dgm:constr type="l" for="ch" forName="connSite2" refType="w" fact="0.25"/>
                </dgm:constrLst>
              </dgm:if>
              <dgm:else name="Name16">
                <dgm:constrLst>
                  <dgm:constr type="h" refType="w" fact="1.06"/>
                  <dgm:constr type="w" for="ch" forName="dummyNode2" refType="w"/>
                  <dgm:constr type="h" for="ch" forName="dummyNode2" refType="h"/>
                  <dgm:constr type="t" for="ch" forName="dummyNode2"/>
                  <dgm:constr type="l" for="ch" forName="dummyNode2"/>
                  <dgm:constr type="w" for="ch" forName="childNode2" refType="w" fact="0.9"/>
                  <dgm:constr type="h" for="ch" forName="childNode2" refType="h" fact="0.7"/>
                  <dgm:constr type="t" for="ch" forName="childNode2" refType="h" fact="0.15"/>
                  <dgm:constr type="l" for="ch" forName="childNode2" refType="w" fact="0.1"/>
                  <dgm:constr type="w" for="ch" forName="childNode2tx" refType="w" fact="0.9"/>
                  <dgm:constr type="h" for="ch" forName="childNode2tx" refType="h" fact="0.55"/>
                  <dgm:constr type="t" for="ch" forName="childNode2tx" refType="h" fact="0.3"/>
                  <dgm:constr type="l" for="ch" forName="childNode2tx" refType="w" fact="0.1"/>
                  <dgm:constr type="w" for="ch" forName="parentNode2" refType="w" fact="0.8"/>
                  <dgm:constr type="h" for="ch" forName="parentNode2" refType="h" fact="0.3"/>
                  <dgm:constr type="t" for="ch" forName="parentNode2"/>
                  <dgm:constr type="l" for="ch" forName="parentNode2"/>
                  <dgm:constr type="w" for="ch" forName="connSite2" refType="w" fact="0.01"/>
                  <dgm:constr type="h" for="ch" forName="connSite2" refType="h" fact="0.01"/>
                  <dgm:constr type="t" for="ch" forName="connSite2" refType="h" fact="0.99"/>
                  <dgm:constr type="l" for="ch" forName="connSite2" refType="w" fact="0.85"/>
                </dgm:constrLst>
              </dgm:else>
            </dgm:choose>
            <dgm:ruleLst/>
            <dgm:layoutNode name="dummyNode2">
              <dgm:alg type="sp"/>
              <dgm:shape xmlns:r="http://schemas.openxmlformats.org/officeDocument/2006/relationships" type="rect" r:blip="" hideGeom="1">
                <dgm:adjLst/>
              </dgm:shape>
              <dgm:presOf/>
              <dgm:constrLst/>
              <dgm:ruleLst/>
            </dgm:layoutNode>
            <dgm:layoutNode name="childNode2" styleLbl="bgAcc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des" ptType="node"/>
              <dgm:constrLst/>
              <dgm:ruleLst/>
            </dgm:layoutNode>
            <dgm:layoutNode name="childNode2tx" styleLbl="bgAcc1">
              <dgm:varLst>
                <dgm:bulletEnabled val="1"/>
              </dgm:varLst>
              <dgm:alg type="tx">
                <dgm:param type="stBulletLvl" val="1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15"/>
                <dgm:constr type="bMarg" refType="secFontSz" fact="0.15"/>
                <dgm:constr type="lMarg" refType="secFontSz" fact="0.15"/>
                <dgm:constr type="rMarg" refType="secFontSz" fact="0.15"/>
              </dgm:constrLst>
              <dgm:ruleLst>
                <dgm:rule type="secFontSz" val="5" fact="NaN" max="NaN"/>
              </dgm:ruleLst>
            </dgm:layoutNode>
            <dgm:layoutNode name="parentNode2" styleLbl="node1">
              <dgm:varLst>
                <dgm:chMax val="0"/>
                <dgm:bulletEnabled val="1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connSite2" moveWith="childNode2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layoutNode>
          <dgm:forEach name="Name17" axis="followSib" ptType="sibTrans" cnt="1">
            <dgm:layoutNode name="Name18">
              <dgm:alg type="conn">
                <dgm:param type="connRout" val="curve"/>
                <dgm:param type="srcNode" val="parentNode2"/>
                <dgm:param type="dstNode" val="connSite1"/>
                <dgm:param type="begPts" val="tCtr"/>
                <dgm:param type="endPts" val="tCtr"/>
              </dgm:alg>
              <dgm:shape xmlns:r="http://schemas.openxmlformats.org/officeDocument/2006/relationships" type="conn" r:blip="" zOrderOff="-2">
                <dgm:adjLst/>
              </dgm:shape>
              <dgm:presOf axis="self"/>
              <dgm:choose name="Name19">
                <dgm:if name="Name20" func="var" arg="dir" op="equ" val="norm">
                  <dgm:constrLst>
                    <dgm:constr type="h" refType="w" fact="0.35"/>
                    <dgm:constr type="wArH" refType="h"/>
                    <dgm:constr type="hArH" refType="h"/>
                    <dgm:constr type="connDist"/>
                    <dgm:constr type="diam" refType="connDist" fact="1.15"/>
                    <dgm:constr type="begPad"/>
                    <dgm:constr type="endPad"/>
                  </dgm:constrLst>
                </dgm:if>
                <dgm:else name="Name21">
                  <dgm:constrLst>
                    <dgm:constr type="h" refType="w" fact="0.35"/>
                    <dgm:constr type="wArH" refType="h"/>
                    <dgm:constr type="hArH" refType="h"/>
                    <dgm:constr type="connDist"/>
                    <dgm:constr type="diam" refType="connDist" fact="-1.15"/>
                    <dgm:constr type="begPad"/>
                    <dgm:constr type="endPad"/>
                  </dgm:constrLst>
                </dgm:else>
              </dgm:choose>
              <dgm:ruleLst/>
            </dgm:layoutNode>
          </dgm:forEach>
        </dgm:forEach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Process3">
  <dgm:title val=""/>
  <dgm:desc val=""/>
  <dgm:catLst>
    <dgm:cat type="process" pri="11000"/>
    <dgm:cat type="convert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chPref val="3"/>
      <dgm:dir/>
      <dgm:animLvl val="lvl"/>
      <dgm:resizeHandles/>
    </dgm:varLst>
    <dgm:choose name="Name1">
      <dgm:if name="Name2" func="var" arg="dir" op="equ" val="norm">
        <dgm:alg type="lin">
          <dgm:param type="linDir" val="fromT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T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bigChev" refType="w"/>
      <dgm:constr type="h" for="des" forName="bigChev" refType="w" refFor="des" refForName="bigChev" op="equ" fact="0.4"/>
      <dgm:constr type="w" for="des" forName="node" refType="w" refFor="des" refForName="bigChev" fact="0.83"/>
      <dgm:constr type="h" for="des" forName="node" refType="w" refFor="des" refForName="node" op="equ" fact="0.4"/>
      <dgm:constr type="w" for="des" forName="parTrans" refType="w" refFor="des" refForName="bigChev" op="equ" fact="-0.13"/>
      <dgm:constr type="w" for="des" forName="sibTrans" refType="w" refFor="des" refForName="node" op="equ" fact="-0.14"/>
      <dgm:constr type="h" for="ch" forName="vSp" refType="h" refFor="des" refForName="bigChev" op="equ" fact="0.14"/>
      <dgm:constr type="primFontSz" for="des" forName="node" op="equ"/>
      <dgm:constr type="primFontSz" for="des" forName="bigChev" op="equ"/>
    </dgm:constrLst>
    <dgm:ruleLst/>
    <dgm:forEach name="Name4" axis="ch" ptType="node">
      <dgm:layoutNode name="horFlow">
        <dgm:choose name="Name5">
          <dgm:if name="Name6" func="var" arg="dir" op="equ" val="norm">
            <dgm:alg type="lin">
              <dgm:param type="linDir" val="fromL"/>
              <dgm:param type="nodeHorzAlign" val="l"/>
              <dgm:param type="nodeVertAlign" val="mid"/>
              <dgm:param type="fallback" val="2D"/>
            </dgm:alg>
          </dgm:if>
          <dgm:else name="Name7">
            <dgm:alg type="lin">
              <dgm:param type="linDir" val="fromR"/>
              <dgm:param type="nodeHorzAlign" val="r"/>
              <dgm:param type="nodeVertAlign" val="mid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bigChev" styleLbl="node1">
          <dgm:alg type="tx"/>
          <dgm:choose name="Name8">
            <dgm:if name="Name9" func="var" arg="dir" op="equ" val="norm">
              <dgm:shape xmlns:r="http://schemas.openxmlformats.org/officeDocument/2006/relationships" type="chevron" r:blip="">
                <dgm:adjLst/>
              </dgm:shape>
              <dgm:presOf axis="self"/>
              <dgm:constrLst>
                <dgm:constr type="primFontSz" val="65"/>
                <dgm:constr type="rMarg"/>
                <dgm:constr type="lMarg" refType="primFontSz" fact="0.1"/>
                <dgm:constr type="tMarg" refType="primFontSz" fact="0.05"/>
                <dgm:constr type="bMarg" refType="primFontSz" fact="0.05"/>
              </dgm:constrLst>
            </dgm:if>
            <dgm:else name="Name10">
              <dgm:shape xmlns:r="http://schemas.openxmlformats.org/officeDocument/2006/relationships" rot="180" type="chevron" r:blip="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1"/>
                <dgm:constr type="tMarg" refType="primFontSz" fact="0.05"/>
                <dgm:constr type="bMarg" refType="primFontSz" fact="0.05"/>
              </dgm:constrLst>
            </dgm:else>
          </dgm:choose>
          <dgm:ruleLst>
            <dgm:rule type="primFontSz" val="5" fact="NaN" max="NaN"/>
          </dgm:ruleLst>
        </dgm:layoutNode>
        <dgm:forEach name="parTransForEach" axis="ch" ptType="parTrans" cnt="1">
          <dgm:layoutNode name="par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  <dgm:forEach name="Name11" axis="ch" ptType="node">
          <dgm:layoutNode name="node" styleLbl="alignAccFollowNode1">
            <dgm:varLst>
              <dgm:bulletEnabled val="1"/>
            </dgm:varLst>
            <dgm:alg type="tx"/>
            <dgm:choose name="Name12">
              <dgm:if name="Name13" func="var" arg="dir" op="equ" val="norm">
                <dgm:shape xmlns:r="http://schemas.openxmlformats.org/officeDocument/2006/relationships" type="chevron" r:blip="">
                  <dgm:adjLst/>
                </dgm:shape>
                <dgm:presOf axis="desOrSelf" ptType="node"/>
                <dgm:constrLst>
                  <dgm:constr type="primFontSz" val="65"/>
                  <dgm:constr type="rMarg"/>
                  <dgm:constr type="lMarg" refType="primFontSz" fact="0.1"/>
                  <dgm:constr type="tMarg" refType="primFontSz" fact="0.05"/>
                  <dgm:constr type="bMarg" refType="primFontSz" fact="0.05"/>
                </dgm:constrLst>
              </dgm:if>
              <dgm:else name="Name14">
                <dgm:shape xmlns:r="http://schemas.openxmlformats.org/officeDocument/2006/relationships" rot="180" type="chevron" r:blip="">
                  <dgm:adjLst/>
                </dgm:shape>
                <dgm:presOf axis="desOrSelf" ptType="node"/>
                <dgm:constrLst>
                  <dgm:constr type="primFontSz" val="65"/>
                  <dgm:constr type="lMarg"/>
                  <dgm:constr type="rMarg" refType="primFontSz" fact="0.1"/>
                  <dgm:constr type="tMarg" refType="primFontSz" fact="0.05"/>
                  <dgm:constr type="bMarg" refType="primFontSz" fact="0.05"/>
                </dgm:constrLst>
              </dgm:else>
            </dgm:choose>
            <dgm:ruleLst>
              <dgm:rule type="primFontSz" val="5" fact="NaN" max="NaN"/>
            </dgm:ruleLst>
          </dgm:layoutNode>
          <dgm:forEach name="sibTransForEach" axis="followSib" ptType="sibTrans" cnt="1">
            <dgm:layoutNode name="sibTrans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layoutNode>
      <dgm:choose name="Name15">
        <dgm:if name="Name16" axis="self" ptType="node" func="revPos" op="gte" val="2">
          <dgm:layoutNode name="v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9EC96997-4F20-47B1-A839-E7DECA81E4E5}" type="datetimeFigureOut">
              <a:rPr lang="ru-RU" smtClean="0">
                <a:solidFill>
                  <a:prstClr val="white">
                    <a:tint val="75000"/>
                  </a:prstClr>
                </a:solidFill>
              </a:rPr>
              <a:pPr/>
              <a:t>22.11.2023</a:t>
            </a:fld>
            <a:endParaRPr lang="ru-RU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901A0FF5-89D3-4737-95D4-FA59AAF44B9D}" type="slidenum">
              <a:rPr lang="ru-RU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white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EC96997-4F20-47B1-A839-E7DECA81E4E5}" type="datetimeFigureOut">
              <a:rPr lang="ru-RU" smtClean="0">
                <a:solidFill>
                  <a:prstClr val="white">
                    <a:tint val="75000"/>
                  </a:prstClr>
                </a:solidFill>
              </a:rPr>
              <a:pPr/>
              <a:t>22.11.2023</a:t>
            </a:fld>
            <a:endParaRPr lang="ru-RU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01A0FF5-89D3-4737-95D4-FA59AAF44B9D}" type="slidenum">
              <a:rPr lang="ru-RU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white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9EC96997-4F20-47B1-A839-E7DECA81E4E5}" type="datetimeFigureOut">
              <a:rPr lang="ru-RU" smtClean="0">
                <a:solidFill>
                  <a:prstClr val="white">
                    <a:tint val="75000"/>
                  </a:prstClr>
                </a:solidFill>
              </a:rPr>
              <a:pPr/>
              <a:t>22.11.2023</a:t>
            </a:fld>
            <a:endParaRPr lang="ru-RU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901A0FF5-89D3-4737-95D4-FA59AAF44B9D}" type="slidenum">
              <a:rPr lang="ru-RU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white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9EC96997-4F20-47B1-A839-E7DECA81E4E5}" type="datetimeFigureOut">
              <a:rPr lang="ru-RU" smtClean="0">
                <a:solidFill>
                  <a:prstClr val="white">
                    <a:tint val="75000"/>
                  </a:prstClr>
                </a:solidFill>
              </a:rPr>
              <a:pPr/>
              <a:t>22.11.2023</a:t>
            </a:fld>
            <a:endParaRPr lang="ru-RU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901A0FF5-89D3-4737-95D4-FA59AAF44B9D}" type="slidenum">
              <a:rPr lang="ru-RU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white">
                  <a:tint val="75000"/>
                </a:prstClr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EC96997-4F20-47B1-A839-E7DECA81E4E5}" type="datetimeFigureOut">
              <a:rPr lang="ru-RU" smtClean="0">
                <a:solidFill>
                  <a:prstClr val="white">
                    <a:tint val="75000"/>
                  </a:prstClr>
                </a:solidFill>
              </a:rPr>
              <a:pPr/>
              <a:t>22.11.2023</a:t>
            </a:fld>
            <a:endParaRPr lang="ru-RU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01A0FF5-89D3-4737-95D4-FA59AAF44B9D}" type="slidenum">
              <a:rPr lang="ru-RU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white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9EC96997-4F20-47B1-A839-E7DECA81E4E5}" type="datetimeFigureOut">
              <a:rPr lang="ru-RU" smtClean="0">
                <a:solidFill>
                  <a:prstClr val="white">
                    <a:tint val="75000"/>
                  </a:prstClr>
                </a:solidFill>
              </a:rPr>
              <a:pPr/>
              <a:t>22.11.2023</a:t>
            </a:fld>
            <a:endParaRPr lang="ru-RU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901A0FF5-89D3-4737-95D4-FA59AAF44B9D}" type="slidenum">
              <a:rPr lang="ru-RU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white">
                  <a:tint val="75000"/>
                </a:prstClr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EC96997-4F20-47B1-A839-E7DECA81E4E5}" type="datetimeFigureOut">
              <a:rPr lang="ru-RU" smtClean="0">
                <a:solidFill>
                  <a:prstClr val="white">
                    <a:tint val="75000"/>
                  </a:prstClr>
                </a:solidFill>
              </a:rPr>
              <a:pPr/>
              <a:t>22.11.2023</a:t>
            </a:fld>
            <a:endParaRPr lang="ru-RU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01A0FF5-89D3-4737-95D4-FA59AAF44B9D}" type="slidenum">
              <a:rPr lang="ru-RU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white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EC96997-4F20-47B1-A839-E7DECA81E4E5}" type="datetimeFigureOut">
              <a:rPr lang="ru-RU" smtClean="0">
                <a:solidFill>
                  <a:prstClr val="white">
                    <a:tint val="75000"/>
                  </a:prstClr>
                </a:solidFill>
              </a:rPr>
              <a:pPr/>
              <a:t>22.11.2023</a:t>
            </a:fld>
            <a:endParaRPr lang="ru-RU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01A0FF5-89D3-4737-95D4-FA59AAF44B9D}" type="slidenum">
              <a:rPr lang="ru-RU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white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EC96997-4F20-47B1-A839-E7DECA81E4E5}" type="datetimeFigureOut">
              <a:rPr lang="ru-RU" smtClean="0">
                <a:solidFill>
                  <a:prstClr val="white">
                    <a:tint val="75000"/>
                  </a:prstClr>
                </a:solidFill>
              </a:rPr>
              <a:pPr/>
              <a:t>22.11.2023</a:t>
            </a:fld>
            <a:endParaRPr lang="ru-RU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01A0FF5-89D3-4737-95D4-FA59AAF44B9D}" type="slidenum">
              <a:rPr lang="ru-RU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white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9EC96997-4F20-47B1-A839-E7DECA81E4E5}" type="datetimeFigureOut">
              <a:rPr lang="ru-RU" smtClean="0">
                <a:solidFill>
                  <a:prstClr val="white">
                    <a:tint val="75000"/>
                  </a:prstClr>
                </a:solidFill>
              </a:rPr>
              <a:pPr/>
              <a:t>22.11.2023</a:t>
            </a:fld>
            <a:endParaRPr lang="ru-RU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01A0FF5-89D3-4737-95D4-FA59AAF44B9D}" type="slidenum">
              <a:rPr lang="ru-RU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white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EC96997-4F20-47B1-A839-E7DECA81E4E5}" type="datetimeFigureOut">
              <a:rPr lang="ru-RU" smtClean="0">
                <a:solidFill>
                  <a:prstClr val="white">
                    <a:tint val="75000"/>
                  </a:prstClr>
                </a:solidFill>
              </a:rPr>
              <a:pPr/>
              <a:t>22.11.2023</a:t>
            </a:fld>
            <a:endParaRPr lang="ru-RU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01A0FF5-89D3-4737-95D4-FA59AAF44B9D}" type="slidenum">
              <a:rPr lang="ru-RU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white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EC96997-4F20-47B1-A839-E7DECA81E4E5}" type="datetimeFigureOut">
              <a:rPr lang="ru-RU" smtClean="0">
                <a:solidFill>
                  <a:prstClr val="white">
                    <a:tint val="75000"/>
                  </a:prstClr>
                </a:solidFill>
              </a:rPr>
              <a:pPr/>
              <a:t>22.11.2023</a:t>
            </a:fld>
            <a:endParaRPr lang="ru-RU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01A0FF5-89D3-4737-95D4-FA59AAF44B9D}" type="slidenum">
              <a:rPr lang="ru-RU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white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EC96997-4F20-47B1-A839-E7DECA81E4E5}" type="datetimeFigureOut">
              <a:rPr lang="ru-RU" smtClean="0">
                <a:solidFill>
                  <a:prstClr val="white">
                    <a:tint val="75000"/>
                  </a:prstClr>
                </a:solidFill>
              </a:rPr>
              <a:pPr/>
              <a:t>22.11.2023</a:t>
            </a:fld>
            <a:endParaRPr lang="ru-RU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01A0FF5-89D3-4737-95D4-FA59AAF44B9D}" type="slidenum">
              <a:rPr lang="ru-RU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EC96997-4F20-47B1-A839-E7DECA81E4E5}" type="datetimeFigureOut">
              <a:rPr lang="ru-RU" smtClean="0">
                <a:solidFill>
                  <a:prstClr val="white">
                    <a:tint val="75000"/>
                  </a:prstClr>
                </a:solidFill>
              </a:rPr>
              <a:pPr/>
              <a:t>22.11.2023</a:t>
            </a:fld>
            <a:endParaRPr lang="ru-RU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01A0FF5-89D3-4737-95D4-FA59AAF44B9D}" type="slidenum">
              <a:rPr lang="ru-RU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white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9EC96997-4F20-47B1-A839-E7DECA81E4E5}" type="datetimeFigureOut">
              <a:rPr lang="ru-RU" smtClean="0">
                <a:solidFill>
                  <a:prstClr val="white">
                    <a:tint val="75000"/>
                  </a:prstClr>
                </a:solidFill>
              </a:rPr>
              <a:pPr/>
              <a:t>22.11.2023</a:t>
            </a:fld>
            <a:endParaRPr lang="ru-RU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901A0FF5-89D3-4737-95D4-FA59AAF44B9D}" type="slidenum">
              <a:rPr lang="ru-RU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white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9EC96997-4F20-47B1-A839-E7DECA81E4E5}" type="datetimeFigureOut">
              <a:rPr lang="ru-RU" smtClean="0">
                <a:solidFill>
                  <a:prstClr val="white">
                    <a:tint val="75000"/>
                  </a:prstClr>
                </a:solidFill>
              </a:rPr>
              <a:pPr/>
              <a:t>22.11.2023</a:t>
            </a:fld>
            <a:endParaRPr lang="ru-RU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901A0FF5-89D3-4737-95D4-FA59AAF44B9D}" type="slidenum">
              <a:rPr lang="ru-RU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white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EC96997-4F20-47B1-A839-E7DECA81E4E5}" type="datetimeFigureOut">
              <a:rPr lang="ru-RU" smtClean="0">
                <a:solidFill>
                  <a:prstClr val="white">
                    <a:tint val="75000"/>
                  </a:prstClr>
                </a:solidFill>
              </a:rPr>
              <a:pPr/>
              <a:t>22.11.2023</a:t>
            </a:fld>
            <a:endParaRPr lang="ru-RU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01A0FF5-89D3-4737-95D4-FA59AAF44B9D}" type="slidenum">
              <a:rPr lang="ru-RU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white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EC96997-4F20-47B1-A839-E7DECA81E4E5}" type="datetimeFigureOut">
              <a:rPr lang="ru-RU" smtClean="0">
                <a:solidFill>
                  <a:prstClr val="white">
                    <a:tint val="75000"/>
                  </a:prstClr>
                </a:solidFill>
              </a:rPr>
              <a:pPr/>
              <a:t>22.11.2023</a:t>
            </a:fld>
            <a:endParaRPr lang="ru-RU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01A0FF5-89D3-4737-95D4-FA59AAF44B9D}" type="slidenum">
              <a:rPr lang="ru-RU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white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EC96997-4F20-47B1-A839-E7DECA81E4E5}" type="datetimeFigureOut">
              <a:rPr lang="ru-RU" smtClean="0">
                <a:solidFill>
                  <a:prstClr val="white">
                    <a:tint val="75000"/>
                  </a:prstClr>
                </a:solidFill>
              </a:rPr>
              <a:pPr/>
              <a:t>22.11.2023</a:t>
            </a:fld>
            <a:endParaRPr lang="ru-RU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01A0FF5-89D3-4737-95D4-FA59AAF44B9D}" type="slidenum">
              <a:rPr lang="ru-RU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white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9EC96997-4F20-47B1-A839-E7DECA81E4E5}" type="datetimeFigureOut">
              <a:rPr lang="ru-RU" smtClean="0">
                <a:solidFill>
                  <a:prstClr val="white">
                    <a:tint val="75000"/>
                  </a:prstClr>
                </a:solidFill>
              </a:rPr>
              <a:pPr/>
              <a:t>22.11.2023</a:t>
            </a:fld>
            <a:endParaRPr lang="ru-RU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01A0FF5-89D3-4737-95D4-FA59AAF44B9D}" type="slidenum">
              <a:rPr lang="ru-RU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white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EC96997-4F20-47B1-A839-E7DECA81E4E5}" type="datetimeFigureOut">
              <a:rPr lang="ru-RU" smtClean="0">
                <a:solidFill>
                  <a:prstClr val="white">
                    <a:tint val="75000"/>
                  </a:prstClr>
                </a:solidFill>
              </a:rPr>
              <a:pPr/>
              <a:t>22.11.2023</a:t>
            </a:fld>
            <a:endParaRPr lang="ru-RU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01A0FF5-89D3-4737-95D4-FA59AAF44B9D}" type="slidenum">
              <a:rPr lang="ru-RU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white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EC96997-4F20-47B1-A839-E7DECA81E4E5}" type="datetimeFigureOut">
              <a:rPr lang="ru-RU" smtClean="0">
                <a:solidFill>
                  <a:prstClr val="white">
                    <a:tint val="75000"/>
                  </a:prstClr>
                </a:solidFill>
              </a:rPr>
              <a:pPr/>
              <a:t>22.11.2023</a:t>
            </a:fld>
            <a:endParaRPr lang="ru-RU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01A0FF5-89D3-4737-95D4-FA59AAF44B9D}" type="slidenum">
              <a:rPr lang="ru-RU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t>22.11.2023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5" r:id="rId1"/>
    <p:sldLayoutId id="2147484046" r:id="rId2"/>
    <p:sldLayoutId id="2147484047" r:id="rId3"/>
    <p:sldLayoutId id="2147484048" r:id="rId4"/>
    <p:sldLayoutId id="2147484049" r:id="rId5"/>
    <p:sldLayoutId id="2147484050" r:id="rId6"/>
    <p:sldLayoutId id="2147484051" r:id="rId7"/>
    <p:sldLayoutId id="2147484052" r:id="rId8"/>
    <p:sldLayoutId id="2147484053" r:id="rId9"/>
    <p:sldLayoutId id="2147484054" r:id="rId10"/>
    <p:sldLayoutId id="2147484055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t>22.11.2023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57" r:id="rId1"/>
    <p:sldLayoutId id="2147484058" r:id="rId2"/>
    <p:sldLayoutId id="2147484059" r:id="rId3"/>
    <p:sldLayoutId id="2147484060" r:id="rId4"/>
    <p:sldLayoutId id="2147484061" r:id="rId5"/>
    <p:sldLayoutId id="2147484062" r:id="rId6"/>
    <p:sldLayoutId id="2147484063" r:id="rId7"/>
    <p:sldLayoutId id="2147484064" r:id="rId8"/>
    <p:sldLayoutId id="2147484065" r:id="rId9"/>
    <p:sldLayoutId id="2147484066" r:id="rId10"/>
    <p:sldLayoutId id="2147484067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1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6288" y="0"/>
            <a:ext cx="8580788" cy="2868168"/>
          </a:xfrm>
        </p:spPr>
        <p:txBody>
          <a:bodyPr/>
          <a:lstStyle/>
          <a:p>
            <a:r>
              <a:rPr lang="ru-RU" dirty="0" err="1" smtClean="0"/>
              <a:t>Конкурентоспроможн</a:t>
            </a:r>
            <a:r>
              <a:rPr lang="uk-UA" dirty="0" err="1" smtClean="0"/>
              <a:t>ість</a:t>
            </a:r>
            <a:r>
              <a:rPr lang="uk-UA" dirty="0" smtClean="0"/>
              <a:t> підприємства та продукції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4060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1"/>
          <p:cNvSpPr>
            <a:spLocks noGrp="1" noChangeArrowheads="1"/>
          </p:cNvSpPr>
          <p:nvPr>
            <p:ph type="title"/>
          </p:nvPr>
        </p:nvSpPr>
        <p:spPr>
          <a:xfrm>
            <a:off x="611560" y="260648"/>
            <a:ext cx="7145933" cy="1080120"/>
          </a:xfrm>
        </p:spPr>
        <p:txBody>
          <a:bodyPr>
            <a:normAutofit fontScale="90000"/>
          </a:bodyPr>
          <a:lstStyle/>
          <a:p>
            <a:r>
              <a:rPr kumimoji="0" lang="ru-RU" dirty="0" err="1" smtClean="0">
                <a:solidFill>
                  <a:srgbClr val="290082"/>
                </a:solidFill>
              </a:rPr>
              <a:t>Конкурентна</a:t>
            </a:r>
            <a:r>
              <a:rPr kumimoji="0" lang="ru-RU" dirty="0" smtClean="0">
                <a:solidFill>
                  <a:srgbClr val="290082"/>
                </a:solidFill>
              </a:rPr>
              <a:t> </a:t>
            </a:r>
            <a:r>
              <a:rPr kumimoji="0" lang="ru-RU" dirty="0" err="1" smtClean="0">
                <a:solidFill>
                  <a:srgbClr val="290082"/>
                </a:solidFill>
              </a:rPr>
              <a:t>боротьба</a:t>
            </a:r>
            <a:r>
              <a:rPr kumimoji="0" lang="en-US" dirty="0" smtClean="0">
                <a:solidFill>
                  <a:srgbClr val="290082"/>
                </a:solidFill>
              </a:rPr>
              <a:t>: </a:t>
            </a:r>
            <a:r>
              <a:rPr kumimoji="0" lang="ru-RU" dirty="0" smtClean="0">
                <a:solidFill>
                  <a:srgbClr val="290082"/>
                </a:solidFill>
              </a:rPr>
              <a:t/>
            </a:r>
            <a:br>
              <a:rPr kumimoji="0" lang="ru-RU" dirty="0" smtClean="0">
                <a:solidFill>
                  <a:srgbClr val="290082"/>
                </a:solidFill>
              </a:rPr>
            </a:br>
            <a:endParaRPr kumimoji="0" lang="en-US" dirty="0" smtClean="0">
              <a:solidFill>
                <a:srgbClr val="290082"/>
              </a:solidFill>
            </a:endParaRPr>
          </a:p>
        </p:txBody>
      </p:sp>
      <p:sp>
        <p:nvSpPr>
          <p:cNvPr id="24579" name="Rectangle 3"/>
          <p:cNvSpPr>
            <a:spLocks/>
          </p:cNvSpPr>
          <p:nvPr/>
        </p:nvSpPr>
        <p:spPr bwMode="auto">
          <a:xfrm>
            <a:off x="281294" y="1236206"/>
            <a:ext cx="7709088" cy="13274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defTabSz="642849" fontAlgn="base">
              <a:spcBef>
                <a:spcPct val="0"/>
              </a:spcBef>
              <a:spcAft>
                <a:spcPct val="0"/>
              </a:spcAft>
            </a:pPr>
            <a:r>
              <a:rPr lang="ru-RU" dirty="0" smtClean="0">
                <a:solidFill>
                  <a:srgbClr val="000000"/>
                </a:solidFill>
                <a:sym typeface="Helvetica Neue Light" pitchFamily="-84" charset="0"/>
              </a:rPr>
              <a:t> - </a:t>
            </a:r>
            <a:r>
              <a:rPr lang="ru-RU" dirty="0" err="1" smtClean="0">
                <a:solidFill>
                  <a:srgbClr val="000000"/>
                </a:solidFill>
                <a:sym typeface="Helvetica Neue Light" pitchFamily="-84" charset="0"/>
              </a:rPr>
              <a:t>діяльність</a:t>
            </a:r>
            <a:r>
              <a:rPr lang="ru-RU" dirty="0" smtClean="0">
                <a:solidFill>
                  <a:srgbClr val="000000"/>
                </a:solidFill>
                <a:sym typeface="Helvetica Neue Light" pitchFamily="-84" charset="0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sym typeface="Helvetica Neue Light" pitchFamily="-84" charset="0"/>
              </a:rPr>
              <a:t>компанії</a:t>
            </a:r>
            <a:r>
              <a:rPr lang="ru-RU" dirty="0" smtClean="0">
                <a:solidFill>
                  <a:srgbClr val="000000"/>
                </a:solidFill>
                <a:sym typeface="Helvetica Neue Light" pitchFamily="-84" charset="0"/>
              </a:rPr>
              <a:t>, </a:t>
            </a:r>
            <a:r>
              <a:rPr lang="ru-RU" dirty="0" err="1" smtClean="0">
                <a:solidFill>
                  <a:srgbClr val="000000"/>
                </a:solidFill>
                <a:sym typeface="Helvetica Neue Light" pitchFamily="-84" charset="0"/>
              </a:rPr>
              <a:t>що</a:t>
            </a:r>
            <a:r>
              <a:rPr lang="ru-RU" dirty="0" smtClean="0">
                <a:solidFill>
                  <a:srgbClr val="000000"/>
                </a:solidFill>
                <a:sym typeface="Helvetica Neue Light" pitchFamily="-84" charset="0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sym typeface="Helvetica Neue Light" pitchFamily="-84" charset="0"/>
              </a:rPr>
              <a:t>спрямована</a:t>
            </a:r>
            <a:r>
              <a:rPr lang="ru-RU" dirty="0" smtClean="0">
                <a:solidFill>
                  <a:srgbClr val="000000"/>
                </a:solidFill>
                <a:sym typeface="Helvetica Neue Light" pitchFamily="-84" charset="0"/>
              </a:rPr>
              <a:t> на </a:t>
            </a:r>
            <a:r>
              <a:rPr lang="ru-RU" dirty="0" err="1" smtClean="0">
                <a:solidFill>
                  <a:srgbClr val="000000"/>
                </a:solidFill>
                <a:sym typeface="Helvetica Neue Light" pitchFamily="-84" charset="0"/>
              </a:rPr>
              <a:t>отримання</a:t>
            </a:r>
            <a:r>
              <a:rPr lang="ru-RU" dirty="0" smtClean="0">
                <a:solidFill>
                  <a:srgbClr val="000000"/>
                </a:solidFill>
                <a:sym typeface="Helvetica Neue Light" pitchFamily="-84" charset="0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sym typeface="Helvetica Neue Light" pitchFamily="-84" charset="0"/>
              </a:rPr>
              <a:t>конкурентних</a:t>
            </a:r>
            <a:r>
              <a:rPr lang="ru-RU" dirty="0" smtClean="0">
                <a:solidFill>
                  <a:srgbClr val="000000"/>
                </a:solidFill>
                <a:sym typeface="Helvetica Neue Light" pitchFamily="-84" charset="0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sym typeface="Helvetica Neue Light" pitchFamily="-84" charset="0"/>
              </a:rPr>
              <a:t>переваг</a:t>
            </a:r>
            <a:r>
              <a:rPr lang="ru-RU" dirty="0" smtClean="0">
                <a:solidFill>
                  <a:srgbClr val="000000"/>
                </a:solidFill>
                <a:sym typeface="Helvetica Neue Light" pitchFamily="-84" charset="0"/>
              </a:rPr>
              <a:t>, </a:t>
            </a:r>
            <a:r>
              <a:rPr lang="ru-RU" dirty="0" err="1" smtClean="0">
                <a:solidFill>
                  <a:srgbClr val="000000"/>
                </a:solidFill>
                <a:sym typeface="Helvetica Neue Light" pitchFamily="-84" charset="0"/>
              </a:rPr>
              <a:t>завоювання</a:t>
            </a:r>
            <a:r>
              <a:rPr lang="ru-RU" dirty="0" smtClean="0">
                <a:solidFill>
                  <a:srgbClr val="000000"/>
                </a:solidFill>
                <a:sym typeface="Helvetica Neue Light" pitchFamily="-84" charset="0"/>
              </a:rPr>
              <a:t>  </a:t>
            </a:r>
            <a:r>
              <a:rPr lang="uk-UA" dirty="0" smtClean="0">
                <a:solidFill>
                  <a:srgbClr val="000000"/>
                </a:solidFill>
                <a:sym typeface="Helvetica Neue Light" pitchFamily="-84" charset="0"/>
              </a:rPr>
              <a:t>міцних позицій на ринку, витіснення з ринку конкурентів</a:t>
            </a:r>
            <a:r>
              <a:rPr lang="ru-RU" dirty="0" smtClean="0">
                <a:solidFill>
                  <a:srgbClr val="000000"/>
                </a:solidFill>
                <a:sym typeface="Helvetica Neue Light" pitchFamily="-84" charset="0"/>
              </a:rPr>
              <a:t>. </a:t>
            </a:r>
            <a:endParaRPr lang="en-US" dirty="0">
              <a:solidFill>
                <a:srgbClr val="1A1A1A"/>
              </a:solidFill>
              <a:sym typeface="Helvetica Neue" pitchFamily="-84" charset="0"/>
            </a:endParaRPr>
          </a:p>
        </p:txBody>
      </p:sp>
      <p:sp>
        <p:nvSpPr>
          <p:cNvPr id="29699" name="Slide Number Placeholder 4"/>
          <p:cNvSpPr txBox="1">
            <a:spLocks/>
          </p:cNvSpPr>
          <p:nvPr/>
        </p:nvSpPr>
        <p:spPr bwMode="auto">
          <a:xfrm>
            <a:off x="8483204" y="6493002"/>
            <a:ext cx="660797" cy="3650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1" tIns="45711" rIns="91421" bIns="45711"/>
          <a:lstStyle>
            <a:lvl1pPr>
              <a:defRPr kumimoji="1" sz="4200">
                <a:solidFill>
                  <a:srgbClr val="000000"/>
                </a:solidFill>
                <a:latin typeface="Helvetica Neue Light" pitchFamily="-84" charset="0"/>
                <a:ea typeface="ヒラギノ角ゴ ProN W3" pitchFamily="-84" charset="-128"/>
                <a:sym typeface="Helvetica Neue Light" pitchFamily="-84" charset="0"/>
              </a:defRPr>
            </a:lvl1pPr>
            <a:lvl2pPr marL="742950" indent="-285750">
              <a:defRPr kumimoji="1" sz="4200">
                <a:solidFill>
                  <a:srgbClr val="000000"/>
                </a:solidFill>
                <a:latin typeface="Helvetica Neue Light" pitchFamily="-84" charset="0"/>
                <a:ea typeface="ヒラギノ角ゴ ProN W3" pitchFamily="-84" charset="-128"/>
                <a:sym typeface="Helvetica Neue Light" pitchFamily="-84" charset="0"/>
              </a:defRPr>
            </a:lvl2pPr>
            <a:lvl3pPr marL="1143000" indent="-228600">
              <a:defRPr kumimoji="1" sz="4200">
                <a:solidFill>
                  <a:srgbClr val="000000"/>
                </a:solidFill>
                <a:latin typeface="Helvetica Neue Light" pitchFamily="-84" charset="0"/>
                <a:ea typeface="ヒラギノ角ゴ ProN W3" pitchFamily="-84" charset="-128"/>
                <a:sym typeface="Helvetica Neue Light" pitchFamily="-84" charset="0"/>
              </a:defRPr>
            </a:lvl3pPr>
            <a:lvl4pPr marL="1600200" indent="-228600">
              <a:defRPr kumimoji="1" sz="4200">
                <a:solidFill>
                  <a:srgbClr val="000000"/>
                </a:solidFill>
                <a:latin typeface="Helvetica Neue Light" pitchFamily="-84" charset="0"/>
                <a:ea typeface="ヒラギノ角ゴ ProN W3" pitchFamily="-84" charset="-128"/>
                <a:sym typeface="Helvetica Neue Light" pitchFamily="-84" charset="0"/>
              </a:defRPr>
            </a:lvl4pPr>
            <a:lvl5pPr marL="2057400" indent="-228600">
              <a:defRPr kumimoji="1" sz="4200">
                <a:solidFill>
                  <a:srgbClr val="000000"/>
                </a:solidFill>
                <a:latin typeface="Helvetica Neue Light" pitchFamily="-84" charset="0"/>
                <a:ea typeface="ヒラギノ角ゴ ProN W3" pitchFamily="-84" charset="-128"/>
                <a:sym typeface="Helvetica Neue Light" pitchFamily="-84" charset="0"/>
              </a:defRPr>
            </a:lvl5pPr>
            <a:lvl6pPr marL="2514600" indent="-228600" algn="ctr" fontAlgn="base">
              <a:spcBef>
                <a:spcPct val="0"/>
              </a:spcBef>
              <a:spcAft>
                <a:spcPct val="0"/>
              </a:spcAft>
              <a:defRPr kumimoji="1" sz="4200">
                <a:solidFill>
                  <a:srgbClr val="000000"/>
                </a:solidFill>
                <a:latin typeface="Helvetica Neue Light" pitchFamily="-84" charset="0"/>
                <a:ea typeface="ヒラギノ角ゴ ProN W3" pitchFamily="-84" charset="-128"/>
                <a:sym typeface="Helvetica Neue Light" pitchFamily="-84" charset="0"/>
              </a:defRPr>
            </a:lvl6pPr>
            <a:lvl7pPr marL="2971800" indent="-228600" algn="ctr" fontAlgn="base">
              <a:spcBef>
                <a:spcPct val="0"/>
              </a:spcBef>
              <a:spcAft>
                <a:spcPct val="0"/>
              </a:spcAft>
              <a:defRPr kumimoji="1" sz="4200">
                <a:solidFill>
                  <a:srgbClr val="000000"/>
                </a:solidFill>
                <a:latin typeface="Helvetica Neue Light" pitchFamily="-84" charset="0"/>
                <a:ea typeface="ヒラギノ角ゴ ProN W3" pitchFamily="-84" charset="-128"/>
                <a:sym typeface="Helvetica Neue Light" pitchFamily="-84" charset="0"/>
              </a:defRPr>
            </a:lvl7pPr>
            <a:lvl8pPr marL="3429000" indent="-228600" algn="ctr" fontAlgn="base">
              <a:spcBef>
                <a:spcPct val="0"/>
              </a:spcBef>
              <a:spcAft>
                <a:spcPct val="0"/>
              </a:spcAft>
              <a:defRPr kumimoji="1" sz="4200">
                <a:solidFill>
                  <a:srgbClr val="000000"/>
                </a:solidFill>
                <a:latin typeface="Helvetica Neue Light" pitchFamily="-84" charset="0"/>
                <a:ea typeface="ヒラギノ角ゴ ProN W3" pitchFamily="-84" charset="-128"/>
                <a:sym typeface="Helvetica Neue Light" pitchFamily="-84" charset="0"/>
              </a:defRPr>
            </a:lvl8pPr>
            <a:lvl9pPr marL="3886200" indent="-228600" algn="ctr" fontAlgn="base">
              <a:spcBef>
                <a:spcPct val="0"/>
              </a:spcBef>
              <a:spcAft>
                <a:spcPct val="0"/>
              </a:spcAft>
              <a:defRPr kumimoji="1" sz="4200">
                <a:solidFill>
                  <a:srgbClr val="000000"/>
                </a:solidFill>
                <a:latin typeface="Helvetica Neue Light" pitchFamily="-84" charset="0"/>
                <a:ea typeface="ヒラギノ角ゴ ProN W3" pitchFamily="-84" charset="-128"/>
                <a:sym typeface="Helvetica Neue Light" pitchFamily="-84" charset="0"/>
              </a:defRPr>
            </a:lvl9pPr>
          </a:lstStyle>
          <a:p>
            <a:pPr algn="ctr" defTabSz="642849" fontAlgn="base">
              <a:spcBef>
                <a:spcPct val="0"/>
              </a:spcBef>
              <a:spcAft>
                <a:spcPct val="0"/>
              </a:spcAft>
            </a:pPr>
            <a:fld id="{772A898A-8E99-473E-B8AB-ED9ED6193E9C}" type="slidenum">
              <a:rPr kumimoji="0" lang="en-US" sz="1400"/>
              <a:pPr algn="ctr" defTabSz="642849" fontAlgn="base">
                <a:spcBef>
                  <a:spcPct val="0"/>
                </a:spcBef>
                <a:spcAft>
                  <a:spcPct val="0"/>
                </a:spcAft>
              </a:pPr>
              <a:t>10</a:t>
            </a:fld>
            <a:endParaRPr kumimoji="0" lang="en-US" sz="1400"/>
          </a:p>
        </p:txBody>
      </p:sp>
      <p:sp>
        <p:nvSpPr>
          <p:cNvPr id="2" name="Скругленный прямоугольник 1"/>
          <p:cNvSpPr/>
          <p:nvPr/>
        </p:nvSpPr>
        <p:spPr>
          <a:xfrm>
            <a:off x="370305" y="2563704"/>
            <a:ext cx="7531066" cy="1080120"/>
          </a:xfrm>
          <a:prstGeom prst="round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642849" fontAlgn="base">
              <a:spcBef>
                <a:spcPct val="0"/>
              </a:spcBef>
              <a:spcAft>
                <a:spcPct val="0"/>
              </a:spcAft>
            </a:pPr>
            <a:r>
              <a:rPr lang="ru-RU" b="1" dirty="0">
                <a:solidFill>
                  <a:srgbClr val="000000"/>
                </a:solidFill>
                <a:sym typeface="Helvetica Neue Light" pitchFamily="-84" charset="0"/>
              </a:rPr>
              <a:t>Предметна </a:t>
            </a:r>
            <a:r>
              <a:rPr lang="ru-RU" dirty="0">
                <a:solidFill>
                  <a:srgbClr val="000000"/>
                </a:solidFill>
                <a:sym typeface="Helvetica Neue Light" pitchFamily="-84" charset="0"/>
              </a:rPr>
              <a:t>– </a:t>
            </a:r>
            <a:r>
              <a:rPr lang="ru-RU" dirty="0" err="1">
                <a:solidFill>
                  <a:srgbClr val="000000"/>
                </a:solidFill>
                <a:sym typeface="Helvetica Neue Light" pitchFamily="-84" charset="0"/>
              </a:rPr>
              <a:t>конкурентна</a:t>
            </a:r>
            <a:r>
              <a:rPr lang="ru-RU" dirty="0">
                <a:solidFill>
                  <a:srgbClr val="000000"/>
                </a:solidFill>
                <a:sym typeface="Helvetica Neue Light" pitchFamily="-8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sym typeface="Helvetica Neue Light" pitchFamily="-84" charset="0"/>
              </a:rPr>
              <a:t>боротьба</a:t>
            </a:r>
            <a:r>
              <a:rPr lang="ru-RU" dirty="0">
                <a:solidFill>
                  <a:srgbClr val="000000"/>
                </a:solidFill>
                <a:sym typeface="Helvetica Neue Light" pitchFamily="-8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sym typeface="Helvetica Neue Light" pitchFamily="-84" charset="0"/>
              </a:rPr>
              <a:t>між</a:t>
            </a:r>
            <a:r>
              <a:rPr lang="ru-RU" dirty="0">
                <a:solidFill>
                  <a:srgbClr val="000000"/>
                </a:solidFill>
                <a:sym typeface="Helvetica Neue Light" pitchFamily="-8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sym typeface="Helvetica Neue Light" pitchFamily="-84" charset="0"/>
              </a:rPr>
              <a:t>різними</a:t>
            </a:r>
            <a:r>
              <a:rPr lang="ru-RU" dirty="0">
                <a:solidFill>
                  <a:srgbClr val="000000"/>
                </a:solidFill>
                <a:sym typeface="Helvetica Neue Light" pitchFamily="-84" charset="0"/>
              </a:rPr>
              <a:t> марками одного и того самого товару, </a:t>
            </a:r>
            <a:r>
              <a:rPr lang="ru-RU" dirty="0" err="1">
                <a:solidFill>
                  <a:srgbClr val="000000"/>
                </a:solidFill>
                <a:sym typeface="Helvetica Neue Light" pitchFamily="-84" charset="0"/>
              </a:rPr>
              <a:t>що</a:t>
            </a:r>
            <a:r>
              <a:rPr lang="ru-RU" dirty="0">
                <a:solidFill>
                  <a:srgbClr val="000000"/>
                </a:solidFill>
                <a:sym typeface="Helvetica Neue Light" pitchFamily="-8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sym typeface="Helvetica Neue Light" pitchFamily="-84" charset="0"/>
              </a:rPr>
              <a:t>випускається</a:t>
            </a:r>
            <a:r>
              <a:rPr lang="ru-RU" dirty="0">
                <a:solidFill>
                  <a:srgbClr val="000000"/>
                </a:solidFill>
                <a:sym typeface="Helvetica Neue Light" pitchFamily="-8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sym typeface="Helvetica Neue Light" pitchFamily="-84" charset="0"/>
              </a:rPr>
              <a:t>різними</a:t>
            </a:r>
            <a:r>
              <a:rPr lang="ru-RU" dirty="0">
                <a:solidFill>
                  <a:srgbClr val="000000"/>
                </a:solidFill>
                <a:sym typeface="Helvetica Neue Light" pitchFamily="-8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sym typeface="Helvetica Neue Light" pitchFamily="-84" charset="0"/>
              </a:rPr>
              <a:t>фірмами</a:t>
            </a:r>
            <a:endParaRPr lang="en-US" dirty="0">
              <a:solidFill>
                <a:srgbClr val="1A1A1A"/>
              </a:solidFill>
              <a:sym typeface="Helvetica Neue" pitchFamily="-84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370305" y="3938364"/>
            <a:ext cx="7531066" cy="1080120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defTabSz="642849" fontAlgn="base">
              <a:spcBef>
                <a:spcPct val="0"/>
              </a:spcBef>
              <a:spcAft>
                <a:spcPct val="0"/>
              </a:spcAft>
            </a:pPr>
            <a:r>
              <a:rPr lang="ru-RU" sz="2000" b="1" dirty="0" err="1">
                <a:solidFill>
                  <a:srgbClr val="000000"/>
                </a:solidFill>
                <a:sym typeface="Helvetica Neue Light" pitchFamily="-84" charset="0"/>
              </a:rPr>
              <a:t>Видова</a:t>
            </a:r>
            <a:r>
              <a:rPr lang="ru-RU" sz="2000" b="1" dirty="0">
                <a:solidFill>
                  <a:srgbClr val="000000"/>
                </a:solidFill>
                <a:sym typeface="Helvetica Neue Light" pitchFamily="-84" charset="0"/>
              </a:rPr>
              <a:t> </a:t>
            </a:r>
            <a:r>
              <a:rPr lang="ru-RU" sz="2000" dirty="0">
                <a:solidFill>
                  <a:srgbClr val="000000"/>
                </a:solidFill>
                <a:sym typeface="Helvetica Neue Light" pitchFamily="-84" charset="0"/>
              </a:rPr>
              <a:t>– </a:t>
            </a:r>
            <a:r>
              <a:rPr lang="ru-RU" sz="2000" dirty="0" err="1">
                <a:solidFill>
                  <a:srgbClr val="000000"/>
                </a:solidFill>
                <a:sym typeface="Helvetica Neue Light" pitchFamily="-84" charset="0"/>
              </a:rPr>
              <a:t>конкурентна</a:t>
            </a:r>
            <a:r>
              <a:rPr lang="ru-RU" sz="2000" dirty="0">
                <a:solidFill>
                  <a:srgbClr val="000000"/>
                </a:solidFill>
                <a:sym typeface="Helvetica Neue Light" pitchFamily="-84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sym typeface="Helvetica Neue Light" pitchFamily="-84" charset="0"/>
              </a:rPr>
              <a:t>боротьба</a:t>
            </a:r>
            <a:r>
              <a:rPr lang="ru-RU" sz="2000" dirty="0">
                <a:solidFill>
                  <a:srgbClr val="000000"/>
                </a:solidFill>
                <a:sym typeface="Helvetica Neue Light" pitchFamily="-84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sym typeface="Helvetica Neue Light" pitchFamily="-84" charset="0"/>
              </a:rPr>
              <a:t>між</a:t>
            </a:r>
            <a:r>
              <a:rPr lang="ru-RU" sz="2000" dirty="0">
                <a:solidFill>
                  <a:srgbClr val="000000"/>
                </a:solidFill>
                <a:sym typeface="Helvetica Neue Light" pitchFamily="-84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sym typeface="Helvetica Neue Light" pitchFamily="-84" charset="0"/>
              </a:rPr>
              <a:t>окремими</a:t>
            </a:r>
            <a:r>
              <a:rPr lang="ru-RU" sz="2000" dirty="0">
                <a:solidFill>
                  <a:srgbClr val="000000"/>
                </a:solidFill>
                <a:sym typeface="Helvetica Neue Light" pitchFamily="-84" charset="0"/>
              </a:rPr>
              <a:t>  </a:t>
            </a:r>
            <a:r>
              <a:rPr lang="ru-RU" sz="2000" dirty="0" err="1">
                <a:solidFill>
                  <a:srgbClr val="000000"/>
                </a:solidFill>
                <a:sym typeface="Helvetica Neue Light" pitchFamily="-84" charset="0"/>
              </a:rPr>
              <a:t>різновидами</a:t>
            </a:r>
            <a:r>
              <a:rPr lang="ru-RU" sz="2000" dirty="0">
                <a:solidFill>
                  <a:srgbClr val="000000"/>
                </a:solidFill>
                <a:sym typeface="Helvetica Neue Light" pitchFamily="-84" charset="0"/>
              </a:rPr>
              <a:t>  товару (субститутами), </a:t>
            </a:r>
            <a:r>
              <a:rPr lang="ru-RU" sz="2000" dirty="0" err="1">
                <a:solidFill>
                  <a:srgbClr val="000000"/>
                </a:solidFill>
                <a:sym typeface="Helvetica Neue Light" pitchFamily="-84" charset="0"/>
              </a:rPr>
              <a:t>що</a:t>
            </a:r>
            <a:r>
              <a:rPr lang="ru-RU" sz="2000" dirty="0">
                <a:solidFill>
                  <a:srgbClr val="000000"/>
                </a:solidFill>
                <a:sym typeface="Helvetica Neue Light" pitchFamily="-84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sym typeface="Helvetica Neue Light" pitchFamily="-84" charset="0"/>
              </a:rPr>
              <a:t>задодо­вольняють</a:t>
            </a:r>
            <a:r>
              <a:rPr lang="ru-RU" sz="2000" dirty="0">
                <a:solidFill>
                  <a:srgbClr val="000000"/>
                </a:solidFill>
                <a:sym typeface="Helvetica Neue Light" pitchFamily="-84" charset="0"/>
              </a:rPr>
              <a:t> одну и ту саму потребу</a:t>
            </a:r>
            <a:endParaRPr lang="en-US" dirty="0">
              <a:solidFill>
                <a:srgbClr val="1A1A1A"/>
              </a:solidFill>
              <a:sym typeface="Helvetica Neue" pitchFamily="-84" charset="0"/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370305" y="5340108"/>
            <a:ext cx="7531066" cy="1080120"/>
          </a:xfrm>
          <a:prstGeom prst="roundRect">
            <a:avLst/>
          </a:prstGeom>
          <a:solidFill>
            <a:srgbClr val="ADDB7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defTabSz="642849" fontAlgn="base">
              <a:spcBef>
                <a:spcPct val="0"/>
              </a:spcBef>
              <a:spcAft>
                <a:spcPct val="0"/>
              </a:spcAft>
            </a:pPr>
            <a:r>
              <a:rPr lang="ru-RU" sz="2000" b="1" dirty="0" err="1">
                <a:solidFill>
                  <a:srgbClr val="000000"/>
                </a:solidFill>
                <a:sym typeface="Helvetica Neue Light" pitchFamily="-84" charset="0"/>
              </a:rPr>
              <a:t>Функціональна</a:t>
            </a:r>
            <a:r>
              <a:rPr lang="ru-RU" sz="2000" dirty="0">
                <a:solidFill>
                  <a:srgbClr val="000000"/>
                </a:solidFill>
                <a:sym typeface="Helvetica Neue Light" pitchFamily="-84" charset="0"/>
              </a:rPr>
              <a:t>– </a:t>
            </a:r>
            <a:r>
              <a:rPr lang="ru-RU" sz="2000" dirty="0" err="1">
                <a:solidFill>
                  <a:srgbClr val="000000"/>
                </a:solidFill>
                <a:sym typeface="Helvetica Neue Light" pitchFamily="-84" charset="0"/>
              </a:rPr>
              <a:t>конкурентне</a:t>
            </a:r>
            <a:r>
              <a:rPr lang="ru-RU" sz="2000" dirty="0">
                <a:solidFill>
                  <a:srgbClr val="000000"/>
                </a:solidFill>
                <a:sym typeface="Helvetica Neue Light" pitchFamily="-84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sym typeface="Helvetica Neue Light" pitchFamily="-84" charset="0"/>
              </a:rPr>
              <a:t>змагання</a:t>
            </a:r>
            <a:r>
              <a:rPr lang="ru-RU" sz="2000" dirty="0">
                <a:solidFill>
                  <a:srgbClr val="000000"/>
                </a:solidFill>
                <a:sym typeface="Helvetica Neue Light" pitchFamily="-84" charset="0"/>
              </a:rPr>
              <a:t>  </a:t>
            </a:r>
            <a:r>
              <a:rPr lang="ru-RU" sz="2000" dirty="0" err="1">
                <a:solidFill>
                  <a:srgbClr val="000000"/>
                </a:solidFill>
                <a:sym typeface="Helvetica Neue Light" pitchFamily="-84" charset="0"/>
              </a:rPr>
              <a:t>між</a:t>
            </a:r>
            <a:r>
              <a:rPr lang="ru-RU" sz="2000" dirty="0">
                <a:solidFill>
                  <a:srgbClr val="000000"/>
                </a:solidFill>
                <a:sym typeface="Helvetica Neue Light" pitchFamily="-84" charset="0"/>
              </a:rPr>
              <a:t> товарами-аналогами </a:t>
            </a:r>
            <a:r>
              <a:rPr lang="ru-RU" sz="2000" dirty="0" err="1">
                <a:solidFill>
                  <a:srgbClr val="000000"/>
                </a:solidFill>
                <a:sym typeface="Helvetica Neue Light" pitchFamily="-84" charset="0"/>
              </a:rPr>
              <a:t>різних</a:t>
            </a:r>
            <a:r>
              <a:rPr lang="ru-RU" sz="2000" dirty="0">
                <a:solidFill>
                  <a:srgbClr val="000000"/>
                </a:solidFill>
                <a:sym typeface="Helvetica Neue Light" pitchFamily="-84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sym typeface="Helvetica Neue Light" pitchFamily="-84" charset="0"/>
              </a:rPr>
              <a:t>фірм</a:t>
            </a:r>
            <a:r>
              <a:rPr lang="ru-RU" sz="2000" dirty="0">
                <a:solidFill>
                  <a:srgbClr val="000000"/>
                </a:solidFill>
                <a:sym typeface="Helvetica Neue Light" pitchFamily="-84" charset="0"/>
              </a:rPr>
              <a:t> та </a:t>
            </a:r>
            <a:r>
              <a:rPr lang="ru-RU" sz="2000" dirty="0" err="1">
                <a:solidFill>
                  <a:srgbClr val="000000"/>
                </a:solidFill>
                <a:sym typeface="Helvetica Neue Light" pitchFamily="-84" charset="0"/>
              </a:rPr>
              <a:t>галузей</a:t>
            </a:r>
            <a:r>
              <a:rPr lang="ru-RU" sz="2000" dirty="0">
                <a:solidFill>
                  <a:srgbClr val="000000"/>
                </a:solidFill>
                <a:sym typeface="Helvetica Neue Light" pitchFamily="-84" charset="0"/>
              </a:rPr>
              <a:t>. </a:t>
            </a:r>
            <a:endParaRPr lang="en-US" dirty="0">
              <a:solidFill>
                <a:srgbClr val="1A1A1A"/>
              </a:solidFill>
              <a:sym typeface="Helvetica Neue" pitchFamily="-8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70239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45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245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7" grpId="0" autoUpdateAnimBg="0"/>
      <p:bldP spid="24579" grpId="0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7504" y="2060848"/>
            <a:ext cx="8572500" cy="1028246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70000" lnSpcReduction="20000"/>
          </a:bodyPr>
          <a:lstStyle/>
          <a:p>
            <a:r>
              <a:rPr lang="ru-RU" sz="2600" dirty="0" err="1" smtClean="0">
                <a:cs typeface="Times New Roman" pitchFamily="18" charset="0"/>
              </a:rPr>
              <a:t>Конкурентна</a:t>
            </a:r>
            <a:r>
              <a:rPr lang="ru-RU" sz="2600" dirty="0" smtClean="0">
                <a:cs typeface="Times New Roman" pitchFamily="18" charset="0"/>
              </a:rPr>
              <a:t> </a:t>
            </a:r>
            <a:r>
              <a:rPr lang="ru-RU" sz="2600" dirty="0" err="1" smtClean="0">
                <a:cs typeface="Times New Roman" pitchFamily="18" charset="0"/>
              </a:rPr>
              <a:t>перевага</a:t>
            </a:r>
            <a:r>
              <a:rPr lang="ru-RU" sz="2600" dirty="0">
                <a:cs typeface="Times New Roman" pitchFamily="18" charset="0"/>
              </a:rPr>
              <a:t> </a:t>
            </a:r>
            <a:r>
              <a:rPr lang="ru-RU" sz="2600" dirty="0" err="1">
                <a:cs typeface="Times New Roman" pitchFamily="18" charset="0"/>
              </a:rPr>
              <a:t>продукції-перевага</a:t>
            </a:r>
            <a:r>
              <a:rPr lang="ru-RU" sz="2600" dirty="0">
                <a:cs typeface="Times New Roman" pitchFamily="18" charset="0"/>
              </a:rPr>
              <a:t> над конкурентами, </a:t>
            </a:r>
            <a:r>
              <a:rPr lang="ru-RU" sz="2600" dirty="0" err="1">
                <a:cs typeface="Times New Roman" pitchFamily="18" charset="0"/>
              </a:rPr>
              <a:t>що</a:t>
            </a:r>
            <a:r>
              <a:rPr lang="ru-RU" sz="2600" dirty="0">
                <a:cs typeface="Times New Roman" pitchFamily="18" charset="0"/>
              </a:rPr>
              <a:t> </a:t>
            </a:r>
            <a:r>
              <a:rPr lang="ru-RU" sz="2600" dirty="0" err="1">
                <a:cs typeface="Times New Roman" pitchFamily="18" charset="0"/>
              </a:rPr>
              <a:t>досягається</a:t>
            </a:r>
            <a:r>
              <a:rPr lang="ru-RU" sz="2600" dirty="0">
                <a:cs typeface="Times New Roman" pitchFamily="18" charset="0"/>
              </a:rPr>
              <a:t> за </a:t>
            </a:r>
            <a:r>
              <a:rPr lang="ru-RU" sz="2600" dirty="0" err="1">
                <a:cs typeface="Times New Roman" pitchFamily="18" charset="0"/>
              </a:rPr>
              <a:t>рахунок</a:t>
            </a:r>
            <a:r>
              <a:rPr lang="ru-RU" sz="2600" dirty="0">
                <a:cs typeface="Times New Roman" pitchFamily="18" charset="0"/>
              </a:rPr>
              <a:t> </a:t>
            </a:r>
            <a:r>
              <a:rPr lang="ru-RU" sz="2600" dirty="0" err="1">
                <a:cs typeface="Times New Roman" pitchFamily="18" charset="0"/>
              </a:rPr>
              <a:t>пропонування</a:t>
            </a:r>
            <a:r>
              <a:rPr lang="ru-RU" sz="2600" dirty="0">
                <a:cs typeface="Times New Roman" pitchFamily="18" charset="0"/>
              </a:rPr>
              <a:t> </a:t>
            </a:r>
            <a:r>
              <a:rPr lang="ru-RU" sz="2600" dirty="0" err="1">
                <a:cs typeface="Times New Roman" pitchFamily="18" charset="0"/>
              </a:rPr>
              <a:t>споживачам</a:t>
            </a:r>
            <a:r>
              <a:rPr lang="ru-RU" sz="2600" dirty="0">
                <a:cs typeface="Times New Roman" pitchFamily="18" charset="0"/>
              </a:rPr>
              <a:t> </a:t>
            </a:r>
            <a:r>
              <a:rPr lang="ru-RU" sz="2600" dirty="0" err="1">
                <a:cs typeface="Times New Roman" pitchFamily="18" charset="0"/>
              </a:rPr>
              <a:t>товарів</a:t>
            </a:r>
            <a:r>
              <a:rPr lang="ru-RU" sz="2600" dirty="0">
                <a:cs typeface="Times New Roman" pitchFamily="18" charset="0"/>
              </a:rPr>
              <a:t> </a:t>
            </a:r>
            <a:r>
              <a:rPr lang="ru-RU" sz="2600" dirty="0" err="1">
                <a:cs typeface="Times New Roman" pitchFamily="18" charset="0"/>
              </a:rPr>
              <a:t>вищої</a:t>
            </a:r>
            <a:r>
              <a:rPr lang="ru-RU" sz="2600" dirty="0">
                <a:cs typeface="Times New Roman" pitchFamily="18" charset="0"/>
              </a:rPr>
              <a:t> </a:t>
            </a:r>
            <a:r>
              <a:rPr lang="ru-RU" sz="2600" dirty="0" err="1">
                <a:cs typeface="Times New Roman" pitchFamily="18" charset="0"/>
              </a:rPr>
              <a:t>якості</a:t>
            </a:r>
            <a:r>
              <a:rPr lang="ru-RU" sz="2600" dirty="0">
                <a:cs typeface="Times New Roman" pitchFamily="18" charset="0"/>
              </a:rPr>
              <a:t> </a:t>
            </a:r>
            <a:r>
              <a:rPr lang="ru-RU" sz="2600" dirty="0" err="1">
                <a:cs typeface="Times New Roman" pitchFamily="18" charset="0"/>
              </a:rPr>
              <a:t>або</a:t>
            </a:r>
            <a:r>
              <a:rPr lang="ru-RU" sz="2600" dirty="0">
                <a:cs typeface="Times New Roman" pitchFamily="18" charset="0"/>
              </a:rPr>
              <a:t> </a:t>
            </a:r>
            <a:r>
              <a:rPr lang="ru-RU" sz="2600" dirty="0" err="1">
                <a:cs typeface="Times New Roman" pitchFamily="18" charset="0"/>
              </a:rPr>
              <a:t>завдяки</a:t>
            </a:r>
            <a:r>
              <a:rPr lang="ru-RU" sz="2600" dirty="0">
                <a:cs typeface="Times New Roman" pitchFamily="18" charset="0"/>
              </a:rPr>
              <a:t> </a:t>
            </a:r>
            <a:r>
              <a:rPr lang="ru-RU" sz="2600" dirty="0" err="1">
                <a:cs typeface="Times New Roman" pitchFamily="18" charset="0"/>
              </a:rPr>
              <a:t>низьким</a:t>
            </a:r>
            <a:r>
              <a:rPr lang="ru-RU" sz="2600" dirty="0">
                <a:cs typeface="Times New Roman" pitchFamily="18" charset="0"/>
              </a:rPr>
              <a:t> </a:t>
            </a:r>
            <a:r>
              <a:rPr lang="ru-RU" sz="2600" dirty="0" err="1">
                <a:cs typeface="Times New Roman" pitchFamily="18" charset="0"/>
              </a:rPr>
              <a:t>цінам</a:t>
            </a:r>
            <a:r>
              <a:rPr lang="ru-RU" sz="2600" dirty="0">
                <a:cs typeface="Times New Roman" pitchFamily="18" charset="0"/>
              </a:rPr>
              <a:t>, </a:t>
            </a:r>
            <a:r>
              <a:rPr lang="ru-RU" sz="2600" dirty="0" err="1">
                <a:cs typeface="Times New Roman" pitchFamily="18" charset="0"/>
              </a:rPr>
              <a:t>або</a:t>
            </a:r>
            <a:r>
              <a:rPr lang="ru-RU" sz="2600" dirty="0">
                <a:cs typeface="Times New Roman" pitchFamily="18" charset="0"/>
              </a:rPr>
              <a:t> через </a:t>
            </a:r>
            <a:r>
              <a:rPr lang="ru-RU" sz="2600" dirty="0" err="1">
                <a:cs typeface="Times New Roman" pitchFamily="18" charset="0"/>
              </a:rPr>
              <a:t>надання</a:t>
            </a:r>
            <a:r>
              <a:rPr lang="ru-RU" sz="2600" dirty="0">
                <a:cs typeface="Times New Roman" pitchFamily="18" charset="0"/>
              </a:rPr>
              <a:t> великих </a:t>
            </a:r>
            <a:r>
              <a:rPr lang="ru-RU" sz="2600" dirty="0" err="1">
                <a:cs typeface="Times New Roman" pitchFamily="18" charset="0"/>
              </a:rPr>
              <a:t>вигод</a:t>
            </a:r>
            <a:r>
              <a:rPr lang="ru-RU" sz="2600" dirty="0">
                <a:cs typeface="Times New Roman" pitchFamily="18" charset="0"/>
              </a:rPr>
              <a:t>, </a:t>
            </a:r>
            <a:r>
              <a:rPr lang="ru-RU" sz="2600" dirty="0" err="1">
                <a:cs typeface="Times New Roman" pitchFamily="18" charset="0"/>
              </a:rPr>
              <a:t>які</a:t>
            </a:r>
            <a:r>
              <a:rPr lang="ru-RU" sz="2600" dirty="0">
                <a:cs typeface="Times New Roman" pitchFamily="18" charset="0"/>
              </a:rPr>
              <a:t> </a:t>
            </a:r>
            <a:r>
              <a:rPr lang="ru-RU" sz="2600" dirty="0" err="1">
                <a:cs typeface="Times New Roman" pitchFamily="18" charset="0"/>
              </a:rPr>
              <a:t>компенсують</a:t>
            </a:r>
            <a:r>
              <a:rPr lang="ru-RU" sz="2600" dirty="0">
                <a:cs typeface="Times New Roman" pitchFamily="18" charset="0"/>
              </a:rPr>
              <a:t> </a:t>
            </a:r>
            <a:r>
              <a:rPr lang="ru-RU" sz="2600" dirty="0" err="1">
                <a:cs typeface="Times New Roman" pitchFamily="18" charset="0"/>
              </a:rPr>
              <a:t>високі</a:t>
            </a:r>
            <a:r>
              <a:rPr lang="ru-RU" sz="2600" dirty="0">
                <a:cs typeface="Times New Roman" pitchFamily="18" charset="0"/>
              </a:rPr>
              <a:t> </a:t>
            </a:r>
            <a:r>
              <a:rPr lang="ru-RU" sz="2600" dirty="0" err="1">
                <a:cs typeface="Times New Roman" pitchFamily="18" charset="0"/>
              </a:rPr>
              <a:t>ціни</a:t>
            </a:r>
            <a:r>
              <a:rPr lang="ru-RU" sz="2600" dirty="0">
                <a:cs typeface="Times New Roman" pitchFamily="18" charset="0"/>
              </a:rPr>
              <a:t> на </a:t>
            </a:r>
            <a:r>
              <a:rPr lang="ru-RU" sz="2600" dirty="0" err="1">
                <a:cs typeface="Times New Roman" pitchFamily="18" charset="0"/>
              </a:rPr>
              <a:t>товари</a:t>
            </a:r>
            <a:r>
              <a:rPr lang="ru-RU" sz="2600" dirty="0">
                <a:cs typeface="Times New Roman" pitchFamily="18" charset="0"/>
              </a:rPr>
              <a:t> і </a:t>
            </a:r>
            <a:r>
              <a:rPr lang="ru-RU" sz="2600" dirty="0" err="1">
                <a:cs typeface="Times New Roman" pitchFamily="18" charset="0"/>
              </a:rPr>
              <a:t>послуги</a:t>
            </a:r>
            <a:r>
              <a:rPr lang="ru-RU" dirty="0">
                <a:cs typeface="Times New Roman" pitchFamily="18" charset="0"/>
              </a:rPr>
              <a:t>.</a:t>
            </a:r>
            <a:endParaRPr lang="ru-RU" dirty="0" smtClean="0">
              <a:cs typeface="Times New Roman" pitchFamily="18" charset="0"/>
            </a:endParaRPr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2705375860"/>
              </p:ext>
            </p:extLst>
          </p:nvPr>
        </p:nvGraphicFramePr>
        <p:xfrm>
          <a:off x="611560" y="3068960"/>
          <a:ext cx="7772400" cy="3429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467544" y="692696"/>
            <a:ext cx="7239000" cy="1143000"/>
          </a:xfrm>
        </p:spPr>
        <p:txBody>
          <a:bodyPr>
            <a:noAutofit/>
          </a:bodyPr>
          <a:lstStyle/>
          <a:p>
            <a:r>
              <a:rPr lang="ru-RU" sz="2800" dirty="0"/>
              <a:t>Основою </a:t>
            </a:r>
            <a:r>
              <a:rPr lang="ru-RU" sz="2800" dirty="0" err="1"/>
              <a:t>забезпечення</a:t>
            </a:r>
            <a:r>
              <a:rPr lang="ru-RU" sz="2800" dirty="0"/>
              <a:t> </a:t>
            </a:r>
            <a:r>
              <a:rPr lang="ru-RU" sz="2800" dirty="0" err="1"/>
              <a:t>конкурентоспроможності</a:t>
            </a:r>
            <a:r>
              <a:rPr lang="ru-RU" sz="2800" dirty="0"/>
              <a:t> </a:t>
            </a:r>
            <a:r>
              <a:rPr lang="ru-RU" sz="2800" dirty="0" err="1"/>
              <a:t>продукції</a:t>
            </a:r>
            <a:r>
              <a:rPr lang="ru-RU" sz="2800" dirty="0"/>
              <a:t> є </a:t>
            </a:r>
            <a:r>
              <a:rPr lang="ru-RU" sz="2800" dirty="0" err="1"/>
              <a:t>формування</a:t>
            </a:r>
            <a:r>
              <a:rPr lang="ru-RU" sz="2800" dirty="0"/>
              <a:t> та </a:t>
            </a:r>
            <a:r>
              <a:rPr lang="ru-RU" sz="2800" dirty="0" err="1"/>
              <a:t>забезпечення</a:t>
            </a:r>
            <a:r>
              <a:rPr lang="ru-RU" sz="2800" dirty="0"/>
              <a:t> </a:t>
            </a:r>
            <a:r>
              <a:rPr lang="ru-RU" sz="2800" dirty="0" err="1"/>
              <a:t>її</a:t>
            </a:r>
            <a:r>
              <a:rPr lang="ru-RU" sz="2800" dirty="0"/>
              <a:t> </a:t>
            </a:r>
            <a:r>
              <a:rPr lang="ru-RU" sz="2800" dirty="0" err="1"/>
              <a:t>конкурентних</a:t>
            </a:r>
            <a:r>
              <a:rPr lang="ru-RU" sz="2800" dirty="0"/>
              <a:t> </a:t>
            </a:r>
            <a:r>
              <a:rPr lang="ru-RU" sz="2800" dirty="0" err="1"/>
              <a:t>переваг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2244024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67544" y="0"/>
            <a:ext cx="7239000" cy="1143000"/>
          </a:xfrm>
        </p:spPr>
        <p:txBody>
          <a:bodyPr/>
          <a:lstStyle/>
          <a:p>
            <a:r>
              <a:rPr lang="uk-UA" dirty="0" smtClean="0"/>
              <a:t>Якість продукції </a:t>
            </a:r>
            <a:endParaRPr lang="ru-RU" dirty="0"/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376436" y="1412776"/>
            <a:ext cx="7455024" cy="646331"/>
          </a:xfrm>
          <a:prstGeom prst="rect">
            <a:avLst/>
          </a:prstGeom>
          <a:solidFill>
            <a:srgbClr val="E66C7D">
              <a:lumMod val="20000"/>
              <a:lumOff val="80000"/>
            </a:srgbClr>
          </a:solidFill>
          <a:ln>
            <a:noFill/>
            <a:prstDash val="lgDashDot"/>
          </a:ln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18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Конкуренто</a:t>
            </a:r>
            <a:r>
              <a:rPr lang="uk-UA" sz="1800" kern="0" dirty="0" smtClean="0">
                <a:solidFill>
                  <a:sysClr val="windowText" lastClr="000000"/>
                </a:solidFill>
              </a:rPr>
              <a:t>спроможність продукції на 70-80% залежить від якості товару.</a:t>
            </a:r>
            <a:endParaRPr kumimoji="0" lang="ru-RU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79512" y="2280870"/>
            <a:ext cx="756084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ru-RU" b="1" dirty="0" err="1" smtClean="0">
                <a:solidFill>
                  <a:srgbClr val="222222"/>
                </a:solidFill>
                <a:latin typeface="+mj-lt"/>
              </a:rPr>
              <a:t>Якість</a:t>
            </a:r>
            <a:r>
              <a:rPr lang="ru-RU" b="1" dirty="0" smtClean="0">
                <a:solidFill>
                  <a:srgbClr val="222222"/>
                </a:solidFill>
                <a:latin typeface="+mj-lt"/>
              </a:rPr>
              <a:t> </a:t>
            </a:r>
            <a:r>
              <a:rPr lang="ru-RU" b="1" dirty="0">
                <a:solidFill>
                  <a:srgbClr val="222222"/>
                </a:solidFill>
                <a:latin typeface="+mj-lt"/>
              </a:rPr>
              <a:t>товару</a:t>
            </a:r>
            <a:r>
              <a:rPr lang="ru-RU" dirty="0">
                <a:solidFill>
                  <a:srgbClr val="222222"/>
                </a:solidFill>
                <a:latin typeface="+mj-lt"/>
              </a:rPr>
              <a:t> - </a:t>
            </a:r>
            <a:r>
              <a:rPr lang="ru-RU" b="1" dirty="0">
                <a:solidFill>
                  <a:srgbClr val="52565A"/>
                </a:solidFill>
                <a:latin typeface="+mj-lt"/>
              </a:rPr>
              <a:t> </a:t>
            </a:r>
            <a:r>
              <a:rPr lang="ru-RU" dirty="0" err="1">
                <a:solidFill>
                  <a:srgbClr val="52565A"/>
                </a:solidFill>
                <a:latin typeface="+mj-lt"/>
              </a:rPr>
              <a:t>це</a:t>
            </a:r>
            <a:r>
              <a:rPr lang="ru-RU" dirty="0">
                <a:solidFill>
                  <a:srgbClr val="3C4043"/>
                </a:solidFill>
              </a:rPr>
              <a:t> </a:t>
            </a:r>
            <a:r>
              <a:rPr lang="ru-RU" dirty="0" err="1">
                <a:solidFill>
                  <a:srgbClr val="3C4043"/>
                </a:solidFill>
              </a:rPr>
              <a:t>сукупність</a:t>
            </a:r>
            <a:r>
              <a:rPr lang="ru-RU" dirty="0">
                <a:solidFill>
                  <a:srgbClr val="3C4043"/>
                </a:solidFill>
              </a:rPr>
              <a:t> </a:t>
            </a:r>
            <a:r>
              <a:rPr lang="ru-RU" dirty="0" err="1">
                <a:solidFill>
                  <a:srgbClr val="3C4043"/>
                </a:solidFill>
              </a:rPr>
              <a:t>властивостей</a:t>
            </a:r>
            <a:r>
              <a:rPr lang="ru-RU" dirty="0">
                <a:solidFill>
                  <a:srgbClr val="3C4043"/>
                </a:solidFill>
              </a:rPr>
              <a:t> </a:t>
            </a:r>
            <a:r>
              <a:rPr lang="ru-RU" dirty="0" err="1">
                <a:solidFill>
                  <a:srgbClr val="3C4043"/>
                </a:solidFill>
              </a:rPr>
              <a:t>продукції</a:t>
            </a:r>
            <a:r>
              <a:rPr lang="ru-RU" dirty="0">
                <a:solidFill>
                  <a:srgbClr val="3C4043"/>
                </a:solidFill>
              </a:rPr>
              <a:t>, </a:t>
            </a:r>
            <a:r>
              <a:rPr lang="ru-RU" dirty="0" err="1">
                <a:solidFill>
                  <a:srgbClr val="3C4043"/>
                </a:solidFill>
              </a:rPr>
              <a:t>що</a:t>
            </a:r>
            <a:r>
              <a:rPr lang="ru-RU" dirty="0">
                <a:solidFill>
                  <a:srgbClr val="3C4043"/>
                </a:solidFill>
              </a:rPr>
              <a:t> </a:t>
            </a:r>
            <a:r>
              <a:rPr lang="ru-RU" dirty="0" err="1">
                <a:solidFill>
                  <a:srgbClr val="3C4043"/>
                </a:solidFill>
              </a:rPr>
              <a:t>характеризують</a:t>
            </a:r>
            <a:r>
              <a:rPr lang="ru-RU" dirty="0">
                <a:solidFill>
                  <a:srgbClr val="3C4043"/>
                </a:solidFill>
              </a:rPr>
              <a:t> </a:t>
            </a:r>
            <a:r>
              <a:rPr lang="ru-RU" dirty="0" err="1">
                <a:solidFill>
                  <a:srgbClr val="3C4043"/>
                </a:solidFill>
              </a:rPr>
              <a:t>її</a:t>
            </a:r>
            <a:r>
              <a:rPr lang="ru-RU" dirty="0">
                <a:solidFill>
                  <a:srgbClr val="3C4043"/>
                </a:solidFill>
              </a:rPr>
              <a:t> </a:t>
            </a:r>
            <a:r>
              <a:rPr lang="ru-RU" dirty="0" err="1">
                <a:solidFill>
                  <a:srgbClr val="3C4043"/>
                </a:solidFill>
              </a:rPr>
              <a:t>призначення</a:t>
            </a:r>
            <a:r>
              <a:rPr lang="ru-RU" dirty="0">
                <a:solidFill>
                  <a:srgbClr val="3C4043"/>
                </a:solidFill>
              </a:rPr>
              <a:t>, </a:t>
            </a:r>
            <a:r>
              <a:rPr lang="ru-RU" dirty="0" err="1">
                <a:solidFill>
                  <a:srgbClr val="3C4043"/>
                </a:solidFill>
              </a:rPr>
              <a:t>особливості</a:t>
            </a:r>
            <a:r>
              <a:rPr lang="ru-RU" dirty="0">
                <a:solidFill>
                  <a:srgbClr val="3C4043"/>
                </a:solidFill>
              </a:rPr>
              <a:t>, </a:t>
            </a:r>
            <a:r>
              <a:rPr lang="ru-RU" dirty="0" err="1">
                <a:solidFill>
                  <a:srgbClr val="3C4043"/>
                </a:solidFill>
              </a:rPr>
              <a:t>корисність</a:t>
            </a:r>
            <a:r>
              <a:rPr lang="ru-RU" dirty="0">
                <a:solidFill>
                  <a:srgbClr val="3C4043"/>
                </a:solidFill>
              </a:rPr>
              <a:t> та </a:t>
            </a:r>
            <a:r>
              <a:rPr lang="ru-RU" dirty="0" err="1">
                <a:solidFill>
                  <a:srgbClr val="3C4043"/>
                </a:solidFill>
              </a:rPr>
              <a:t>здатність</a:t>
            </a:r>
            <a:r>
              <a:rPr lang="ru-RU" dirty="0">
                <a:solidFill>
                  <a:srgbClr val="3C4043"/>
                </a:solidFill>
              </a:rPr>
              <a:t> </a:t>
            </a:r>
            <a:r>
              <a:rPr lang="ru-RU" dirty="0" err="1">
                <a:solidFill>
                  <a:srgbClr val="3C4043"/>
                </a:solidFill>
              </a:rPr>
              <a:t>задовольняти</a:t>
            </a:r>
            <a:r>
              <a:rPr lang="ru-RU" dirty="0">
                <a:solidFill>
                  <a:srgbClr val="3C4043"/>
                </a:solidFill>
              </a:rPr>
              <a:t> </a:t>
            </a:r>
            <a:r>
              <a:rPr lang="ru-RU" dirty="0" err="1" smtClean="0">
                <a:solidFill>
                  <a:srgbClr val="222222"/>
                </a:solidFill>
              </a:rPr>
              <a:t>обумовлені</a:t>
            </a:r>
            <a:r>
              <a:rPr lang="ru-RU" dirty="0" smtClean="0">
                <a:solidFill>
                  <a:srgbClr val="222222"/>
                </a:solidFill>
              </a:rPr>
              <a:t> </a:t>
            </a:r>
            <a:r>
              <a:rPr lang="ru-RU" dirty="0" err="1">
                <a:solidFill>
                  <a:srgbClr val="222222"/>
                </a:solidFill>
              </a:rPr>
              <a:t>або</a:t>
            </a:r>
            <a:r>
              <a:rPr lang="ru-RU" dirty="0">
                <a:solidFill>
                  <a:srgbClr val="222222"/>
                </a:solidFill>
              </a:rPr>
              <a:t> </a:t>
            </a:r>
            <a:r>
              <a:rPr lang="ru-RU" dirty="0" err="1">
                <a:solidFill>
                  <a:srgbClr val="222222"/>
                </a:solidFill>
              </a:rPr>
              <a:t>передбачувані</a:t>
            </a:r>
            <a:r>
              <a:rPr lang="ru-RU" dirty="0">
                <a:solidFill>
                  <a:srgbClr val="222222"/>
                </a:solidFill>
              </a:rPr>
              <a:t> потреби </a:t>
            </a:r>
            <a:r>
              <a:rPr lang="ru-RU" dirty="0" err="1">
                <a:solidFill>
                  <a:srgbClr val="222222"/>
                </a:solidFill>
              </a:rPr>
              <a:t>покупця</a:t>
            </a:r>
            <a:r>
              <a:rPr lang="ru-RU" dirty="0" smtClean="0">
                <a:solidFill>
                  <a:srgbClr val="222222"/>
                </a:solidFill>
              </a:rPr>
              <a:t>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dirty="0" smtClean="0">
                <a:solidFill>
                  <a:srgbClr val="222222"/>
                </a:solidFill>
              </a:rPr>
              <a:t>Кожному </a:t>
            </a:r>
            <a:r>
              <a:rPr lang="ru-RU" dirty="0">
                <a:solidFill>
                  <a:srgbClr val="222222"/>
                </a:solidFill>
              </a:rPr>
              <a:t>виду </a:t>
            </a:r>
            <a:r>
              <a:rPr lang="ru-RU" dirty="0" err="1">
                <a:solidFill>
                  <a:srgbClr val="222222"/>
                </a:solidFill>
              </a:rPr>
              <a:t>продукції</a:t>
            </a:r>
            <a:r>
              <a:rPr lang="ru-RU" dirty="0">
                <a:solidFill>
                  <a:srgbClr val="222222"/>
                </a:solidFill>
              </a:rPr>
              <a:t> </a:t>
            </a:r>
            <a:r>
              <a:rPr lang="ru-RU" dirty="0" err="1">
                <a:solidFill>
                  <a:srgbClr val="222222"/>
                </a:solidFill>
              </a:rPr>
              <a:t>притаманні</a:t>
            </a:r>
            <a:r>
              <a:rPr lang="ru-RU" dirty="0">
                <a:solidFill>
                  <a:srgbClr val="222222"/>
                </a:solidFill>
              </a:rPr>
              <a:t> </a:t>
            </a:r>
            <a:r>
              <a:rPr lang="ru-RU" dirty="0" err="1">
                <a:solidFill>
                  <a:srgbClr val="222222"/>
                </a:solidFill>
              </a:rPr>
              <a:t>свої</a:t>
            </a:r>
            <a:r>
              <a:rPr lang="ru-RU" dirty="0">
                <a:solidFill>
                  <a:srgbClr val="222222"/>
                </a:solidFill>
              </a:rPr>
              <a:t> </a:t>
            </a:r>
            <a:r>
              <a:rPr lang="ru-RU" dirty="0" err="1">
                <a:solidFill>
                  <a:srgbClr val="222222"/>
                </a:solidFill>
              </a:rPr>
              <a:t>особливі</a:t>
            </a:r>
            <a:r>
              <a:rPr lang="ru-RU" dirty="0">
                <a:solidFill>
                  <a:srgbClr val="222222"/>
                </a:solidFill>
              </a:rPr>
              <a:t> </a:t>
            </a:r>
            <a:r>
              <a:rPr lang="ru-RU" dirty="0" err="1">
                <a:solidFill>
                  <a:srgbClr val="222222"/>
                </a:solidFill>
              </a:rPr>
              <a:t>властивості</a:t>
            </a:r>
            <a:r>
              <a:rPr lang="ru-RU" dirty="0">
                <a:solidFill>
                  <a:srgbClr val="222222"/>
                </a:solidFill>
              </a:rPr>
              <a:t>, </a:t>
            </a:r>
            <a:r>
              <a:rPr lang="ru-RU" dirty="0" err="1">
                <a:solidFill>
                  <a:srgbClr val="222222"/>
                </a:solidFill>
              </a:rPr>
              <a:t>що</a:t>
            </a:r>
            <a:r>
              <a:rPr lang="ru-RU" dirty="0">
                <a:solidFill>
                  <a:srgbClr val="222222"/>
                </a:solidFill>
              </a:rPr>
              <a:t> </a:t>
            </a:r>
            <a:r>
              <a:rPr lang="ru-RU" dirty="0" err="1">
                <a:solidFill>
                  <a:srgbClr val="222222"/>
                </a:solidFill>
              </a:rPr>
              <a:t>характеризують</a:t>
            </a:r>
            <a:r>
              <a:rPr lang="ru-RU" dirty="0">
                <a:solidFill>
                  <a:srgbClr val="222222"/>
                </a:solidFill>
              </a:rPr>
              <a:t> </a:t>
            </a:r>
            <a:r>
              <a:rPr lang="ru-RU" dirty="0" err="1">
                <a:solidFill>
                  <a:srgbClr val="222222"/>
                </a:solidFill>
              </a:rPr>
              <a:t>їх</a:t>
            </a:r>
            <a:r>
              <a:rPr lang="ru-RU" dirty="0">
                <a:solidFill>
                  <a:srgbClr val="222222"/>
                </a:solidFill>
              </a:rPr>
              <a:t> </a:t>
            </a:r>
            <a:r>
              <a:rPr lang="ru-RU" dirty="0" err="1">
                <a:solidFill>
                  <a:srgbClr val="222222"/>
                </a:solidFill>
              </a:rPr>
              <a:t>якість</a:t>
            </a:r>
            <a:r>
              <a:rPr lang="ru-RU" dirty="0">
                <a:solidFill>
                  <a:srgbClr val="222222"/>
                </a:solidFill>
              </a:rPr>
              <a:t>. Для </a:t>
            </a:r>
            <a:r>
              <a:rPr lang="ru-RU" dirty="0" err="1">
                <a:solidFill>
                  <a:srgbClr val="222222"/>
                </a:solidFill>
              </a:rPr>
              <a:t>верстата</a:t>
            </a:r>
            <a:r>
              <a:rPr lang="ru-RU" dirty="0">
                <a:solidFill>
                  <a:srgbClr val="222222"/>
                </a:solidFill>
              </a:rPr>
              <a:t> </a:t>
            </a:r>
            <a:r>
              <a:rPr lang="ru-RU" dirty="0" err="1">
                <a:solidFill>
                  <a:srgbClr val="222222"/>
                </a:solidFill>
              </a:rPr>
              <a:t>важлива</a:t>
            </a:r>
            <a:r>
              <a:rPr lang="ru-RU" dirty="0">
                <a:solidFill>
                  <a:srgbClr val="222222"/>
                </a:solidFill>
              </a:rPr>
              <a:t> </a:t>
            </a:r>
            <a:r>
              <a:rPr lang="ru-RU" dirty="0" err="1">
                <a:solidFill>
                  <a:srgbClr val="222222"/>
                </a:solidFill>
              </a:rPr>
              <a:t>висока</a:t>
            </a:r>
            <a:r>
              <a:rPr lang="ru-RU" dirty="0">
                <a:solidFill>
                  <a:srgbClr val="222222"/>
                </a:solidFill>
              </a:rPr>
              <a:t> </a:t>
            </a:r>
            <a:r>
              <a:rPr lang="ru-RU" dirty="0" err="1">
                <a:solidFill>
                  <a:srgbClr val="222222"/>
                </a:solidFill>
              </a:rPr>
              <a:t>продуктивність</a:t>
            </a:r>
            <a:r>
              <a:rPr lang="ru-RU" dirty="0">
                <a:solidFill>
                  <a:srgbClr val="222222"/>
                </a:solidFill>
              </a:rPr>
              <a:t>, </a:t>
            </a:r>
            <a:r>
              <a:rPr lang="ru-RU" dirty="0" err="1">
                <a:solidFill>
                  <a:srgbClr val="222222"/>
                </a:solidFill>
              </a:rPr>
              <a:t>точність</a:t>
            </a:r>
            <a:r>
              <a:rPr lang="ru-RU" dirty="0">
                <a:solidFill>
                  <a:srgbClr val="222222"/>
                </a:solidFill>
              </a:rPr>
              <a:t> </a:t>
            </a:r>
            <a:r>
              <a:rPr lang="ru-RU" dirty="0" err="1">
                <a:solidFill>
                  <a:srgbClr val="222222"/>
                </a:solidFill>
              </a:rPr>
              <a:t>обробки</a:t>
            </a:r>
            <a:r>
              <a:rPr lang="ru-RU" dirty="0">
                <a:solidFill>
                  <a:srgbClr val="222222"/>
                </a:solidFill>
              </a:rPr>
              <a:t>; для, </a:t>
            </a:r>
            <a:r>
              <a:rPr lang="ru-RU" dirty="0" err="1">
                <a:solidFill>
                  <a:srgbClr val="222222"/>
                </a:solidFill>
              </a:rPr>
              <a:t>автомобіля</a:t>
            </a:r>
            <a:r>
              <a:rPr lang="ru-RU" dirty="0">
                <a:solidFill>
                  <a:srgbClr val="222222"/>
                </a:solidFill>
              </a:rPr>
              <a:t> - </a:t>
            </a:r>
            <a:r>
              <a:rPr lang="ru-RU" dirty="0" err="1">
                <a:solidFill>
                  <a:srgbClr val="222222"/>
                </a:solidFill>
              </a:rPr>
              <a:t>вантажопідйомність</a:t>
            </a:r>
            <a:r>
              <a:rPr lang="ru-RU" dirty="0">
                <a:solidFill>
                  <a:srgbClr val="222222"/>
                </a:solidFill>
              </a:rPr>
              <a:t>, </a:t>
            </a:r>
            <a:r>
              <a:rPr lang="ru-RU" dirty="0" err="1">
                <a:solidFill>
                  <a:srgbClr val="222222"/>
                </a:solidFill>
              </a:rPr>
              <a:t>швидкість</a:t>
            </a:r>
            <a:r>
              <a:rPr lang="ru-RU" dirty="0">
                <a:solidFill>
                  <a:srgbClr val="222222"/>
                </a:solidFill>
              </a:rPr>
              <a:t>, </a:t>
            </a:r>
            <a:r>
              <a:rPr lang="ru-RU" dirty="0" err="1">
                <a:solidFill>
                  <a:srgbClr val="222222"/>
                </a:solidFill>
              </a:rPr>
              <a:t>витрата</a:t>
            </a:r>
            <a:r>
              <a:rPr lang="ru-RU" dirty="0">
                <a:solidFill>
                  <a:srgbClr val="222222"/>
                </a:solidFill>
              </a:rPr>
              <a:t> </a:t>
            </a:r>
            <a:r>
              <a:rPr lang="ru-RU" dirty="0" err="1">
                <a:solidFill>
                  <a:srgbClr val="222222"/>
                </a:solidFill>
              </a:rPr>
              <a:t>пального</a:t>
            </a:r>
            <a:r>
              <a:rPr lang="ru-RU" dirty="0" smtClean="0">
                <a:solidFill>
                  <a:srgbClr val="222222"/>
                </a:solidFill>
              </a:rPr>
              <a:t>;; </a:t>
            </a:r>
            <a:r>
              <a:rPr lang="ru-RU" dirty="0">
                <a:solidFill>
                  <a:srgbClr val="222222"/>
                </a:solidFill>
              </a:rPr>
              <a:t>для </a:t>
            </a:r>
            <a:r>
              <a:rPr lang="ru-RU" dirty="0" err="1">
                <a:solidFill>
                  <a:srgbClr val="222222"/>
                </a:solidFill>
              </a:rPr>
              <a:t>взуття</a:t>
            </a:r>
            <a:r>
              <a:rPr lang="ru-RU" dirty="0">
                <a:solidFill>
                  <a:srgbClr val="222222"/>
                </a:solidFill>
              </a:rPr>
              <a:t> - </a:t>
            </a:r>
            <a:r>
              <a:rPr lang="ru-RU" dirty="0" err="1">
                <a:solidFill>
                  <a:srgbClr val="222222"/>
                </a:solidFill>
              </a:rPr>
              <a:t>її</a:t>
            </a:r>
            <a:r>
              <a:rPr lang="ru-RU" dirty="0">
                <a:solidFill>
                  <a:srgbClr val="222222"/>
                </a:solidFill>
              </a:rPr>
              <a:t> </a:t>
            </a:r>
            <a:r>
              <a:rPr lang="ru-RU" dirty="0" err="1">
                <a:solidFill>
                  <a:srgbClr val="222222"/>
                </a:solidFill>
              </a:rPr>
              <a:t>міцність</a:t>
            </a:r>
            <a:r>
              <a:rPr lang="ru-RU" dirty="0">
                <a:solidFill>
                  <a:srgbClr val="222222"/>
                </a:solidFill>
              </a:rPr>
              <a:t>, </a:t>
            </a:r>
            <a:r>
              <a:rPr lang="ru-RU" dirty="0" err="1">
                <a:solidFill>
                  <a:srgbClr val="222222"/>
                </a:solidFill>
              </a:rPr>
              <a:t>еластичність</a:t>
            </a:r>
            <a:r>
              <a:rPr lang="ru-RU" dirty="0">
                <a:solidFill>
                  <a:srgbClr val="222222"/>
                </a:solidFill>
              </a:rPr>
              <a:t> </a:t>
            </a:r>
            <a:r>
              <a:rPr lang="ru-RU" dirty="0" err="1">
                <a:solidFill>
                  <a:srgbClr val="222222"/>
                </a:solidFill>
              </a:rPr>
              <a:t>шкіри</a:t>
            </a:r>
            <a:r>
              <a:rPr lang="ru-RU" dirty="0">
                <a:solidFill>
                  <a:srgbClr val="222222"/>
                </a:solidFill>
              </a:rPr>
              <a:t>, </a:t>
            </a:r>
            <a:r>
              <a:rPr lang="ru-RU" dirty="0" err="1" smtClean="0">
                <a:solidFill>
                  <a:srgbClr val="222222"/>
                </a:solidFill>
              </a:rPr>
              <a:t>зручність</a:t>
            </a:r>
            <a:r>
              <a:rPr lang="ru-RU" dirty="0" smtClean="0">
                <a:solidFill>
                  <a:srgbClr val="222222"/>
                </a:solidFill>
              </a:rPr>
              <a:t>, </a:t>
            </a:r>
            <a:r>
              <a:rPr lang="ru-RU" dirty="0" err="1">
                <a:solidFill>
                  <a:srgbClr val="222222"/>
                </a:solidFill>
              </a:rPr>
              <a:t>відповідність</a:t>
            </a:r>
            <a:r>
              <a:rPr lang="ru-RU" dirty="0">
                <a:solidFill>
                  <a:srgbClr val="222222"/>
                </a:solidFill>
              </a:rPr>
              <a:t> </a:t>
            </a:r>
            <a:r>
              <a:rPr lang="ru-RU" dirty="0" err="1">
                <a:solidFill>
                  <a:srgbClr val="222222"/>
                </a:solidFill>
              </a:rPr>
              <a:t>моді</a:t>
            </a:r>
            <a:r>
              <a:rPr lang="ru-RU" dirty="0">
                <a:solidFill>
                  <a:srgbClr val="222222"/>
                </a:solidFill>
              </a:rPr>
              <a:t> і т.д</a:t>
            </a:r>
            <a:r>
              <a:rPr lang="ru-RU" dirty="0" smtClean="0">
                <a:solidFill>
                  <a:srgbClr val="222222"/>
                </a:solidFill>
              </a:rPr>
              <a:t>.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032" y="4849033"/>
            <a:ext cx="3185989" cy="18271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467544" y="4953987"/>
            <a:ext cx="381642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err="1"/>
              <a:t>Якісний</a:t>
            </a:r>
            <a:r>
              <a:rPr lang="ru-RU" dirty="0"/>
              <a:t> товар не </a:t>
            </a:r>
            <a:r>
              <a:rPr lang="ru-RU" dirty="0" err="1"/>
              <a:t>завжди</a:t>
            </a:r>
            <a:r>
              <a:rPr lang="ru-RU" dirty="0"/>
              <a:t> є </a:t>
            </a:r>
            <a:r>
              <a:rPr lang="ru-RU" dirty="0" err="1"/>
              <a:t>найкращим</a:t>
            </a:r>
            <a:r>
              <a:rPr lang="ru-RU" dirty="0"/>
              <a:t> на ринку за </a:t>
            </a:r>
            <a:r>
              <a:rPr lang="ru-RU" dirty="0" err="1"/>
              <a:t>всіма</a:t>
            </a:r>
            <a:r>
              <a:rPr lang="ru-RU" dirty="0"/>
              <a:t> </a:t>
            </a:r>
            <a:r>
              <a:rPr lang="ru-RU" dirty="0" err="1"/>
              <a:t>характеристаками</a:t>
            </a:r>
            <a:r>
              <a:rPr lang="ru-RU" dirty="0"/>
              <a:t>. </a:t>
            </a:r>
            <a:r>
              <a:rPr lang="ru-RU" dirty="0" err="1"/>
              <a:t>Якісний</a:t>
            </a:r>
            <a:r>
              <a:rPr lang="ru-RU" dirty="0"/>
              <a:t> той продукт, </a:t>
            </a:r>
            <a:r>
              <a:rPr lang="ru-RU" dirty="0" err="1"/>
              <a:t>який</a:t>
            </a:r>
            <a:r>
              <a:rPr lang="ru-RU" dirty="0"/>
              <a:t> максимально </a:t>
            </a:r>
            <a:r>
              <a:rPr lang="ru-RU" dirty="0" err="1"/>
              <a:t>відповідає</a:t>
            </a:r>
            <a:r>
              <a:rPr lang="ru-RU" dirty="0"/>
              <a:t> потребам </a:t>
            </a:r>
            <a:r>
              <a:rPr lang="ru-RU" dirty="0" err="1"/>
              <a:t>цільової</a:t>
            </a:r>
            <a:r>
              <a:rPr lang="ru-RU" dirty="0"/>
              <a:t> </a:t>
            </a:r>
            <a:r>
              <a:rPr lang="ru-RU" dirty="0" err="1"/>
              <a:t>аудиторії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854208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476672"/>
            <a:ext cx="7632848" cy="11430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 </a:t>
            </a:r>
            <a:r>
              <a:rPr lang="ru-RU" dirty="0" err="1" smtClean="0"/>
              <a:t>Основні</a:t>
            </a:r>
            <a:r>
              <a:rPr lang="ru-RU" dirty="0" smtClean="0"/>
              <a:t> </a:t>
            </a:r>
            <a:r>
              <a:rPr lang="ru-RU" dirty="0" err="1" smtClean="0"/>
              <a:t>складові</a:t>
            </a:r>
            <a:r>
              <a:rPr lang="ru-RU" dirty="0" smtClean="0"/>
              <a:t> </a:t>
            </a:r>
            <a:r>
              <a:rPr lang="ru-RU" dirty="0" err="1" smtClean="0"/>
              <a:t>якості</a:t>
            </a:r>
            <a:r>
              <a:rPr lang="ru-RU" dirty="0" smtClean="0"/>
              <a:t>, на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виробник</a:t>
            </a:r>
            <a:r>
              <a:rPr lang="ru-RU" dirty="0" smtClean="0"/>
              <a:t> </a:t>
            </a:r>
            <a:r>
              <a:rPr lang="ru-RU" dirty="0" err="1" smtClean="0"/>
              <a:t>має</a:t>
            </a:r>
            <a:r>
              <a:rPr lang="ru-RU" dirty="0" smtClean="0"/>
              <a:t> </a:t>
            </a:r>
            <a:r>
              <a:rPr lang="ru-RU" dirty="0" err="1" smtClean="0"/>
              <a:t>звертати</a:t>
            </a:r>
            <a:r>
              <a:rPr lang="ru-RU" dirty="0" smtClean="0"/>
              <a:t> </a:t>
            </a:r>
            <a:r>
              <a:rPr lang="ru-RU" dirty="0" err="1" smtClean="0"/>
              <a:t>увагу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grpSp>
        <p:nvGrpSpPr>
          <p:cNvPr id="4" name="Группа 3"/>
          <p:cNvGrpSpPr/>
          <p:nvPr/>
        </p:nvGrpSpPr>
        <p:grpSpPr>
          <a:xfrm>
            <a:off x="0" y="1484784"/>
            <a:ext cx="8477541" cy="560880"/>
            <a:chOff x="505284" y="32927"/>
            <a:chExt cx="8847578" cy="560880"/>
          </a:xfrm>
        </p:grpSpPr>
        <p:sp>
          <p:nvSpPr>
            <p:cNvPr id="5" name="Скругленный прямоугольник 4"/>
            <p:cNvSpPr/>
            <p:nvPr/>
          </p:nvSpPr>
          <p:spPr>
            <a:xfrm>
              <a:off x="505284" y="32927"/>
              <a:ext cx="8847578" cy="560880"/>
            </a:xfrm>
            <a:prstGeom prst="roundRect">
              <a:avLst/>
            </a:prstGeom>
            <a:solidFill>
              <a:sysClr val="window" lastClr="FFFFFF">
                <a:hueOff val="0"/>
                <a:satOff val="0"/>
                <a:lumOff val="0"/>
                <a:alphaOff val="0"/>
              </a:sysClr>
            </a:solidFill>
            <a:ln w="15875" cap="rnd" cmpd="sng" algn="ctr">
              <a:solidFill>
                <a:srgbClr val="F0AD00">
                  <a:shade val="80000"/>
                  <a:hueOff val="0"/>
                  <a:satOff val="0"/>
                  <a:lumOff val="0"/>
                  <a:alphaOff val="0"/>
                </a:srgbClr>
              </a:solidFill>
              <a:prstDash val="solid"/>
            </a:ln>
            <a:effectLst/>
          </p:spPr>
        </p:sp>
        <p:sp>
          <p:nvSpPr>
            <p:cNvPr id="6" name="Скругленный прямоугольник 4"/>
            <p:cNvSpPr/>
            <p:nvPr/>
          </p:nvSpPr>
          <p:spPr>
            <a:xfrm>
              <a:off x="532664" y="60307"/>
              <a:ext cx="8792818" cy="506120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spcFirstLastPara="0" vert="horz" wrap="square" lIns="267380" tIns="0" rIns="267380" bIns="0" numCol="1" spcCol="1270" anchor="ctr" anchorCtr="0">
              <a:noAutofit/>
            </a:bodyPr>
            <a:lstStyle/>
            <a:p>
              <a:pPr marL="0" marR="0" lvl="0" indent="0" algn="l" defTabSz="88900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2000" b="0" i="0" u="none" strike="noStrike" kern="1200" cap="none" spc="0" normalizeH="0" baseline="0" noProof="0" dirty="0" err="1" smtClean="0">
                  <a:ln>
                    <a:noFill/>
                  </a:ln>
                  <a:solidFill>
                    <a:sysClr val="windowText" lastClr="000000">
                      <a:hueOff val="0"/>
                      <a:satOff val="0"/>
                      <a:lumOff val="0"/>
                      <a:alphaOff val="0"/>
                    </a:sysClr>
                  </a:solidFill>
                  <a:effectLst/>
                  <a:uLnTx/>
                  <a:uFillTx/>
                  <a:latin typeface="Franklin Gothic Demi Cond" pitchFamily="34" charset="0"/>
                  <a:ea typeface="+mn-ea"/>
                  <a:cs typeface="+mn-cs"/>
                </a:rPr>
                <a:t>Визначення</a:t>
              </a:r>
              <a:r>
                <a:rPr kumimoji="0" lang="ru-RU" sz="2000" b="0" i="0" u="none" strike="noStrike" kern="1200" cap="none" spc="0" normalizeH="0" baseline="0" noProof="0" dirty="0" smtClean="0">
                  <a:ln>
                    <a:noFill/>
                  </a:ln>
                  <a:solidFill>
                    <a:sysClr val="windowText" lastClr="000000">
                      <a:hueOff val="0"/>
                      <a:satOff val="0"/>
                      <a:lumOff val="0"/>
                      <a:alphaOff val="0"/>
                    </a:sysClr>
                  </a:solidFill>
                  <a:effectLst/>
                  <a:uLnTx/>
                  <a:uFillTx/>
                  <a:latin typeface="Franklin Gothic Demi Cond" pitchFamily="34" charset="0"/>
                  <a:ea typeface="+mn-ea"/>
                  <a:cs typeface="+mn-cs"/>
                </a:rPr>
                <a:t> потреби ринку (</a:t>
              </a:r>
              <a:r>
                <a:rPr kumimoji="0" lang="ru-RU" sz="2000" b="0" i="0" u="none" strike="noStrike" kern="1200" cap="none" spc="0" normalizeH="0" baseline="0" noProof="0" dirty="0" err="1" smtClean="0">
                  <a:ln>
                    <a:noFill/>
                  </a:ln>
                  <a:solidFill>
                    <a:sysClr val="windowText" lastClr="000000">
                      <a:hueOff val="0"/>
                      <a:satOff val="0"/>
                      <a:lumOff val="0"/>
                      <a:alphaOff val="0"/>
                    </a:sysClr>
                  </a:solidFill>
                  <a:effectLst/>
                  <a:uLnTx/>
                  <a:uFillTx/>
                  <a:latin typeface="Franklin Gothic Demi Cond" pitchFamily="34" charset="0"/>
                  <a:ea typeface="+mn-ea"/>
                  <a:cs typeface="+mn-cs"/>
                </a:rPr>
                <a:t>якість</a:t>
              </a:r>
              <a:r>
                <a:rPr kumimoji="0" lang="ru-RU" sz="2000" b="0" i="0" u="none" strike="noStrike" kern="1200" cap="none" spc="0" normalizeH="0" baseline="0" noProof="0" dirty="0" smtClean="0">
                  <a:ln>
                    <a:noFill/>
                  </a:ln>
                  <a:solidFill>
                    <a:sysClr val="windowText" lastClr="000000">
                      <a:hueOff val="0"/>
                      <a:satOff val="0"/>
                      <a:lumOff val="0"/>
                      <a:alphaOff val="0"/>
                    </a:sysClr>
                  </a:solidFill>
                  <a:effectLst/>
                  <a:uLnTx/>
                  <a:uFillTx/>
                  <a:latin typeface="Franklin Gothic Demi Cond" pitchFamily="34" charset="0"/>
                  <a:ea typeface="+mn-ea"/>
                  <a:cs typeface="+mn-cs"/>
                </a:rPr>
                <a:t> </a:t>
              </a:r>
              <a:r>
                <a:rPr kumimoji="0" lang="ru-RU" sz="2000" b="0" i="0" u="none" strike="noStrike" kern="1200" cap="none" spc="0" normalizeH="0" baseline="0" noProof="0" dirty="0" err="1" smtClean="0">
                  <a:ln>
                    <a:noFill/>
                  </a:ln>
                  <a:solidFill>
                    <a:sysClr val="windowText" lastClr="000000">
                      <a:hueOff val="0"/>
                      <a:satOff val="0"/>
                      <a:lumOff val="0"/>
                      <a:alphaOff val="0"/>
                    </a:sysClr>
                  </a:solidFill>
                  <a:effectLst/>
                  <a:uLnTx/>
                  <a:uFillTx/>
                  <a:latin typeface="Franklin Gothic Demi Cond" pitchFamily="34" charset="0"/>
                  <a:ea typeface="+mn-ea"/>
                  <a:cs typeface="+mn-cs"/>
                </a:rPr>
                <a:t>вибору</a:t>
              </a:r>
              <a:r>
                <a:rPr kumimoji="0" lang="ru-RU" sz="2000" b="0" i="0" u="none" strike="noStrike" kern="1200" cap="none" spc="0" normalizeH="0" baseline="0" noProof="0" dirty="0" smtClean="0">
                  <a:ln>
                    <a:noFill/>
                  </a:ln>
                  <a:solidFill>
                    <a:sysClr val="windowText" lastClr="000000">
                      <a:hueOff val="0"/>
                      <a:satOff val="0"/>
                      <a:lumOff val="0"/>
                      <a:alphaOff val="0"/>
                    </a:sysClr>
                  </a:solidFill>
                  <a:effectLst/>
                  <a:uLnTx/>
                  <a:uFillTx/>
                  <a:latin typeface="Franklin Gothic Demi Cond" pitchFamily="34" charset="0"/>
                  <a:ea typeface="+mn-ea"/>
                  <a:cs typeface="+mn-cs"/>
                </a:rPr>
                <a:t> </a:t>
              </a:r>
              <a:r>
                <a:rPr kumimoji="0" lang="ru-RU" sz="2000" b="0" i="0" u="none" strike="noStrike" kern="1200" cap="none" spc="0" normalizeH="0" baseline="0" noProof="0" dirty="0" err="1" smtClean="0">
                  <a:ln>
                    <a:noFill/>
                  </a:ln>
                  <a:solidFill>
                    <a:sysClr val="windowText" lastClr="000000">
                      <a:hueOff val="0"/>
                      <a:satOff val="0"/>
                      <a:lumOff val="0"/>
                      <a:alphaOff val="0"/>
                    </a:sysClr>
                  </a:solidFill>
                  <a:effectLst/>
                  <a:uLnTx/>
                  <a:uFillTx/>
                  <a:latin typeface="Franklin Gothic Demi Cond" pitchFamily="34" charset="0"/>
                  <a:ea typeface="+mn-ea"/>
                  <a:cs typeface="+mn-cs"/>
                </a:rPr>
                <a:t>Вашого</a:t>
              </a:r>
              <a:r>
                <a:rPr kumimoji="0" lang="ru-RU" sz="2000" b="0" i="0" u="none" strike="noStrike" kern="1200" cap="none" spc="0" normalizeH="0" noProof="0" dirty="0" smtClean="0">
                  <a:ln>
                    <a:noFill/>
                  </a:ln>
                  <a:solidFill>
                    <a:sysClr val="windowText" lastClr="000000">
                      <a:hueOff val="0"/>
                      <a:satOff val="0"/>
                      <a:lumOff val="0"/>
                      <a:alphaOff val="0"/>
                    </a:sysClr>
                  </a:solidFill>
                  <a:effectLst/>
                  <a:uLnTx/>
                  <a:uFillTx/>
                  <a:latin typeface="Franklin Gothic Demi Cond" pitchFamily="34" charset="0"/>
                  <a:ea typeface="+mn-ea"/>
                  <a:cs typeface="+mn-cs"/>
                </a:rPr>
                <a:t> </a:t>
              </a:r>
              <a:r>
                <a:rPr kumimoji="0" lang="ru-RU" sz="2000" b="0" i="0" u="none" strike="noStrike" kern="1200" cap="none" spc="0" normalizeH="0" noProof="0" dirty="0" err="1" smtClean="0">
                  <a:ln>
                    <a:noFill/>
                  </a:ln>
                  <a:solidFill>
                    <a:sysClr val="windowText" lastClr="000000">
                      <a:hueOff val="0"/>
                      <a:satOff val="0"/>
                      <a:lumOff val="0"/>
                      <a:alphaOff val="0"/>
                    </a:sysClr>
                  </a:solidFill>
                  <a:effectLst/>
                  <a:uLnTx/>
                  <a:uFillTx/>
                  <a:latin typeface="Franklin Gothic Demi Cond" pitchFamily="34" charset="0"/>
                  <a:ea typeface="+mn-ea"/>
                  <a:cs typeface="+mn-cs"/>
                </a:rPr>
                <a:t>споживача</a:t>
              </a:r>
              <a:r>
                <a:rPr kumimoji="0" lang="ru-RU" sz="2000" b="0" i="0" u="none" strike="noStrike" kern="1200" cap="none" spc="0" normalizeH="0" noProof="0" dirty="0" smtClean="0">
                  <a:ln>
                    <a:noFill/>
                  </a:ln>
                  <a:solidFill>
                    <a:sysClr val="windowText" lastClr="000000">
                      <a:hueOff val="0"/>
                      <a:satOff val="0"/>
                      <a:lumOff val="0"/>
                      <a:alphaOff val="0"/>
                    </a:sysClr>
                  </a:solidFill>
                  <a:effectLst/>
                  <a:uLnTx/>
                  <a:uFillTx/>
                  <a:latin typeface="Franklin Gothic Demi Cond" pitchFamily="34" charset="0"/>
                  <a:ea typeface="+mn-ea"/>
                  <a:cs typeface="+mn-cs"/>
                </a:rPr>
                <a:t>)</a:t>
              </a:r>
              <a:endParaRPr kumimoji="0" lang="ru-RU" sz="20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>
                    <a:hueOff val="0"/>
                    <a:satOff val="0"/>
                    <a:lumOff val="0"/>
                    <a:alphaOff val="0"/>
                  </a:sysClr>
                </a:solidFill>
                <a:effectLst/>
                <a:uLnTx/>
                <a:uFillTx/>
                <a:latin typeface="Franklin Gothic Demi Cond" pitchFamily="34" charset="0"/>
                <a:ea typeface="+mn-ea"/>
                <a:cs typeface="+mn-cs"/>
              </a:endParaRPr>
            </a:p>
          </p:txBody>
        </p:sp>
      </p:grpSp>
      <p:grpSp>
        <p:nvGrpSpPr>
          <p:cNvPr id="7" name="Группа 6"/>
          <p:cNvGrpSpPr/>
          <p:nvPr/>
        </p:nvGrpSpPr>
        <p:grpSpPr>
          <a:xfrm>
            <a:off x="27380" y="2276872"/>
            <a:ext cx="8450161" cy="560880"/>
            <a:chOff x="505284" y="894767"/>
            <a:chExt cx="8450161" cy="560880"/>
          </a:xfrm>
        </p:grpSpPr>
        <p:sp>
          <p:nvSpPr>
            <p:cNvPr id="8" name="Скругленный прямоугольник 7"/>
            <p:cNvSpPr/>
            <p:nvPr/>
          </p:nvSpPr>
          <p:spPr>
            <a:xfrm>
              <a:off x="505284" y="894767"/>
              <a:ext cx="8450161" cy="560880"/>
            </a:xfrm>
            <a:prstGeom prst="roundRect">
              <a:avLst/>
            </a:prstGeom>
            <a:solidFill>
              <a:sysClr val="window" lastClr="FFFFFF">
                <a:hueOff val="0"/>
                <a:satOff val="0"/>
                <a:lumOff val="0"/>
                <a:alphaOff val="0"/>
              </a:sysClr>
            </a:solidFill>
            <a:ln w="15875" cap="rnd" cmpd="sng" algn="ctr">
              <a:solidFill>
                <a:srgbClr val="F0AD00">
                  <a:shade val="80000"/>
                  <a:hueOff val="0"/>
                  <a:satOff val="0"/>
                  <a:lumOff val="0"/>
                  <a:alphaOff val="0"/>
                </a:srgbClr>
              </a:solidFill>
              <a:prstDash val="solid"/>
            </a:ln>
            <a:effectLst/>
          </p:spPr>
        </p:sp>
        <p:sp>
          <p:nvSpPr>
            <p:cNvPr id="9" name="Скругленный прямоугольник 4"/>
            <p:cNvSpPr/>
            <p:nvPr/>
          </p:nvSpPr>
          <p:spPr>
            <a:xfrm>
              <a:off x="532664" y="922147"/>
              <a:ext cx="8395401" cy="506120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spcFirstLastPara="0" vert="horz" wrap="square" lIns="267380" tIns="0" rIns="267380" bIns="0" numCol="1" spcCol="1270" anchor="ctr" anchorCtr="0">
              <a:noAutofit/>
            </a:bodyPr>
            <a:lstStyle/>
            <a:p>
              <a:pPr marL="0" marR="0" lvl="0" indent="0" algn="l" defTabSz="88900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2000" b="0" i="0" u="none" strike="noStrike" kern="1200" cap="none" spc="0" normalizeH="0" baseline="0" noProof="0" dirty="0" err="1" smtClean="0">
                  <a:ln>
                    <a:noFill/>
                  </a:ln>
                  <a:solidFill>
                    <a:sysClr val="windowText" lastClr="000000">
                      <a:hueOff val="0"/>
                      <a:satOff val="0"/>
                      <a:lumOff val="0"/>
                      <a:alphaOff val="0"/>
                    </a:sysClr>
                  </a:solidFill>
                  <a:effectLst/>
                  <a:uLnTx/>
                  <a:uFillTx/>
                  <a:latin typeface="Franklin Gothic Demi Cond" pitchFamily="34" charset="0"/>
                  <a:ea typeface="+mn-ea"/>
                  <a:cs typeface="+mn-cs"/>
                </a:rPr>
                <a:t>Якість</a:t>
              </a:r>
              <a:r>
                <a:rPr kumimoji="0" lang="ru-RU" sz="2000" b="0" i="0" u="none" strike="noStrike" kern="1200" cap="none" spc="0" normalizeH="0" baseline="0" noProof="0" dirty="0" smtClean="0">
                  <a:ln>
                    <a:noFill/>
                  </a:ln>
                  <a:solidFill>
                    <a:sysClr val="windowText" lastClr="000000">
                      <a:hueOff val="0"/>
                      <a:satOff val="0"/>
                      <a:lumOff val="0"/>
                      <a:alphaOff val="0"/>
                    </a:sysClr>
                  </a:solidFill>
                  <a:effectLst/>
                  <a:uLnTx/>
                  <a:uFillTx/>
                  <a:latin typeface="Franklin Gothic Demi Cond" pitchFamily="34" charset="0"/>
                  <a:ea typeface="+mn-ea"/>
                  <a:cs typeface="+mn-cs"/>
                </a:rPr>
                <a:t> </a:t>
              </a:r>
              <a:r>
                <a:rPr kumimoji="0" lang="ru-RU" sz="2000" b="0" i="0" u="none" strike="noStrike" kern="1200" cap="none" spc="0" normalizeH="0" baseline="0" noProof="0" dirty="0" err="1" smtClean="0">
                  <a:ln>
                    <a:noFill/>
                  </a:ln>
                  <a:solidFill>
                    <a:sysClr val="windowText" lastClr="000000">
                      <a:hueOff val="0"/>
                      <a:satOff val="0"/>
                      <a:lumOff val="0"/>
                      <a:alphaOff val="0"/>
                    </a:sysClr>
                  </a:solidFill>
                  <a:effectLst/>
                  <a:uLnTx/>
                  <a:uFillTx/>
                  <a:latin typeface="Franklin Gothic Demi Cond" pitchFamily="34" charset="0"/>
                  <a:ea typeface="+mn-ea"/>
                  <a:cs typeface="+mn-cs"/>
                </a:rPr>
                <a:t>проектування</a:t>
              </a:r>
              <a:r>
                <a:rPr kumimoji="0" lang="ru-RU" sz="2000" b="0" i="0" u="none" strike="noStrike" kern="1200" cap="none" spc="0" normalizeH="0" baseline="0" noProof="0" dirty="0" smtClean="0">
                  <a:ln>
                    <a:noFill/>
                  </a:ln>
                  <a:solidFill>
                    <a:sysClr val="windowText" lastClr="000000">
                      <a:hueOff val="0"/>
                      <a:satOff val="0"/>
                      <a:lumOff val="0"/>
                      <a:alphaOff val="0"/>
                    </a:sysClr>
                  </a:solidFill>
                  <a:effectLst/>
                  <a:uLnTx/>
                  <a:uFillTx/>
                  <a:latin typeface="Franklin Gothic Demi Cond" pitchFamily="34" charset="0"/>
                  <a:ea typeface="+mn-ea"/>
                  <a:cs typeface="+mn-cs"/>
                </a:rPr>
                <a:t> продукту</a:t>
              </a:r>
              <a:endParaRPr kumimoji="0" lang="ru-RU" sz="20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>
                    <a:hueOff val="0"/>
                    <a:satOff val="0"/>
                    <a:lumOff val="0"/>
                    <a:alphaOff val="0"/>
                  </a:sysClr>
                </a:solidFill>
                <a:effectLst/>
                <a:uLnTx/>
                <a:uFillTx/>
                <a:latin typeface="Franklin Gothic Demi Cond" pitchFamily="34" charset="0"/>
                <a:ea typeface="+mn-ea"/>
                <a:cs typeface="+mn-cs"/>
              </a:endParaRPr>
            </a:p>
          </p:txBody>
        </p:sp>
      </p:grpSp>
      <p:grpSp>
        <p:nvGrpSpPr>
          <p:cNvPr id="10" name="Группа 9"/>
          <p:cNvGrpSpPr/>
          <p:nvPr/>
        </p:nvGrpSpPr>
        <p:grpSpPr>
          <a:xfrm>
            <a:off x="86375" y="4077072"/>
            <a:ext cx="8391166" cy="560880"/>
            <a:chOff x="505284" y="1756607"/>
            <a:chExt cx="8153902" cy="560880"/>
          </a:xfrm>
        </p:grpSpPr>
        <p:sp>
          <p:nvSpPr>
            <p:cNvPr id="11" name="Скругленный прямоугольник 10"/>
            <p:cNvSpPr/>
            <p:nvPr/>
          </p:nvSpPr>
          <p:spPr>
            <a:xfrm>
              <a:off x="505284" y="1756607"/>
              <a:ext cx="8153902" cy="560880"/>
            </a:xfrm>
            <a:prstGeom prst="roundRect">
              <a:avLst/>
            </a:prstGeom>
            <a:solidFill>
              <a:sysClr val="window" lastClr="FFFFFF">
                <a:hueOff val="0"/>
                <a:satOff val="0"/>
                <a:lumOff val="0"/>
                <a:alphaOff val="0"/>
              </a:sysClr>
            </a:solidFill>
            <a:ln w="15875" cap="rnd" cmpd="sng" algn="ctr">
              <a:solidFill>
                <a:srgbClr val="F0AD00">
                  <a:shade val="80000"/>
                  <a:hueOff val="0"/>
                  <a:satOff val="0"/>
                  <a:lumOff val="0"/>
                  <a:alphaOff val="0"/>
                </a:srgbClr>
              </a:solidFill>
              <a:prstDash val="solid"/>
            </a:ln>
            <a:effectLst/>
          </p:spPr>
        </p:sp>
        <p:sp>
          <p:nvSpPr>
            <p:cNvPr id="12" name="Скругленный прямоугольник 4"/>
            <p:cNvSpPr/>
            <p:nvPr/>
          </p:nvSpPr>
          <p:spPr>
            <a:xfrm>
              <a:off x="532664" y="1783987"/>
              <a:ext cx="8099142" cy="506120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spcFirstLastPara="0" vert="horz" wrap="square" lIns="267380" tIns="0" rIns="267380" bIns="0" numCol="1" spcCol="1270" anchor="ctr" anchorCtr="0">
              <a:noAutofit/>
            </a:bodyPr>
            <a:lstStyle/>
            <a:p>
              <a:pPr marL="0" marR="0" lvl="0" indent="0" algn="l" defTabSz="88900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lang="ru-RU" sz="2000" dirty="0" err="1" smtClean="0">
                  <a:solidFill>
                    <a:sysClr val="windowText" lastClr="000000">
                      <a:hueOff val="0"/>
                      <a:satOff val="0"/>
                      <a:lumOff val="0"/>
                      <a:alphaOff val="0"/>
                    </a:sysClr>
                  </a:solidFill>
                  <a:latin typeface="Franklin Gothic Demi Cond" pitchFamily="34" charset="0"/>
                </a:rPr>
                <a:t>Якість</a:t>
              </a:r>
              <a:r>
                <a:rPr kumimoji="0" lang="ru-RU" sz="2000" b="0" i="0" u="none" strike="noStrike" kern="1200" cap="none" spc="0" normalizeH="0" baseline="0" noProof="0" dirty="0" smtClean="0">
                  <a:ln>
                    <a:noFill/>
                  </a:ln>
                  <a:solidFill>
                    <a:sysClr val="windowText" lastClr="000000">
                      <a:hueOff val="0"/>
                      <a:satOff val="0"/>
                      <a:lumOff val="0"/>
                      <a:alphaOff val="0"/>
                    </a:sysClr>
                  </a:solidFill>
                  <a:effectLst/>
                  <a:uLnTx/>
                  <a:uFillTx/>
                  <a:latin typeface="Franklin Gothic Demi Cond" pitchFamily="34" charset="0"/>
                  <a:ea typeface="+mn-ea"/>
                  <a:cs typeface="+mn-cs"/>
                </a:rPr>
                <a:t> </a:t>
              </a:r>
              <a:r>
                <a:rPr kumimoji="0" lang="ru-RU" sz="2000" b="0" i="0" u="none" strike="noStrike" kern="1200" cap="none" spc="0" normalizeH="0" baseline="0" noProof="0" dirty="0" err="1" smtClean="0">
                  <a:ln>
                    <a:noFill/>
                  </a:ln>
                  <a:solidFill>
                    <a:sysClr val="windowText" lastClr="000000">
                      <a:hueOff val="0"/>
                      <a:satOff val="0"/>
                      <a:lumOff val="0"/>
                      <a:alphaOff val="0"/>
                    </a:sysClr>
                  </a:solidFill>
                  <a:effectLst/>
                  <a:uLnTx/>
                  <a:uFillTx/>
                  <a:latin typeface="Franklin Gothic Demi Cond" pitchFamily="34" charset="0"/>
                  <a:ea typeface="+mn-ea"/>
                  <a:cs typeface="+mn-cs"/>
                </a:rPr>
                <a:t>процесу</a:t>
              </a:r>
              <a:r>
                <a:rPr kumimoji="0" lang="ru-RU" sz="2000" b="0" i="0" u="none" strike="noStrike" kern="1200" cap="none" spc="0" normalizeH="0" baseline="0" noProof="0" dirty="0" smtClean="0">
                  <a:ln>
                    <a:noFill/>
                  </a:ln>
                  <a:solidFill>
                    <a:sysClr val="windowText" lastClr="000000">
                      <a:hueOff val="0"/>
                      <a:satOff val="0"/>
                      <a:lumOff val="0"/>
                      <a:alphaOff val="0"/>
                    </a:sysClr>
                  </a:solidFill>
                  <a:effectLst/>
                  <a:uLnTx/>
                  <a:uFillTx/>
                  <a:latin typeface="Franklin Gothic Demi Cond" pitchFamily="34" charset="0"/>
                  <a:ea typeface="+mn-ea"/>
                  <a:cs typeface="+mn-cs"/>
                </a:rPr>
                <a:t> </a:t>
              </a:r>
              <a:r>
                <a:rPr kumimoji="0" lang="ru-RU" sz="2000" b="0" i="0" u="none" strike="noStrike" kern="1200" cap="none" spc="0" normalizeH="0" baseline="0" noProof="0" dirty="0" err="1" smtClean="0">
                  <a:ln>
                    <a:noFill/>
                  </a:ln>
                  <a:solidFill>
                    <a:sysClr val="windowText" lastClr="000000">
                      <a:hueOff val="0"/>
                      <a:satOff val="0"/>
                      <a:lumOff val="0"/>
                      <a:alphaOff val="0"/>
                    </a:sysClr>
                  </a:solidFill>
                  <a:effectLst/>
                  <a:uLnTx/>
                  <a:uFillTx/>
                  <a:latin typeface="Franklin Gothic Demi Cond" pitchFamily="34" charset="0"/>
                  <a:ea typeface="+mn-ea"/>
                  <a:cs typeface="+mn-cs"/>
                </a:rPr>
                <a:t>виробництва</a:t>
              </a:r>
              <a:r>
                <a:rPr kumimoji="0" lang="ru-RU" sz="2000" b="0" i="0" u="none" strike="noStrike" kern="1200" cap="none" spc="0" normalizeH="0" baseline="0" noProof="0" dirty="0" smtClean="0">
                  <a:ln>
                    <a:noFill/>
                  </a:ln>
                  <a:solidFill>
                    <a:sysClr val="windowText" lastClr="000000">
                      <a:hueOff val="0"/>
                      <a:satOff val="0"/>
                      <a:lumOff val="0"/>
                      <a:alphaOff val="0"/>
                    </a:sysClr>
                  </a:solidFill>
                  <a:effectLst/>
                  <a:uLnTx/>
                  <a:uFillTx/>
                  <a:latin typeface="Franklin Gothic Demi Cond" pitchFamily="34" charset="0"/>
                  <a:ea typeface="+mn-ea"/>
                  <a:cs typeface="+mn-cs"/>
                </a:rPr>
                <a:t> </a:t>
              </a:r>
              <a:endParaRPr kumimoji="0" lang="ru-RU" sz="20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>
                    <a:hueOff val="0"/>
                    <a:satOff val="0"/>
                    <a:lumOff val="0"/>
                    <a:alphaOff val="0"/>
                  </a:sysClr>
                </a:solidFill>
                <a:effectLst/>
                <a:uLnTx/>
                <a:uFillTx/>
                <a:latin typeface="Franklin Gothic Demi Cond" pitchFamily="34" charset="0"/>
                <a:ea typeface="+mn-ea"/>
                <a:cs typeface="+mn-cs"/>
              </a:endParaRPr>
            </a:p>
          </p:txBody>
        </p:sp>
      </p:grpSp>
      <p:grpSp>
        <p:nvGrpSpPr>
          <p:cNvPr id="13" name="Группа 12"/>
          <p:cNvGrpSpPr/>
          <p:nvPr/>
        </p:nvGrpSpPr>
        <p:grpSpPr>
          <a:xfrm>
            <a:off x="114552" y="5164100"/>
            <a:ext cx="8336754" cy="560880"/>
            <a:chOff x="505284" y="2618447"/>
            <a:chExt cx="7767733" cy="560880"/>
          </a:xfrm>
        </p:grpSpPr>
        <p:sp>
          <p:nvSpPr>
            <p:cNvPr id="14" name="Скругленный прямоугольник 13"/>
            <p:cNvSpPr/>
            <p:nvPr/>
          </p:nvSpPr>
          <p:spPr>
            <a:xfrm>
              <a:off x="505284" y="2618447"/>
              <a:ext cx="7767733" cy="560880"/>
            </a:xfrm>
            <a:prstGeom prst="roundRect">
              <a:avLst/>
            </a:prstGeom>
            <a:solidFill>
              <a:sysClr val="window" lastClr="FFFFFF">
                <a:hueOff val="0"/>
                <a:satOff val="0"/>
                <a:lumOff val="0"/>
                <a:alphaOff val="0"/>
              </a:sysClr>
            </a:solidFill>
            <a:ln w="15875" cap="rnd" cmpd="sng" algn="ctr">
              <a:solidFill>
                <a:srgbClr val="F0AD00">
                  <a:shade val="80000"/>
                  <a:hueOff val="0"/>
                  <a:satOff val="0"/>
                  <a:lumOff val="0"/>
                  <a:alphaOff val="0"/>
                </a:srgbClr>
              </a:solidFill>
              <a:prstDash val="solid"/>
            </a:ln>
            <a:effectLst/>
          </p:spPr>
        </p:sp>
        <p:sp>
          <p:nvSpPr>
            <p:cNvPr id="15" name="Скругленный прямоугольник 4"/>
            <p:cNvSpPr/>
            <p:nvPr/>
          </p:nvSpPr>
          <p:spPr>
            <a:xfrm>
              <a:off x="532664" y="2645827"/>
              <a:ext cx="7712973" cy="506120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spcFirstLastPara="0" vert="horz" wrap="square" lIns="267380" tIns="0" rIns="267380" bIns="0" numCol="1" spcCol="1270" anchor="ctr" anchorCtr="0">
              <a:noAutofit/>
            </a:bodyPr>
            <a:lstStyle/>
            <a:p>
              <a:pPr marL="0" marR="0" lvl="0" indent="0" algn="l" defTabSz="88900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2000" b="0" i="0" u="none" strike="noStrike" kern="1200" cap="none" spc="0" normalizeH="0" baseline="0" noProof="0" dirty="0" smtClean="0">
                  <a:ln>
                    <a:noFill/>
                  </a:ln>
                  <a:solidFill>
                    <a:sysClr val="windowText" lastClr="000000">
                      <a:hueOff val="0"/>
                      <a:satOff val="0"/>
                      <a:lumOff val="0"/>
                      <a:alphaOff val="0"/>
                    </a:sysClr>
                  </a:solidFill>
                  <a:effectLst/>
                  <a:uLnTx/>
                  <a:uFillTx/>
                  <a:latin typeface="Franklin Gothic Demi Cond" pitchFamily="34" charset="0"/>
                  <a:ea typeface="+mn-ea"/>
                  <a:cs typeface="+mn-cs"/>
                </a:rPr>
                <a:t>Контроль </a:t>
              </a:r>
              <a:r>
                <a:rPr lang="ru-RU" sz="2000" dirty="0" smtClean="0">
                  <a:solidFill>
                    <a:sysClr val="windowText" lastClr="000000">
                      <a:hueOff val="0"/>
                      <a:satOff val="0"/>
                      <a:lumOff val="0"/>
                      <a:alphaOff val="0"/>
                    </a:sysClr>
                  </a:solidFill>
                  <a:latin typeface="Franklin Gothic Demi Cond" pitchFamily="34" charset="0"/>
                </a:rPr>
                <a:t>в</a:t>
              </a:r>
              <a:r>
                <a:rPr kumimoji="0" lang="ru-RU" sz="2000" b="0" i="0" u="none" strike="noStrike" kern="1200" cap="none" spc="0" normalizeH="0" baseline="0" noProof="0" dirty="0" err="1" smtClean="0">
                  <a:ln>
                    <a:noFill/>
                  </a:ln>
                  <a:solidFill>
                    <a:sysClr val="windowText" lastClr="000000">
                      <a:hueOff val="0"/>
                      <a:satOff val="0"/>
                      <a:lumOff val="0"/>
                      <a:alphaOff val="0"/>
                    </a:sysClr>
                  </a:solidFill>
                  <a:effectLst/>
                  <a:uLnTx/>
                  <a:uFillTx/>
                  <a:latin typeface="Franklin Gothic Demi Cond" pitchFamily="34" charset="0"/>
                  <a:ea typeface="+mn-ea"/>
                  <a:cs typeface="+mn-cs"/>
                </a:rPr>
                <a:t>ідповідності</a:t>
              </a:r>
              <a:r>
                <a:rPr kumimoji="0" lang="ru-RU" sz="2000" b="0" i="0" u="none" strike="noStrike" kern="1200" cap="none" spc="0" normalizeH="0" baseline="0" noProof="0" dirty="0" smtClean="0">
                  <a:ln>
                    <a:noFill/>
                  </a:ln>
                  <a:solidFill>
                    <a:sysClr val="windowText" lastClr="000000">
                      <a:hueOff val="0"/>
                      <a:satOff val="0"/>
                      <a:lumOff val="0"/>
                      <a:alphaOff val="0"/>
                    </a:sysClr>
                  </a:solidFill>
                  <a:effectLst/>
                  <a:uLnTx/>
                  <a:uFillTx/>
                  <a:latin typeface="Franklin Gothic Demi Cond" pitchFamily="34" charset="0"/>
                  <a:ea typeface="+mn-ea"/>
                  <a:cs typeface="+mn-cs"/>
                </a:rPr>
                <a:t> </a:t>
              </a:r>
              <a:r>
                <a:rPr kumimoji="0" lang="ru-RU" sz="2000" b="0" i="0" u="none" strike="noStrike" kern="1200" cap="none" spc="0" normalizeH="0" baseline="0" noProof="0" dirty="0" err="1" smtClean="0">
                  <a:ln>
                    <a:noFill/>
                  </a:ln>
                  <a:solidFill>
                    <a:sysClr val="windowText" lastClr="000000">
                      <a:hueOff val="0"/>
                      <a:satOff val="0"/>
                      <a:lumOff val="0"/>
                      <a:alphaOff val="0"/>
                    </a:sysClr>
                  </a:solidFill>
                  <a:effectLst/>
                  <a:uLnTx/>
                  <a:uFillTx/>
                  <a:latin typeface="Franklin Gothic Demi Cond" pitchFamily="34" charset="0"/>
                  <a:ea typeface="+mn-ea"/>
                  <a:cs typeface="+mn-cs"/>
                </a:rPr>
                <a:t>якості</a:t>
              </a:r>
              <a:r>
                <a:rPr kumimoji="0" lang="ru-RU" sz="2000" b="0" i="0" u="none" strike="noStrike" kern="1200" cap="none" spc="0" normalizeH="0" baseline="0" noProof="0" dirty="0" smtClean="0">
                  <a:ln>
                    <a:noFill/>
                  </a:ln>
                  <a:solidFill>
                    <a:sysClr val="windowText" lastClr="000000">
                      <a:hueOff val="0"/>
                      <a:satOff val="0"/>
                      <a:lumOff val="0"/>
                      <a:alphaOff val="0"/>
                    </a:sysClr>
                  </a:solidFill>
                  <a:effectLst/>
                  <a:uLnTx/>
                  <a:uFillTx/>
                  <a:latin typeface="Franklin Gothic Demi Cond" pitchFamily="34" charset="0"/>
                  <a:ea typeface="+mn-ea"/>
                  <a:cs typeface="+mn-cs"/>
                </a:rPr>
                <a:t> </a:t>
              </a:r>
              <a:r>
                <a:rPr kumimoji="0" lang="ru-RU" sz="2000" b="0" i="0" u="none" strike="noStrike" kern="1200" cap="none" spc="0" normalizeH="0" baseline="0" noProof="0" dirty="0" err="1" smtClean="0">
                  <a:ln>
                    <a:noFill/>
                  </a:ln>
                  <a:solidFill>
                    <a:sysClr val="windowText" lastClr="000000">
                      <a:hueOff val="0"/>
                      <a:satOff val="0"/>
                      <a:lumOff val="0"/>
                      <a:alphaOff val="0"/>
                    </a:sysClr>
                  </a:solidFill>
                  <a:effectLst/>
                  <a:uLnTx/>
                  <a:uFillTx/>
                  <a:latin typeface="Franklin Gothic Demi Cond" pitchFamily="34" charset="0"/>
                  <a:ea typeface="+mn-ea"/>
                  <a:cs typeface="+mn-cs"/>
                </a:rPr>
                <a:t>кінцевого</a:t>
              </a:r>
              <a:r>
                <a:rPr kumimoji="0" lang="ru-RU" sz="2000" b="0" i="0" u="none" strike="noStrike" kern="1200" cap="none" spc="0" normalizeH="0" baseline="0" noProof="0" dirty="0" smtClean="0">
                  <a:ln>
                    <a:noFill/>
                  </a:ln>
                  <a:solidFill>
                    <a:sysClr val="windowText" lastClr="000000">
                      <a:hueOff val="0"/>
                      <a:satOff val="0"/>
                      <a:lumOff val="0"/>
                      <a:alphaOff val="0"/>
                    </a:sysClr>
                  </a:solidFill>
                  <a:effectLst/>
                  <a:uLnTx/>
                  <a:uFillTx/>
                  <a:latin typeface="Franklin Gothic Demi Cond" pitchFamily="34" charset="0"/>
                  <a:ea typeface="+mn-ea"/>
                  <a:cs typeface="+mn-cs"/>
                </a:rPr>
                <a:t> продукту   </a:t>
              </a:r>
              <a:r>
                <a:rPr kumimoji="0" lang="ru-RU" sz="2000" b="0" i="0" u="none" strike="noStrike" kern="1200" cap="none" spc="0" normalizeH="0" baseline="0" noProof="0" dirty="0" err="1" smtClean="0">
                  <a:ln>
                    <a:noFill/>
                  </a:ln>
                  <a:solidFill>
                    <a:sysClr val="windowText" lastClr="000000">
                      <a:hueOff val="0"/>
                      <a:satOff val="0"/>
                      <a:lumOff val="0"/>
                      <a:alphaOff val="0"/>
                    </a:sysClr>
                  </a:solidFill>
                  <a:effectLst/>
                  <a:uLnTx/>
                  <a:uFillTx/>
                  <a:latin typeface="Franklin Gothic Demi Cond" pitchFamily="34" charset="0"/>
                  <a:ea typeface="+mn-ea"/>
                  <a:cs typeface="+mn-cs"/>
                </a:rPr>
                <a:t>запланованій</a:t>
              </a:r>
              <a:r>
                <a:rPr kumimoji="0" lang="ru-RU" sz="2000" b="0" i="0" u="none" strike="noStrike" kern="1200" cap="none" spc="0" normalizeH="0" noProof="0" dirty="0" smtClean="0">
                  <a:ln>
                    <a:noFill/>
                  </a:ln>
                  <a:solidFill>
                    <a:sysClr val="windowText" lastClr="000000">
                      <a:hueOff val="0"/>
                      <a:satOff val="0"/>
                      <a:lumOff val="0"/>
                      <a:alphaOff val="0"/>
                    </a:sysClr>
                  </a:solidFill>
                  <a:effectLst/>
                  <a:uLnTx/>
                  <a:uFillTx/>
                  <a:latin typeface="Franklin Gothic Demi Cond" pitchFamily="34" charset="0"/>
                  <a:ea typeface="+mn-ea"/>
                  <a:cs typeface="+mn-cs"/>
                </a:rPr>
                <a:t> </a:t>
              </a:r>
              <a:r>
                <a:rPr kumimoji="0" lang="ru-RU" sz="2000" b="0" i="0" u="none" strike="noStrike" kern="1200" cap="none" spc="0" normalizeH="0" noProof="0" dirty="0" err="1" smtClean="0">
                  <a:ln>
                    <a:noFill/>
                  </a:ln>
                  <a:solidFill>
                    <a:sysClr val="windowText" lastClr="000000">
                      <a:hueOff val="0"/>
                      <a:satOff val="0"/>
                      <a:lumOff val="0"/>
                      <a:alphaOff val="0"/>
                    </a:sysClr>
                  </a:solidFill>
                  <a:effectLst/>
                  <a:uLnTx/>
                  <a:uFillTx/>
                  <a:latin typeface="Franklin Gothic Demi Cond" pitchFamily="34" charset="0"/>
                  <a:ea typeface="+mn-ea"/>
                  <a:cs typeface="+mn-cs"/>
                </a:rPr>
                <a:t>якості</a:t>
              </a:r>
              <a:endParaRPr kumimoji="0" lang="ru-RU" sz="20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>
                    <a:hueOff val="0"/>
                    <a:satOff val="0"/>
                    <a:lumOff val="0"/>
                    <a:alphaOff val="0"/>
                  </a:sysClr>
                </a:solidFill>
                <a:effectLst/>
                <a:uLnTx/>
                <a:uFillTx/>
                <a:latin typeface="Franklin Gothic Demi Cond" pitchFamily="34" charset="0"/>
                <a:ea typeface="+mn-ea"/>
                <a:cs typeface="+mn-cs"/>
              </a:endParaRPr>
            </a:p>
          </p:txBody>
        </p:sp>
      </p:grpSp>
      <p:grpSp>
        <p:nvGrpSpPr>
          <p:cNvPr id="16" name="Группа 15"/>
          <p:cNvGrpSpPr/>
          <p:nvPr/>
        </p:nvGrpSpPr>
        <p:grpSpPr>
          <a:xfrm>
            <a:off x="54761" y="3148560"/>
            <a:ext cx="8422780" cy="560880"/>
            <a:chOff x="505284" y="3480287"/>
            <a:chExt cx="7294696" cy="560880"/>
          </a:xfrm>
        </p:grpSpPr>
        <p:sp>
          <p:nvSpPr>
            <p:cNvPr id="17" name="Скругленный прямоугольник 16"/>
            <p:cNvSpPr/>
            <p:nvPr/>
          </p:nvSpPr>
          <p:spPr>
            <a:xfrm>
              <a:off x="505284" y="3480287"/>
              <a:ext cx="7294696" cy="560880"/>
            </a:xfrm>
            <a:prstGeom prst="roundRect">
              <a:avLst/>
            </a:prstGeom>
            <a:solidFill>
              <a:sysClr val="window" lastClr="FFFFFF">
                <a:hueOff val="0"/>
                <a:satOff val="0"/>
                <a:lumOff val="0"/>
                <a:alphaOff val="0"/>
              </a:sysClr>
            </a:solidFill>
            <a:ln w="15875" cap="rnd" cmpd="sng" algn="ctr">
              <a:solidFill>
                <a:srgbClr val="F0AD00">
                  <a:shade val="80000"/>
                  <a:hueOff val="0"/>
                  <a:satOff val="0"/>
                  <a:lumOff val="0"/>
                  <a:alphaOff val="0"/>
                </a:srgbClr>
              </a:solidFill>
              <a:prstDash val="solid"/>
            </a:ln>
            <a:effectLst/>
          </p:spPr>
        </p:sp>
        <p:sp>
          <p:nvSpPr>
            <p:cNvPr id="18" name="Скругленный прямоугольник 4"/>
            <p:cNvSpPr/>
            <p:nvPr/>
          </p:nvSpPr>
          <p:spPr>
            <a:xfrm>
              <a:off x="532664" y="3507667"/>
              <a:ext cx="7239936" cy="506120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spcFirstLastPara="0" vert="horz" wrap="square" lIns="267380" tIns="0" rIns="267380" bIns="0" numCol="1" spcCol="1270" anchor="ctr" anchorCtr="0">
              <a:noAutofit/>
            </a:bodyPr>
            <a:lstStyle/>
            <a:p>
              <a:pPr marL="0" marR="0" lvl="0" indent="0" algn="l" defTabSz="88900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2000" b="0" i="0" u="none" strike="noStrike" kern="1200" cap="none" spc="0" normalizeH="0" baseline="0" noProof="0" dirty="0" err="1" smtClean="0">
                  <a:ln>
                    <a:noFill/>
                  </a:ln>
                  <a:solidFill>
                    <a:sysClr val="windowText" lastClr="000000">
                      <a:hueOff val="0"/>
                      <a:satOff val="0"/>
                      <a:lumOff val="0"/>
                      <a:alphaOff val="0"/>
                    </a:sysClr>
                  </a:solidFill>
                  <a:effectLst/>
                  <a:uLnTx/>
                  <a:uFillTx/>
                  <a:latin typeface="Franklin Gothic Demi Cond" pitchFamily="34" charset="0"/>
                  <a:ea typeface="+mn-ea"/>
                  <a:cs typeface="+mn-cs"/>
                </a:rPr>
                <a:t>Якість</a:t>
              </a:r>
              <a:r>
                <a:rPr kumimoji="0" lang="ru-RU" sz="2000" b="0" i="0" u="none" strike="noStrike" kern="1200" cap="none" spc="0" normalizeH="0" baseline="0" noProof="0" dirty="0" smtClean="0">
                  <a:ln>
                    <a:noFill/>
                  </a:ln>
                  <a:solidFill>
                    <a:sysClr val="windowText" lastClr="000000">
                      <a:hueOff val="0"/>
                      <a:satOff val="0"/>
                      <a:lumOff val="0"/>
                      <a:alphaOff val="0"/>
                    </a:sysClr>
                  </a:solidFill>
                  <a:effectLst/>
                  <a:uLnTx/>
                  <a:uFillTx/>
                  <a:latin typeface="Franklin Gothic Demi Cond" pitchFamily="34" charset="0"/>
                  <a:ea typeface="+mn-ea"/>
                  <a:cs typeface="+mn-cs"/>
                </a:rPr>
                <a:t> </a:t>
              </a:r>
              <a:r>
                <a:rPr kumimoji="0" lang="ru-RU" sz="2000" b="0" i="0" u="none" strike="noStrike" kern="1200" cap="none" spc="0" normalizeH="0" baseline="0" noProof="0" dirty="0" err="1" smtClean="0">
                  <a:ln>
                    <a:noFill/>
                  </a:ln>
                  <a:solidFill>
                    <a:sysClr val="windowText" lastClr="000000">
                      <a:hueOff val="0"/>
                      <a:satOff val="0"/>
                      <a:lumOff val="0"/>
                      <a:alphaOff val="0"/>
                    </a:sysClr>
                  </a:solidFill>
                  <a:effectLst/>
                  <a:uLnTx/>
                  <a:uFillTx/>
                  <a:latin typeface="Franklin Gothic Demi Cond" pitchFamily="34" charset="0"/>
                  <a:ea typeface="+mn-ea"/>
                  <a:cs typeface="+mn-cs"/>
                </a:rPr>
                <a:t>післяпродажного</a:t>
              </a:r>
              <a:r>
                <a:rPr kumimoji="0" lang="ru-RU" sz="2000" b="0" i="0" u="none" strike="noStrike" kern="1200" cap="none" spc="0" normalizeH="0" baseline="0" noProof="0" dirty="0" smtClean="0">
                  <a:ln>
                    <a:noFill/>
                  </a:ln>
                  <a:solidFill>
                    <a:sysClr val="windowText" lastClr="000000">
                      <a:hueOff val="0"/>
                      <a:satOff val="0"/>
                      <a:lumOff val="0"/>
                      <a:alphaOff val="0"/>
                    </a:sysClr>
                  </a:solidFill>
                  <a:effectLst/>
                  <a:uLnTx/>
                  <a:uFillTx/>
                  <a:latin typeface="Franklin Gothic Demi Cond" pitchFamily="34" charset="0"/>
                  <a:ea typeface="+mn-ea"/>
                  <a:cs typeface="+mn-cs"/>
                </a:rPr>
                <a:t> </a:t>
              </a:r>
              <a:r>
                <a:rPr kumimoji="0" lang="ru-RU" sz="2000" b="0" i="0" u="none" strike="noStrike" kern="1200" cap="none" spc="0" normalizeH="0" baseline="0" noProof="0" dirty="0" err="1" smtClean="0">
                  <a:ln>
                    <a:noFill/>
                  </a:ln>
                  <a:solidFill>
                    <a:sysClr val="windowText" lastClr="000000">
                      <a:hueOff val="0"/>
                      <a:satOff val="0"/>
                      <a:lumOff val="0"/>
                      <a:alphaOff val="0"/>
                    </a:sysClr>
                  </a:solidFill>
                  <a:effectLst/>
                  <a:uLnTx/>
                  <a:uFillTx/>
                  <a:latin typeface="Franklin Gothic Demi Cond" pitchFamily="34" charset="0"/>
                  <a:ea typeface="+mn-ea"/>
                  <a:cs typeface="+mn-cs"/>
                </a:rPr>
                <a:t>обслуговування</a:t>
              </a:r>
              <a:endParaRPr kumimoji="0" lang="ru-RU" sz="20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>
                    <a:hueOff val="0"/>
                    <a:satOff val="0"/>
                    <a:lumOff val="0"/>
                    <a:alphaOff val="0"/>
                  </a:sysClr>
                </a:solidFill>
                <a:effectLst/>
                <a:uLnTx/>
                <a:uFillTx/>
                <a:latin typeface="Franklin Gothic Demi Cond" pitchFamily="34" charset="0"/>
                <a:ea typeface="+mn-ea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8420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кругленный прямоугольник 4"/>
          <p:cNvSpPr/>
          <p:nvPr/>
        </p:nvSpPr>
        <p:spPr>
          <a:xfrm>
            <a:off x="2123728" y="382534"/>
            <a:ext cx="4104456" cy="1728192"/>
          </a:xfrm>
          <a:prstGeom prst="roundRect">
            <a:avLst/>
          </a:prstGeom>
          <a:solidFill>
            <a:schemeClr val="bg2">
              <a:lumMod val="90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err="1" smtClean="0">
                <a:solidFill>
                  <a:schemeClr val="tx1"/>
                </a:solidFill>
              </a:rPr>
              <a:t>Основні</a:t>
            </a:r>
            <a:r>
              <a:rPr lang="ru-RU" sz="2000" b="1" dirty="0" smtClean="0">
                <a:solidFill>
                  <a:schemeClr val="tx1"/>
                </a:solidFill>
              </a:rPr>
              <a:t> </a:t>
            </a:r>
            <a:r>
              <a:rPr lang="ru-RU" sz="2000" b="1" dirty="0">
                <a:solidFill>
                  <a:schemeClr val="tx1"/>
                </a:solidFill>
              </a:rPr>
              <a:t>характеристики </a:t>
            </a:r>
            <a:r>
              <a:rPr lang="ru-RU" sz="2000" b="1" dirty="0" err="1">
                <a:solidFill>
                  <a:schemeClr val="tx1"/>
                </a:solidFill>
              </a:rPr>
              <a:t>якості</a:t>
            </a:r>
            <a:r>
              <a:rPr lang="ru-RU" sz="2000" b="1" dirty="0">
                <a:solidFill>
                  <a:schemeClr val="tx1"/>
                </a:solidFill>
              </a:rPr>
              <a:t> </a:t>
            </a:r>
            <a:r>
              <a:rPr lang="ru-RU" sz="2000" b="1" dirty="0" err="1">
                <a:solidFill>
                  <a:schemeClr val="tx1"/>
                </a:solidFill>
              </a:rPr>
              <a:t>продуктів</a:t>
            </a:r>
            <a:r>
              <a:rPr lang="ru-RU" sz="2000" b="1" dirty="0">
                <a:solidFill>
                  <a:schemeClr val="tx1"/>
                </a:solidFill>
              </a:rPr>
              <a:t> з точки </a:t>
            </a:r>
            <a:r>
              <a:rPr lang="ru-RU" sz="2000" b="1" dirty="0" err="1">
                <a:solidFill>
                  <a:schemeClr val="tx1"/>
                </a:solidFill>
              </a:rPr>
              <a:t>зору</a:t>
            </a:r>
            <a:r>
              <a:rPr lang="ru-RU" sz="2000" b="1" dirty="0">
                <a:solidFill>
                  <a:schemeClr val="tx1"/>
                </a:solidFill>
              </a:rPr>
              <a:t> </a:t>
            </a:r>
            <a:r>
              <a:rPr lang="ru-RU" sz="2000" b="1" dirty="0" err="1">
                <a:solidFill>
                  <a:schemeClr val="tx1"/>
                </a:solidFill>
              </a:rPr>
              <a:t>споживача</a:t>
            </a:r>
            <a:endParaRPr lang="ru-RU" sz="2000" b="1" dirty="0">
              <a:solidFill>
                <a:schemeClr val="tx1"/>
              </a:solidFill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222254" y="5699556"/>
            <a:ext cx="3226884" cy="936104"/>
          </a:xfrm>
          <a:prstGeom prst="roundRect">
            <a:avLst/>
          </a:prstGeom>
          <a:solidFill>
            <a:srgbClr val="ADDB7B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700" b="1" dirty="0" err="1" smtClean="0">
                <a:solidFill>
                  <a:schemeClr val="tx1"/>
                </a:solidFill>
              </a:rPr>
              <a:t>Бездефектність</a:t>
            </a:r>
            <a:r>
              <a:rPr lang="uk-UA" sz="1700" dirty="0" smtClean="0">
                <a:solidFill>
                  <a:schemeClr val="tx1"/>
                </a:solidFill>
              </a:rPr>
              <a:t> – відсутність браку, дефектів</a:t>
            </a:r>
            <a:endParaRPr lang="ru-RU" sz="1700" dirty="0">
              <a:solidFill>
                <a:schemeClr val="tx1"/>
              </a:solidFill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251520" y="2499518"/>
            <a:ext cx="3024336" cy="1174556"/>
          </a:xfrm>
          <a:prstGeom prst="roundRect">
            <a:avLst/>
          </a:prstGeom>
          <a:solidFill>
            <a:srgbClr val="ADDB7B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700" b="1" dirty="0">
                <a:solidFill>
                  <a:schemeClr val="tx1"/>
                </a:solidFill>
              </a:rPr>
              <a:t> </a:t>
            </a:r>
            <a:r>
              <a:rPr lang="ru-RU" sz="1700" b="1" dirty="0" err="1" smtClean="0">
                <a:solidFill>
                  <a:schemeClr val="tx1"/>
                </a:solidFill>
              </a:rPr>
              <a:t>Функціональність</a:t>
            </a:r>
            <a:r>
              <a:rPr lang="ru-RU" sz="1700" b="1" dirty="0" smtClean="0">
                <a:solidFill>
                  <a:schemeClr val="tx1"/>
                </a:solidFill>
              </a:rPr>
              <a:t> </a:t>
            </a:r>
            <a:r>
              <a:rPr lang="ru-RU" sz="1700" dirty="0" smtClean="0">
                <a:solidFill>
                  <a:schemeClr val="tx1"/>
                </a:solidFill>
              </a:rPr>
              <a:t>- </a:t>
            </a:r>
            <a:r>
              <a:rPr lang="ru-RU" sz="1700" dirty="0" err="1" smtClean="0">
                <a:solidFill>
                  <a:schemeClr val="tx1"/>
                </a:solidFill>
              </a:rPr>
              <a:t>відповідність</a:t>
            </a:r>
            <a:r>
              <a:rPr lang="ru-RU" sz="1700" dirty="0" smtClean="0">
                <a:solidFill>
                  <a:schemeClr val="tx1"/>
                </a:solidFill>
              </a:rPr>
              <a:t> </a:t>
            </a:r>
            <a:r>
              <a:rPr lang="ru-RU" sz="1700" dirty="0" err="1">
                <a:solidFill>
                  <a:schemeClr val="tx1"/>
                </a:solidFill>
              </a:rPr>
              <a:t>виробу</a:t>
            </a:r>
            <a:r>
              <a:rPr lang="ru-RU" sz="1700" dirty="0">
                <a:solidFill>
                  <a:schemeClr val="tx1"/>
                </a:solidFill>
              </a:rPr>
              <a:t> </a:t>
            </a:r>
            <a:r>
              <a:rPr lang="ru-RU" sz="1700" dirty="0" err="1" smtClean="0">
                <a:solidFill>
                  <a:schemeClr val="tx1"/>
                </a:solidFill>
              </a:rPr>
              <a:t>своєму</a:t>
            </a:r>
            <a:r>
              <a:rPr lang="ru-RU" sz="1700" dirty="0" smtClean="0">
                <a:solidFill>
                  <a:schemeClr val="tx1"/>
                </a:solidFill>
              </a:rPr>
              <a:t> </a:t>
            </a:r>
            <a:r>
              <a:rPr lang="ru-RU" sz="1700" dirty="0" err="1" smtClean="0">
                <a:solidFill>
                  <a:schemeClr val="tx1"/>
                </a:solidFill>
              </a:rPr>
              <a:t>призначенню</a:t>
            </a:r>
            <a:endParaRPr lang="ru-RU" sz="1700" dirty="0">
              <a:solidFill>
                <a:schemeClr val="tx1"/>
              </a:solidFill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615134" y="2511986"/>
            <a:ext cx="3226100" cy="1149620"/>
          </a:xfrm>
          <a:prstGeom prst="roundRect">
            <a:avLst/>
          </a:prstGeom>
          <a:solidFill>
            <a:srgbClr val="ADDB7B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 </a:t>
            </a:r>
            <a:r>
              <a:rPr lang="ru-RU" b="1" dirty="0"/>
              <a:t> </a:t>
            </a:r>
            <a:r>
              <a:rPr lang="ru-RU" sz="1700" b="1" dirty="0" err="1" smtClean="0">
                <a:solidFill>
                  <a:schemeClr val="tx1"/>
                </a:solidFill>
              </a:rPr>
              <a:t>Надійність</a:t>
            </a:r>
            <a:r>
              <a:rPr lang="ru-RU" sz="1700" b="1" dirty="0" smtClean="0">
                <a:solidFill>
                  <a:schemeClr val="tx1"/>
                </a:solidFill>
              </a:rPr>
              <a:t> </a:t>
            </a:r>
            <a:r>
              <a:rPr lang="ru-RU" sz="1700" dirty="0" smtClean="0">
                <a:solidFill>
                  <a:schemeClr val="tx1"/>
                </a:solidFill>
              </a:rPr>
              <a:t>-час </a:t>
            </a:r>
            <a:r>
              <a:rPr lang="ru-RU" sz="1700" dirty="0" err="1">
                <a:solidFill>
                  <a:schemeClr val="tx1"/>
                </a:solidFill>
              </a:rPr>
              <a:t>безвідмовної</a:t>
            </a:r>
            <a:r>
              <a:rPr lang="ru-RU" sz="1700" dirty="0">
                <a:solidFill>
                  <a:schemeClr val="tx1"/>
                </a:solidFill>
              </a:rPr>
              <a:t> </a:t>
            </a:r>
            <a:r>
              <a:rPr lang="ru-RU" sz="1700" dirty="0" err="1">
                <a:solidFill>
                  <a:schemeClr val="tx1"/>
                </a:solidFill>
              </a:rPr>
              <a:t>експлуатації</a:t>
            </a:r>
            <a:r>
              <a:rPr lang="ru-RU" sz="1700" dirty="0">
                <a:solidFill>
                  <a:schemeClr val="tx1"/>
                </a:solidFill>
              </a:rPr>
              <a:t> </a:t>
            </a:r>
            <a:r>
              <a:rPr lang="ru-RU" sz="1700" dirty="0" smtClean="0">
                <a:solidFill>
                  <a:schemeClr val="tx1"/>
                </a:solidFill>
              </a:rPr>
              <a:t>товару</a:t>
            </a:r>
            <a:endParaRPr lang="ru-RU" sz="1700" dirty="0">
              <a:solidFill>
                <a:schemeClr val="tx1"/>
              </a:solidFill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280786" y="4159500"/>
            <a:ext cx="3168352" cy="1152128"/>
          </a:xfrm>
          <a:prstGeom prst="roundRect">
            <a:avLst/>
          </a:prstGeom>
          <a:solidFill>
            <a:srgbClr val="ADDB7B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700" b="1" dirty="0" err="1">
                <a:solidFill>
                  <a:schemeClr val="tx1"/>
                </a:solidFill>
              </a:rPr>
              <a:t>Е</a:t>
            </a:r>
            <a:r>
              <a:rPr lang="ru-RU" sz="1700" b="1" dirty="0" err="1" smtClean="0">
                <a:solidFill>
                  <a:schemeClr val="tx1"/>
                </a:solidFill>
              </a:rPr>
              <a:t>ргономічність</a:t>
            </a:r>
            <a:r>
              <a:rPr lang="ru-RU" sz="1700" dirty="0" smtClean="0">
                <a:solidFill>
                  <a:schemeClr val="tx1"/>
                </a:solidFill>
              </a:rPr>
              <a:t> – </a:t>
            </a:r>
            <a:r>
              <a:rPr lang="ru-RU" sz="1700" dirty="0" err="1" smtClean="0">
                <a:solidFill>
                  <a:schemeClr val="tx1"/>
                </a:solidFill>
              </a:rPr>
              <a:t>відчуття</a:t>
            </a:r>
            <a:r>
              <a:rPr lang="ru-RU" sz="1700" dirty="0" smtClean="0">
                <a:solidFill>
                  <a:schemeClr val="tx1"/>
                </a:solidFill>
              </a:rPr>
              <a:t> </a:t>
            </a:r>
            <a:r>
              <a:rPr lang="ru-RU" sz="1700" dirty="0" err="1" smtClean="0">
                <a:solidFill>
                  <a:schemeClr val="tx1"/>
                </a:solidFill>
              </a:rPr>
              <a:t>зручності</a:t>
            </a:r>
            <a:r>
              <a:rPr lang="ru-RU" sz="1700" dirty="0" smtClean="0">
                <a:solidFill>
                  <a:schemeClr val="tx1"/>
                </a:solidFill>
              </a:rPr>
              <a:t>, комфорту </a:t>
            </a:r>
            <a:r>
              <a:rPr lang="ru-RU" sz="1700" dirty="0" err="1" smtClean="0">
                <a:solidFill>
                  <a:schemeClr val="tx1"/>
                </a:solidFill>
              </a:rPr>
              <a:t>під</a:t>
            </a:r>
            <a:r>
              <a:rPr lang="ru-RU" sz="1700" dirty="0" smtClean="0">
                <a:solidFill>
                  <a:schemeClr val="tx1"/>
                </a:solidFill>
              </a:rPr>
              <a:t> час </a:t>
            </a:r>
            <a:r>
              <a:rPr lang="ru-RU" sz="1700" dirty="0" err="1" smtClean="0">
                <a:solidFill>
                  <a:schemeClr val="tx1"/>
                </a:solidFill>
              </a:rPr>
              <a:t>користування</a:t>
            </a:r>
            <a:endParaRPr lang="ru-RU" sz="1700" dirty="0">
              <a:solidFill>
                <a:schemeClr val="tx1"/>
              </a:solidFill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615134" y="4209724"/>
            <a:ext cx="3244436" cy="1116124"/>
          </a:xfrm>
          <a:prstGeom prst="roundRect">
            <a:avLst/>
          </a:prstGeom>
          <a:solidFill>
            <a:srgbClr val="ADDB7B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700" b="1" dirty="0">
                <a:solidFill>
                  <a:schemeClr val="tx1"/>
                </a:solidFill>
              </a:rPr>
              <a:t> </a:t>
            </a:r>
            <a:r>
              <a:rPr lang="ru-RU" sz="1700" b="1" dirty="0" err="1" smtClean="0">
                <a:solidFill>
                  <a:schemeClr val="tx1"/>
                </a:solidFill>
              </a:rPr>
              <a:t>Довговічність</a:t>
            </a:r>
            <a:r>
              <a:rPr lang="ru-RU" sz="1700" b="1" dirty="0" smtClean="0">
                <a:solidFill>
                  <a:schemeClr val="tx1"/>
                </a:solidFill>
              </a:rPr>
              <a:t> -</a:t>
            </a:r>
            <a:r>
              <a:rPr lang="ru-RU" sz="1700" dirty="0" err="1" smtClean="0">
                <a:solidFill>
                  <a:schemeClr val="tx1"/>
                </a:solidFill>
              </a:rPr>
              <a:t>відповідність</a:t>
            </a:r>
            <a:r>
              <a:rPr lang="ru-RU" sz="1700" dirty="0" smtClean="0">
                <a:solidFill>
                  <a:schemeClr val="tx1"/>
                </a:solidFill>
              </a:rPr>
              <a:t> </a:t>
            </a:r>
            <a:r>
              <a:rPr lang="ru-RU" sz="1700" dirty="0" err="1" smtClean="0">
                <a:solidFill>
                  <a:schemeClr val="tx1"/>
                </a:solidFill>
              </a:rPr>
              <a:t>терміну</a:t>
            </a:r>
            <a:r>
              <a:rPr lang="ru-RU" sz="1700" dirty="0" smtClean="0">
                <a:solidFill>
                  <a:schemeClr val="tx1"/>
                </a:solidFill>
              </a:rPr>
              <a:t> </a:t>
            </a:r>
            <a:r>
              <a:rPr lang="ru-RU" sz="1700" dirty="0" err="1" smtClean="0">
                <a:solidFill>
                  <a:schemeClr val="tx1"/>
                </a:solidFill>
              </a:rPr>
              <a:t>служби</a:t>
            </a:r>
            <a:r>
              <a:rPr lang="ru-RU" sz="1700" dirty="0" smtClean="0">
                <a:solidFill>
                  <a:schemeClr val="tx1"/>
                </a:solidFill>
              </a:rPr>
              <a:t>, </a:t>
            </a:r>
            <a:r>
              <a:rPr lang="ru-RU" sz="1700" dirty="0" err="1" smtClean="0">
                <a:solidFill>
                  <a:schemeClr val="tx1"/>
                </a:solidFill>
              </a:rPr>
              <a:t>показник</a:t>
            </a:r>
            <a:r>
              <a:rPr lang="ru-RU" sz="1700" dirty="0">
                <a:solidFill>
                  <a:schemeClr val="tx1"/>
                </a:solidFill>
              </a:rPr>
              <a:t>, </a:t>
            </a:r>
            <a:r>
              <a:rPr lang="ru-RU" sz="1700" dirty="0" err="1">
                <a:solidFill>
                  <a:schemeClr val="tx1"/>
                </a:solidFill>
              </a:rPr>
              <a:t>пов'язаний</a:t>
            </a:r>
            <a:r>
              <a:rPr lang="ru-RU" sz="1700" dirty="0">
                <a:solidFill>
                  <a:schemeClr val="tx1"/>
                </a:solidFill>
              </a:rPr>
              <a:t> з </a:t>
            </a:r>
            <a:r>
              <a:rPr lang="ru-RU" sz="1700" dirty="0" err="1" smtClean="0">
                <a:solidFill>
                  <a:schemeClr val="tx1"/>
                </a:solidFill>
              </a:rPr>
              <a:t>надійністю</a:t>
            </a:r>
            <a:endParaRPr lang="ru-RU" sz="1700" dirty="0">
              <a:solidFill>
                <a:schemeClr val="tx1"/>
              </a:solidFill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4615134" y="5580330"/>
            <a:ext cx="3244436" cy="1055330"/>
          </a:xfrm>
          <a:prstGeom prst="roundRect">
            <a:avLst/>
          </a:prstGeom>
          <a:solidFill>
            <a:srgbClr val="ADDB7B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700" b="1" dirty="0">
                <a:solidFill>
                  <a:schemeClr val="tx1"/>
                </a:solidFill>
              </a:rPr>
              <a:t> </a:t>
            </a:r>
            <a:r>
              <a:rPr lang="ru-RU" sz="1700" b="1" dirty="0" err="1" smtClean="0">
                <a:solidFill>
                  <a:schemeClr val="tx1"/>
                </a:solidFill>
              </a:rPr>
              <a:t>Ремонтопридатність</a:t>
            </a:r>
            <a:endParaRPr lang="ru-RU" sz="17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1826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836712"/>
            <a:ext cx="7242048" cy="1143000"/>
          </a:xfrm>
        </p:spPr>
        <p:txBody>
          <a:bodyPr>
            <a:noAutofit/>
          </a:bodyPr>
          <a:lstStyle/>
          <a:p>
            <a:r>
              <a:rPr lang="ru-RU" sz="2800" dirty="0" err="1" smtClean="0"/>
              <a:t>Вплив</a:t>
            </a:r>
            <a:r>
              <a:rPr lang="ru-RU" sz="2800" dirty="0" smtClean="0"/>
              <a:t> </a:t>
            </a:r>
            <a:r>
              <a:rPr lang="ru-RU" sz="2800" dirty="0" err="1"/>
              <a:t>факторів</a:t>
            </a:r>
            <a:r>
              <a:rPr lang="ru-RU" sz="2800" dirty="0"/>
              <a:t> конкурентного </a:t>
            </a:r>
            <a:r>
              <a:rPr lang="ru-RU" sz="2800" dirty="0" err="1"/>
              <a:t>середовища</a:t>
            </a:r>
            <a:r>
              <a:rPr lang="ru-RU" sz="2800" dirty="0"/>
              <a:t> на </a:t>
            </a:r>
            <a:r>
              <a:rPr lang="ru-RU" sz="2800" dirty="0" err="1"/>
              <a:t>конкурентоспроможність</a:t>
            </a:r>
            <a:r>
              <a:rPr lang="ru-RU" sz="2800" dirty="0"/>
              <a:t> </a:t>
            </a:r>
            <a:r>
              <a:rPr lang="ru-RU" sz="2800" dirty="0" err="1"/>
              <a:t>підприємства</a:t>
            </a:r>
            <a:endParaRPr lang="ru-RU" sz="2800" dirty="0"/>
          </a:p>
        </p:txBody>
      </p:sp>
      <p:sp>
        <p:nvSpPr>
          <p:cNvPr id="3" name="TextBox 2"/>
          <p:cNvSpPr txBox="1"/>
          <p:nvPr/>
        </p:nvSpPr>
        <p:spPr>
          <a:xfrm>
            <a:off x="467544" y="2276872"/>
            <a:ext cx="72008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err="1" smtClean="0"/>
              <a:t>Згідно</a:t>
            </a:r>
            <a:r>
              <a:rPr lang="ru-RU" dirty="0" smtClean="0"/>
              <a:t> </a:t>
            </a:r>
            <a:r>
              <a:rPr lang="ru-RU" dirty="0"/>
              <a:t>з </a:t>
            </a:r>
            <a:r>
              <a:rPr lang="ru-RU" dirty="0" err="1" smtClean="0"/>
              <a:t>концепцією</a:t>
            </a:r>
            <a:r>
              <a:rPr lang="ru-RU" dirty="0" smtClean="0"/>
              <a:t> М. Портера,</a:t>
            </a:r>
            <a:endParaRPr lang="ru-RU" dirty="0"/>
          </a:p>
          <a:p>
            <a:r>
              <a:rPr lang="ru-RU" dirty="0" smtClean="0"/>
              <a:t>стан </a:t>
            </a:r>
            <a:r>
              <a:rPr lang="ru-RU" dirty="0" err="1"/>
              <a:t>конкуренції</a:t>
            </a:r>
            <a:r>
              <a:rPr lang="ru-RU" dirty="0"/>
              <a:t> на </a:t>
            </a:r>
            <a:r>
              <a:rPr lang="ru-RU" dirty="0" err="1"/>
              <a:t>певному</a:t>
            </a:r>
            <a:r>
              <a:rPr lang="ru-RU" dirty="0"/>
              <a:t> ринку </a:t>
            </a:r>
            <a:r>
              <a:rPr lang="ru-RU" dirty="0" err="1"/>
              <a:t>можна</a:t>
            </a:r>
            <a:r>
              <a:rPr lang="ru-RU" dirty="0"/>
              <a:t> </a:t>
            </a:r>
            <a:r>
              <a:rPr lang="ru-RU" dirty="0" err="1"/>
              <a:t>охарактеризувати</a:t>
            </a:r>
            <a:r>
              <a:rPr lang="ru-RU" dirty="0"/>
              <a:t> як результат </a:t>
            </a:r>
            <a:r>
              <a:rPr lang="ru-RU" dirty="0" err="1"/>
              <a:t>взаємодії</a:t>
            </a:r>
            <a:r>
              <a:rPr lang="ru-RU" dirty="0"/>
              <a:t> </a:t>
            </a:r>
            <a:r>
              <a:rPr lang="ru-RU" dirty="0" err="1"/>
              <a:t>п'яти</a:t>
            </a:r>
            <a:r>
              <a:rPr lang="ru-RU" dirty="0"/>
              <a:t> </a:t>
            </a:r>
            <a:r>
              <a:rPr lang="ru-RU" dirty="0" err="1"/>
              <a:t>конкурентних</a:t>
            </a:r>
            <a:r>
              <a:rPr lang="ru-RU" dirty="0"/>
              <a:t> </a:t>
            </a:r>
            <a:r>
              <a:rPr lang="ru-RU" dirty="0" smtClean="0"/>
              <a:t>сил.</a:t>
            </a:r>
          </a:p>
          <a:p>
            <a:r>
              <a:rPr lang="uk-UA" dirty="0" smtClean="0"/>
              <a:t>Ця модель дозволяє в</a:t>
            </a:r>
            <a:r>
              <a:rPr lang="ru-RU" dirty="0" err="1" smtClean="0"/>
              <a:t>изначити</a:t>
            </a:r>
            <a:r>
              <a:rPr lang="ru-RU" dirty="0" smtClean="0"/>
              <a:t> </a:t>
            </a:r>
            <a:r>
              <a:rPr lang="ru-RU" dirty="0" err="1"/>
              <a:t>детермінанти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 smtClean="0"/>
              <a:t>мають</a:t>
            </a:r>
            <a:r>
              <a:rPr lang="ru-RU" dirty="0" smtClean="0"/>
              <a:t> </a:t>
            </a:r>
            <a:r>
              <a:rPr lang="ru-RU" dirty="0" err="1" smtClean="0"/>
              <a:t>найбільший</a:t>
            </a:r>
            <a:r>
              <a:rPr lang="ru-RU" dirty="0" smtClean="0"/>
              <a:t> </a:t>
            </a:r>
            <a:r>
              <a:rPr lang="ru-RU" dirty="0" err="1"/>
              <a:t>вплив</a:t>
            </a:r>
            <a:r>
              <a:rPr lang="ru-RU" dirty="0"/>
              <a:t> на </a:t>
            </a:r>
            <a:r>
              <a:rPr lang="ru-RU" dirty="0" err="1"/>
              <a:t>господарюючі</a:t>
            </a:r>
            <a:r>
              <a:rPr lang="ru-RU" dirty="0"/>
              <a:t> </a:t>
            </a:r>
            <a:r>
              <a:rPr lang="ru-RU" dirty="0" err="1"/>
              <a:t>суб'єкти</a:t>
            </a:r>
            <a:r>
              <a:rPr lang="ru-RU" dirty="0"/>
              <a:t> в </a:t>
            </a:r>
            <a:r>
              <a:rPr lang="ru-RU" dirty="0" err="1"/>
              <a:t>умовах</a:t>
            </a:r>
            <a:r>
              <a:rPr lang="ru-RU" dirty="0"/>
              <a:t> </a:t>
            </a:r>
            <a:r>
              <a:rPr lang="ru-RU" dirty="0" err="1"/>
              <a:t>ринкової</a:t>
            </a:r>
            <a:r>
              <a:rPr lang="ru-RU" dirty="0"/>
              <a:t> </a:t>
            </a:r>
            <a:r>
              <a:rPr lang="ru-RU" dirty="0" err="1"/>
              <a:t>конкуренції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739942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Скругленный прямоугольник 15"/>
          <p:cNvSpPr/>
          <p:nvPr/>
        </p:nvSpPr>
        <p:spPr>
          <a:xfrm>
            <a:off x="827584" y="332656"/>
            <a:ext cx="6624736" cy="720080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b="1" dirty="0" smtClean="0">
                <a:solidFill>
                  <a:schemeClr val="tx1"/>
                </a:solidFill>
              </a:rPr>
              <a:t>П'ять сил конкуренції за М. Портером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7" name="Овал 16"/>
          <p:cNvSpPr/>
          <p:nvPr/>
        </p:nvSpPr>
        <p:spPr>
          <a:xfrm>
            <a:off x="2699792" y="2420888"/>
            <a:ext cx="2448272" cy="2232248"/>
          </a:xfrm>
          <a:prstGeom prst="ellipse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>
                <a:solidFill>
                  <a:schemeClr val="tx1"/>
                </a:solidFill>
              </a:rPr>
              <a:t>Боротьба між наявними конкурентами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3038912" y="1268760"/>
            <a:ext cx="2160240" cy="864096"/>
          </a:xfrm>
          <a:prstGeom prst="rect">
            <a:avLst/>
          </a:prstGeom>
          <a:solidFill>
            <a:schemeClr val="bg2">
              <a:lumMod val="90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>
                <a:solidFill>
                  <a:schemeClr val="tx1"/>
                </a:solidFill>
              </a:rPr>
              <a:t>Загроза появи нових конкурентів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5652120" y="3104964"/>
            <a:ext cx="2160240" cy="864096"/>
          </a:xfrm>
          <a:prstGeom prst="rect">
            <a:avLst/>
          </a:prstGeom>
          <a:solidFill>
            <a:schemeClr val="bg2">
              <a:lumMod val="90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>
                <a:solidFill>
                  <a:schemeClr val="tx1"/>
                </a:solidFill>
              </a:rPr>
              <a:t>Здатність покупця торгуватися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179512" y="3106296"/>
            <a:ext cx="2160240" cy="864096"/>
          </a:xfrm>
          <a:prstGeom prst="rect">
            <a:avLst/>
          </a:prstGeom>
          <a:solidFill>
            <a:schemeClr val="bg2">
              <a:lumMod val="90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>
                <a:solidFill>
                  <a:schemeClr val="tx1"/>
                </a:solidFill>
              </a:rPr>
              <a:t>Здатність постачальників торгуватися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3038912" y="5324792"/>
            <a:ext cx="2160240" cy="864096"/>
          </a:xfrm>
          <a:prstGeom prst="rect">
            <a:avLst/>
          </a:prstGeom>
          <a:solidFill>
            <a:schemeClr val="bg2">
              <a:lumMod val="90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>
                <a:solidFill>
                  <a:schemeClr val="tx1"/>
                </a:solidFill>
              </a:rPr>
              <a:t>Загроза появи товарів-замінників</a:t>
            </a:r>
            <a:endParaRPr lang="ru-RU" dirty="0">
              <a:solidFill>
                <a:schemeClr val="tx1"/>
              </a:solidFill>
            </a:endParaRPr>
          </a:p>
        </p:txBody>
      </p:sp>
      <p:cxnSp>
        <p:nvCxnSpPr>
          <p:cNvPr id="23" name="Прямая со стрелкой 22"/>
          <p:cNvCxnSpPr>
            <a:endCxn id="17" idx="0"/>
          </p:cNvCxnSpPr>
          <p:nvPr/>
        </p:nvCxnSpPr>
        <p:spPr>
          <a:xfrm>
            <a:off x="3923928" y="2132856"/>
            <a:ext cx="0" cy="2880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 стрелкой 23"/>
          <p:cNvCxnSpPr/>
          <p:nvPr/>
        </p:nvCxnSpPr>
        <p:spPr>
          <a:xfrm flipH="1">
            <a:off x="5199152" y="3554720"/>
            <a:ext cx="36004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 стрелкой 25"/>
          <p:cNvCxnSpPr/>
          <p:nvPr/>
        </p:nvCxnSpPr>
        <p:spPr>
          <a:xfrm flipV="1">
            <a:off x="3923928" y="4820736"/>
            <a:ext cx="0" cy="5040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 стрелкой 27"/>
          <p:cNvCxnSpPr/>
          <p:nvPr/>
        </p:nvCxnSpPr>
        <p:spPr>
          <a:xfrm>
            <a:off x="2426648" y="3554720"/>
            <a:ext cx="21602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46031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кругленный прямоугольник 2"/>
          <p:cNvSpPr/>
          <p:nvPr/>
        </p:nvSpPr>
        <p:spPr>
          <a:xfrm>
            <a:off x="92696" y="116632"/>
            <a:ext cx="2808312" cy="1008112"/>
          </a:xfrm>
          <a:prstGeom prst="roundRect">
            <a:avLst/>
          </a:prstGeom>
          <a:solidFill>
            <a:schemeClr val="bg2">
              <a:lumMod val="90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>
                <a:solidFill>
                  <a:schemeClr val="tx1"/>
                </a:solidFill>
              </a:rPr>
              <a:t>Загроза появи нових конкурентів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92696" y="1556792"/>
            <a:ext cx="2808312" cy="1152128"/>
          </a:xfrm>
          <a:prstGeom prst="roundRect">
            <a:avLst/>
          </a:prstGeom>
          <a:solidFill>
            <a:schemeClr val="bg2">
              <a:lumMod val="90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>
                <a:solidFill>
                  <a:schemeClr val="tx1"/>
                </a:solidFill>
              </a:rPr>
              <a:t>Загроза появи продуктів замінників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76284" y="3035780"/>
            <a:ext cx="2808312" cy="1152128"/>
          </a:xfrm>
          <a:prstGeom prst="roundRect">
            <a:avLst/>
          </a:prstGeom>
          <a:solidFill>
            <a:schemeClr val="bg2">
              <a:lumMod val="90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>
                <a:solidFill>
                  <a:schemeClr val="tx1"/>
                </a:solidFill>
              </a:rPr>
              <a:t>Тиск з боку постачальників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76284" y="4403794"/>
            <a:ext cx="2808312" cy="946244"/>
          </a:xfrm>
          <a:prstGeom prst="roundRect">
            <a:avLst/>
          </a:prstGeom>
          <a:solidFill>
            <a:schemeClr val="bg2">
              <a:lumMod val="90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>
                <a:solidFill>
                  <a:schemeClr val="tx1"/>
                </a:solidFill>
              </a:rPr>
              <a:t>Суперництво серед існуючих конкурентів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936624" y="141825"/>
            <a:ext cx="5976232" cy="166199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just"/>
            <a:r>
              <a:rPr lang="ru-RU" sz="1700" dirty="0" err="1"/>
              <a:t>Нові</a:t>
            </a:r>
            <a:r>
              <a:rPr lang="ru-RU" sz="1700" dirty="0"/>
              <a:t> </a:t>
            </a:r>
            <a:r>
              <a:rPr lang="ru-RU" sz="1700" dirty="0" err="1"/>
              <a:t>гравці</a:t>
            </a:r>
            <a:r>
              <a:rPr lang="ru-RU" sz="1700" dirty="0"/>
              <a:t> </a:t>
            </a:r>
            <a:r>
              <a:rPr lang="ru-RU" sz="1700" dirty="0" err="1"/>
              <a:t>привносять</a:t>
            </a:r>
            <a:r>
              <a:rPr lang="ru-RU" sz="1700" dirty="0"/>
              <a:t> на </a:t>
            </a:r>
            <a:r>
              <a:rPr lang="ru-RU" sz="1700" dirty="0" err="1"/>
              <a:t>ринок</a:t>
            </a:r>
            <a:r>
              <a:rPr lang="ru-RU" sz="1700" dirty="0"/>
              <a:t> </a:t>
            </a:r>
            <a:r>
              <a:rPr lang="ru-RU" sz="1700" dirty="0" err="1"/>
              <a:t>нові</a:t>
            </a:r>
            <a:r>
              <a:rPr lang="ru-RU" sz="1700" dirty="0"/>
              <a:t> </a:t>
            </a:r>
            <a:r>
              <a:rPr lang="ru-RU" sz="1700" dirty="0" err="1"/>
              <a:t>виробничі</a:t>
            </a:r>
            <a:r>
              <a:rPr lang="ru-RU" sz="1700" dirty="0"/>
              <a:t> </a:t>
            </a:r>
            <a:r>
              <a:rPr lang="ru-RU" sz="1700" dirty="0" err="1"/>
              <a:t>потужності</a:t>
            </a:r>
            <a:r>
              <a:rPr lang="ru-RU" sz="1700" dirty="0"/>
              <a:t> та </a:t>
            </a:r>
            <a:r>
              <a:rPr lang="ru-RU" sz="1700" dirty="0" err="1"/>
              <a:t>інші</a:t>
            </a:r>
            <a:r>
              <a:rPr lang="ru-RU" sz="1700" dirty="0"/>
              <a:t> </a:t>
            </a:r>
            <a:r>
              <a:rPr lang="ru-RU" sz="1700" dirty="0" err="1"/>
              <a:t>значні</a:t>
            </a:r>
            <a:r>
              <a:rPr lang="ru-RU" sz="1700" dirty="0"/>
              <a:t> </a:t>
            </a:r>
            <a:r>
              <a:rPr lang="ru-RU" sz="1700" dirty="0" err="1"/>
              <a:t>ресурси</a:t>
            </a:r>
            <a:r>
              <a:rPr lang="ru-RU" sz="1700" dirty="0"/>
              <a:t>, </a:t>
            </a:r>
            <a:r>
              <a:rPr lang="ru-RU" sz="1700" dirty="0" err="1"/>
              <a:t>щоб</a:t>
            </a:r>
            <a:r>
              <a:rPr lang="ru-RU" sz="1700" dirty="0"/>
              <a:t> </a:t>
            </a:r>
            <a:r>
              <a:rPr lang="ru-RU" sz="1700" dirty="0" err="1"/>
              <a:t>зайняти</a:t>
            </a:r>
            <a:r>
              <a:rPr lang="ru-RU" sz="1700" dirty="0"/>
              <a:t> </a:t>
            </a:r>
            <a:r>
              <a:rPr lang="ru-RU" sz="1700" dirty="0" err="1"/>
              <a:t>певну</a:t>
            </a:r>
            <a:r>
              <a:rPr lang="ru-RU" sz="1700" dirty="0"/>
              <a:t> </a:t>
            </a:r>
            <a:r>
              <a:rPr lang="ru-RU" sz="1700" dirty="0" err="1"/>
              <a:t>ринкову</a:t>
            </a:r>
            <a:r>
              <a:rPr lang="ru-RU" sz="1700" dirty="0"/>
              <a:t> </a:t>
            </a:r>
            <a:r>
              <a:rPr lang="ru-RU" sz="1700" dirty="0" smtClean="0"/>
              <a:t>долю. </a:t>
            </a:r>
            <a:r>
              <a:rPr lang="ru-RU" sz="1700" dirty="0" err="1"/>
              <a:t>Наскільки</a:t>
            </a:r>
            <a:r>
              <a:rPr lang="ru-RU" sz="1700" dirty="0"/>
              <a:t> </a:t>
            </a:r>
            <a:r>
              <a:rPr lang="ru-RU" sz="1700" dirty="0" err="1"/>
              <a:t>серйозною</a:t>
            </a:r>
            <a:r>
              <a:rPr lang="ru-RU" sz="1700" dirty="0"/>
              <a:t> є </a:t>
            </a:r>
            <a:r>
              <a:rPr lang="ru-RU" sz="1700" dirty="0" err="1"/>
              <a:t>загроза</a:t>
            </a:r>
            <a:r>
              <a:rPr lang="ru-RU" sz="1700" dirty="0"/>
              <a:t> з боку </a:t>
            </a:r>
            <a:r>
              <a:rPr lang="ru-RU" sz="1700" dirty="0" err="1"/>
              <a:t>можливої</a:t>
            </a:r>
            <a:r>
              <a:rPr lang="ru-RU" sz="1700" dirty="0"/>
              <a:t> </a:t>
            </a:r>
            <a:r>
              <a:rPr lang="ru-RU" sz="1700" dirty="0" err="1"/>
              <a:t>появи</a:t>
            </a:r>
            <a:r>
              <a:rPr lang="ru-RU" sz="1700" dirty="0"/>
              <a:t> на ринку </a:t>
            </a:r>
            <a:r>
              <a:rPr lang="ru-RU" sz="1700" dirty="0" err="1"/>
              <a:t>нових</a:t>
            </a:r>
            <a:r>
              <a:rPr lang="ru-RU" sz="1700" dirty="0"/>
              <a:t> </a:t>
            </a:r>
            <a:r>
              <a:rPr lang="ru-RU" sz="1700" dirty="0" err="1"/>
              <a:t>конкурентів</a:t>
            </a:r>
            <a:r>
              <a:rPr lang="ru-RU" sz="1700" dirty="0"/>
              <a:t>, </a:t>
            </a:r>
            <a:r>
              <a:rPr lang="ru-RU" sz="1700" dirty="0" err="1"/>
              <a:t>залежить</a:t>
            </a:r>
            <a:r>
              <a:rPr lang="ru-RU" sz="1700" dirty="0"/>
              <a:t> </a:t>
            </a:r>
            <a:r>
              <a:rPr lang="ru-RU" sz="1700" dirty="0" err="1"/>
              <a:t>від</a:t>
            </a:r>
            <a:r>
              <a:rPr lang="ru-RU" sz="1700" dirty="0"/>
              <a:t> </a:t>
            </a:r>
            <a:r>
              <a:rPr lang="ru-RU" sz="1700" dirty="0" err="1"/>
              <a:t>наявності</a:t>
            </a:r>
            <a:r>
              <a:rPr lang="ru-RU" sz="1700" dirty="0"/>
              <a:t> </a:t>
            </a:r>
            <a:r>
              <a:rPr lang="ru-RU" sz="1700" dirty="0" err="1"/>
              <a:t>бар'єрів</a:t>
            </a:r>
            <a:r>
              <a:rPr lang="ru-RU" sz="1700" dirty="0"/>
              <a:t> для входу та </a:t>
            </a:r>
            <a:r>
              <a:rPr lang="ru-RU" sz="1700" dirty="0" err="1"/>
              <a:t>реакції</a:t>
            </a:r>
            <a:r>
              <a:rPr lang="ru-RU" sz="1700" dirty="0"/>
              <a:t> </a:t>
            </a:r>
            <a:r>
              <a:rPr lang="ru-RU" sz="1700" dirty="0" err="1"/>
              <a:t>існуючих</a:t>
            </a:r>
            <a:r>
              <a:rPr lang="ru-RU" sz="1700" dirty="0"/>
              <a:t> </a:t>
            </a:r>
            <a:r>
              <a:rPr lang="ru-RU" sz="1700" dirty="0" err="1"/>
              <a:t>конкурентів</a:t>
            </a:r>
            <a:r>
              <a:rPr lang="ru-RU" sz="1700" dirty="0"/>
              <a:t>.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936856" y="1778627"/>
            <a:ext cx="5976000" cy="113877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ru-RU" sz="1700" dirty="0" smtClean="0"/>
              <a:t>Продуктами- </a:t>
            </a:r>
            <a:r>
              <a:rPr lang="ru-RU" sz="1700" dirty="0" err="1" smtClean="0"/>
              <a:t>замінниками</a:t>
            </a:r>
            <a:r>
              <a:rPr lang="ru-RU" sz="1700" dirty="0" smtClean="0"/>
              <a:t> є </a:t>
            </a:r>
            <a:r>
              <a:rPr lang="ru-RU" sz="1700" dirty="0" err="1" smtClean="0"/>
              <a:t>продукти</a:t>
            </a:r>
            <a:r>
              <a:rPr lang="ru-RU" sz="1700" dirty="0" smtClean="0"/>
              <a:t>, </a:t>
            </a:r>
            <a:r>
              <a:rPr lang="ru-RU" sz="1700" dirty="0" err="1" smtClean="0"/>
              <a:t>які</a:t>
            </a:r>
            <a:r>
              <a:rPr lang="ru-RU" sz="1700" dirty="0" smtClean="0"/>
              <a:t> </a:t>
            </a:r>
            <a:r>
              <a:rPr lang="ru-RU" sz="1700" dirty="0" err="1" smtClean="0"/>
              <a:t>здатні</a:t>
            </a:r>
            <a:r>
              <a:rPr lang="ru-RU" sz="1700" dirty="0" smtClean="0"/>
              <a:t> </a:t>
            </a:r>
            <a:r>
              <a:rPr lang="ru-RU" sz="1700" dirty="0" err="1"/>
              <a:t>забезпечити</a:t>
            </a:r>
            <a:r>
              <a:rPr lang="ru-RU" sz="1700" dirty="0"/>
              <a:t> </a:t>
            </a:r>
            <a:r>
              <a:rPr lang="ru-RU" sz="1700" dirty="0" err="1"/>
              <a:t>краще</a:t>
            </a:r>
            <a:r>
              <a:rPr lang="ru-RU" sz="1700" dirty="0"/>
              <a:t> </a:t>
            </a:r>
            <a:r>
              <a:rPr lang="ru-RU" sz="1700" dirty="0" err="1"/>
              <a:t>співвідношення</a:t>
            </a:r>
            <a:r>
              <a:rPr lang="ru-RU" sz="1700" dirty="0"/>
              <a:t> </a:t>
            </a:r>
            <a:r>
              <a:rPr lang="ru-RU" sz="1700" dirty="0" err="1"/>
              <a:t>ціни</a:t>
            </a:r>
            <a:r>
              <a:rPr lang="ru-RU" sz="1700" dirty="0"/>
              <a:t> і </a:t>
            </a:r>
            <a:r>
              <a:rPr lang="ru-RU" sz="1700" dirty="0" err="1"/>
              <a:t>якості</a:t>
            </a:r>
            <a:r>
              <a:rPr lang="ru-RU" sz="1700" dirty="0"/>
              <a:t> в </a:t>
            </a:r>
            <a:r>
              <a:rPr lang="ru-RU" sz="1700" dirty="0" err="1"/>
              <a:t>порівнянні</a:t>
            </a:r>
            <a:r>
              <a:rPr lang="ru-RU" sz="1700" dirty="0"/>
              <a:t> з </a:t>
            </a:r>
            <a:r>
              <a:rPr lang="ru-RU" sz="1700" dirty="0" err="1"/>
              <a:t>виробленої</a:t>
            </a:r>
            <a:r>
              <a:rPr lang="ru-RU" sz="1700" dirty="0"/>
              <a:t> в </a:t>
            </a:r>
            <a:r>
              <a:rPr lang="ru-RU" sz="1700" dirty="0" err="1"/>
              <a:t>галузі</a:t>
            </a:r>
            <a:r>
              <a:rPr lang="ru-RU" sz="1700" dirty="0"/>
              <a:t> </a:t>
            </a:r>
            <a:r>
              <a:rPr lang="ru-RU" sz="1700" dirty="0" err="1"/>
              <a:t>продукцією</a:t>
            </a:r>
            <a:r>
              <a:rPr lang="ru-RU" sz="1700" dirty="0"/>
              <a:t>, </a:t>
            </a:r>
            <a:r>
              <a:rPr lang="ru-RU" sz="1700" dirty="0" err="1"/>
              <a:t>або</a:t>
            </a:r>
            <a:r>
              <a:rPr lang="ru-RU" sz="1700" dirty="0"/>
              <a:t> </a:t>
            </a:r>
            <a:r>
              <a:rPr lang="ru-RU" sz="1700" dirty="0" err="1"/>
              <a:t>виробляються</a:t>
            </a:r>
            <a:r>
              <a:rPr lang="ru-RU" sz="1700" dirty="0"/>
              <a:t> </a:t>
            </a:r>
            <a:r>
              <a:rPr lang="ru-RU" sz="1700" dirty="0" err="1"/>
              <a:t>галуззю</a:t>
            </a:r>
            <a:r>
              <a:rPr lang="ru-RU" sz="1700" dirty="0"/>
              <a:t>, яка </a:t>
            </a:r>
            <a:r>
              <a:rPr lang="ru-RU" sz="1700" dirty="0" err="1"/>
              <a:t>отримує</a:t>
            </a:r>
            <a:r>
              <a:rPr lang="ru-RU" sz="1700" dirty="0"/>
              <a:t> </a:t>
            </a:r>
            <a:r>
              <a:rPr lang="ru-RU" sz="1700" dirty="0" err="1"/>
              <a:t>високий</a:t>
            </a:r>
            <a:r>
              <a:rPr lang="ru-RU" sz="1700" dirty="0"/>
              <a:t> </a:t>
            </a:r>
            <a:r>
              <a:rPr lang="ru-RU" sz="1700" dirty="0" err="1"/>
              <a:t>прибуток</a:t>
            </a:r>
            <a:r>
              <a:rPr lang="ru-RU" sz="1700" dirty="0"/>
              <a:t>;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968120" y="3035780"/>
            <a:ext cx="5956528" cy="87716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ru-RU" sz="1700" dirty="0" err="1"/>
              <a:t>Постачальники</a:t>
            </a:r>
            <a:r>
              <a:rPr lang="ru-RU" sz="1700" dirty="0"/>
              <a:t> </a:t>
            </a:r>
            <a:r>
              <a:rPr lang="ru-RU" sz="1700" dirty="0" err="1"/>
              <a:t>можуть</a:t>
            </a:r>
            <a:r>
              <a:rPr lang="ru-RU" sz="1700" dirty="0"/>
              <a:t> </a:t>
            </a:r>
            <a:r>
              <a:rPr lang="ru-RU" sz="1700" dirty="0" err="1"/>
              <a:t>чинити</a:t>
            </a:r>
            <a:r>
              <a:rPr lang="ru-RU" sz="1700" dirty="0"/>
              <a:t> </a:t>
            </a:r>
            <a:r>
              <a:rPr lang="ru-RU" sz="1700" dirty="0" err="1"/>
              <a:t>тиск</a:t>
            </a:r>
            <a:r>
              <a:rPr lang="ru-RU" sz="1700" dirty="0"/>
              <a:t> при </a:t>
            </a:r>
            <a:r>
              <a:rPr lang="ru-RU" sz="1700" dirty="0" err="1"/>
              <a:t>укладанні</a:t>
            </a:r>
            <a:r>
              <a:rPr lang="ru-RU" sz="1700" dirty="0"/>
              <a:t> </a:t>
            </a:r>
            <a:r>
              <a:rPr lang="ru-RU" sz="1700" dirty="0" err="1"/>
              <a:t>угод</a:t>
            </a:r>
            <a:r>
              <a:rPr lang="ru-RU" sz="1700" dirty="0"/>
              <a:t>, </a:t>
            </a:r>
            <a:r>
              <a:rPr lang="ru-RU" sz="1700" dirty="0" err="1"/>
              <a:t>збільшуючи</a:t>
            </a:r>
            <a:r>
              <a:rPr lang="ru-RU" sz="1700" dirty="0"/>
              <a:t> </a:t>
            </a:r>
            <a:r>
              <a:rPr lang="ru-RU" sz="1700" dirty="0" err="1"/>
              <a:t>ціни</a:t>
            </a:r>
            <a:r>
              <a:rPr lang="ru-RU" sz="1700" dirty="0"/>
              <a:t> </a:t>
            </a:r>
            <a:r>
              <a:rPr lang="ru-RU" sz="1700" dirty="0" err="1"/>
              <a:t>або</a:t>
            </a:r>
            <a:r>
              <a:rPr lang="ru-RU" sz="1700" dirty="0"/>
              <a:t> </a:t>
            </a:r>
            <a:r>
              <a:rPr lang="ru-RU" sz="1700" dirty="0" err="1"/>
              <a:t>знижуючи</a:t>
            </a:r>
            <a:r>
              <a:rPr lang="ru-RU" sz="1700" dirty="0"/>
              <a:t> </a:t>
            </a:r>
            <a:r>
              <a:rPr lang="ru-RU" sz="1700" dirty="0" err="1"/>
              <a:t>якість</a:t>
            </a:r>
            <a:r>
              <a:rPr lang="ru-RU" sz="1700" dirty="0"/>
              <a:t> </a:t>
            </a:r>
            <a:r>
              <a:rPr lang="ru-RU" sz="1700" dirty="0" err="1"/>
              <a:t>пропонованих</a:t>
            </a:r>
            <a:r>
              <a:rPr lang="ru-RU" sz="1700" dirty="0"/>
              <a:t> </a:t>
            </a:r>
            <a:r>
              <a:rPr lang="ru-RU" sz="1700" dirty="0" err="1"/>
              <a:t>товарів</a:t>
            </a:r>
            <a:r>
              <a:rPr lang="ru-RU" sz="1700" dirty="0"/>
              <a:t> і </a:t>
            </a:r>
            <a:r>
              <a:rPr lang="ru-RU" sz="1700" dirty="0" err="1"/>
              <a:t>послуг</a:t>
            </a:r>
            <a:r>
              <a:rPr lang="ru-RU" sz="1700" dirty="0"/>
              <a:t>;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974976" y="3949655"/>
            <a:ext cx="5937880" cy="140038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ru-RU" sz="1700" dirty="0" err="1"/>
              <a:t>Суперництво</a:t>
            </a:r>
            <a:r>
              <a:rPr lang="ru-RU" sz="1700" dirty="0"/>
              <a:t> </a:t>
            </a:r>
            <a:r>
              <a:rPr lang="ru-RU" sz="1700" dirty="0" err="1"/>
              <a:t>серед</a:t>
            </a:r>
            <a:r>
              <a:rPr lang="ru-RU" sz="1700" dirty="0"/>
              <a:t> </a:t>
            </a:r>
            <a:r>
              <a:rPr lang="ru-RU" sz="1700" dirty="0" err="1"/>
              <a:t>існуючих</a:t>
            </a:r>
            <a:r>
              <a:rPr lang="ru-RU" sz="1700" dirty="0"/>
              <a:t> </a:t>
            </a:r>
            <a:r>
              <a:rPr lang="ru-RU" sz="1700" dirty="0" err="1"/>
              <a:t>конкурентів</a:t>
            </a:r>
            <a:r>
              <a:rPr lang="ru-RU" sz="1700" dirty="0"/>
              <a:t> </a:t>
            </a:r>
            <a:r>
              <a:rPr lang="ru-RU" sz="1700" dirty="0" err="1"/>
              <a:t>зводиться</a:t>
            </a:r>
            <a:r>
              <a:rPr lang="ru-RU" sz="1700" dirty="0"/>
              <a:t> до </a:t>
            </a:r>
            <a:r>
              <a:rPr lang="ru-RU" sz="1700" dirty="0" err="1"/>
              <a:t>прагнення</a:t>
            </a:r>
            <a:r>
              <a:rPr lang="ru-RU" sz="1700" dirty="0"/>
              <a:t> </a:t>
            </a:r>
            <a:r>
              <a:rPr lang="ru-RU" sz="1700" dirty="0" err="1"/>
              <a:t>всіма</a:t>
            </a:r>
            <a:r>
              <a:rPr lang="ru-RU" sz="1700" dirty="0"/>
              <a:t> </a:t>
            </a:r>
            <a:r>
              <a:rPr lang="ru-RU" sz="1700" dirty="0" err="1"/>
              <a:t>засобами</a:t>
            </a:r>
            <a:r>
              <a:rPr lang="ru-RU" sz="1700" dirty="0"/>
              <a:t> </a:t>
            </a:r>
            <a:r>
              <a:rPr lang="ru-RU" sz="1700" dirty="0" err="1"/>
              <a:t>домогтися</a:t>
            </a:r>
            <a:r>
              <a:rPr lang="ru-RU" sz="1700" dirty="0"/>
              <a:t> </a:t>
            </a:r>
            <a:r>
              <a:rPr lang="ru-RU" sz="1700" dirty="0" err="1"/>
              <a:t>вигідного</a:t>
            </a:r>
            <a:r>
              <a:rPr lang="ru-RU" sz="1700" dirty="0"/>
              <a:t> </a:t>
            </a:r>
            <a:r>
              <a:rPr lang="ru-RU" sz="1700" dirty="0" err="1"/>
              <a:t>положення</a:t>
            </a:r>
            <a:r>
              <a:rPr lang="ru-RU" sz="1700" dirty="0"/>
              <a:t>, </a:t>
            </a:r>
            <a:r>
              <a:rPr lang="ru-RU" sz="1700" dirty="0" err="1"/>
              <a:t>використовуючи</a:t>
            </a:r>
            <a:r>
              <a:rPr lang="ru-RU" sz="1700" dirty="0"/>
              <a:t> тактику </a:t>
            </a:r>
            <a:r>
              <a:rPr lang="ru-RU" sz="1700" dirty="0" err="1"/>
              <a:t>цінової</a:t>
            </a:r>
            <a:r>
              <a:rPr lang="ru-RU" sz="1700" dirty="0"/>
              <a:t> і </a:t>
            </a:r>
            <a:r>
              <a:rPr lang="ru-RU" sz="1700" dirty="0" err="1"/>
              <a:t>нецінової</a:t>
            </a:r>
            <a:r>
              <a:rPr lang="ru-RU" sz="1700" dirty="0"/>
              <a:t> </a:t>
            </a:r>
            <a:r>
              <a:rPr lang="ru-RU" sz="1700" dirty="0" err="1"/>
              <a:t>конкуренції</a:t>
            </a:r>
            <a:r>
              <a:rPr lang="ru-RU" sz="1700" dirty="0"/>
              <a:t>, </a:t>
            </a:r>
            <a:r>
              <a:rPr lang="ru-RU" sz="1700" dirty="0" err="1"/>
              <a:t>просування</a:t>
            </a:r>
            <a:r>
              <a:rPr lang="ru-RU" sz="1700" dirty="0"/>
              <a:t> </a:t>
            </a:r>
            <a:r>
              <a:rPr lang="ru-RU" sz="1700" dirty="0" err="1"/>
              <a:t>товарів</a:t>
            </a:r>
            <a:r>
              <a:rPr lang="ru-RU" sz="1700" dirty="0"/>
              <a:t> на </a:t>
            </a:r>
            <a:r>
              <a:rPr lang="ru-RU" sz="1700" dirty="0" err="1"/>
              <a:t>ринок</a:t>
            </a:r>
            <a:r>
              <a:rPr lang="ru-RU" sz="1700" dirty="0"/>
              <a:t> і </a:t>
            </a:r>
            <a:r>
              <a:rPr lang="ru-RU" sz="1700" dirty="0" err="1"/>
              <a:t>інтенсивну</a:t>
            </a:r>
            <a:r>
              <a:rPr lang="ru-RU" sz="1700" dirty="0"/>
              <a:t> рекламу.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974976" y="5425957"/>
            <a:ext cx="5960760" cy="140038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ru-RU" sz="1700" dirty="0" err="1"/>
              <a:t>Споживачі</a:t>
            </a:r>
            <a:r>
              <a:rPr lang="ru-RU" sz="1700" dirty="0"/>
              <a:t>, </a:t>
            </a:r>
            <a:r>
              <a:rPr lang="ru-RU" sz="1700" dirty="0" err="1"/>
              <a:t>подібно</a:t>
            </a:r>
            <a:r>
              <a:rPr lang="ru-RU" sz="1700" dirty="0"/>
              <a:t> </a:t>
            </a:r>
            <a:r>
              <a:rPr lang="ru-RU" sz="1700" dirty="0" err="1"/>
              <a:t>постачальникам</a:t>
            </a:r>
            <a:r>
              <a:rPr lang="ru-RU" sz="1700" dirty="0"/>
              <a:t>, «</a:t>
            </a:r>
            <a:r>
              <a:rPr lang="ru-RU" sz="1700" dirty="0" err="1"/>
              <a:t>вичавлюють</a:t>
            </a:r>
            <a:r>
              <a:rPr lang="ru-RU" sz="1700" dirty="0"/>
              <a:t>» </a:t>
            </a:r>
            <a:r>
              <a:rPr lang="ru-RU" sz="1700" dirty="0" err="1"/>
              <a:t>прибуток</a:t>
            </a:r>
            <a:r>
              <a:rPr lang="ru-RU" sz="1700" dirty="0"/>
              <a:t> з </a:t>
            </a:r>
            <a:r>
              <a:rPr lang="ru-RU" sz="1700" dirty="0" err="1"/>
              <a:t>галузі</a:t>
            </a:r>
            <a:r>
              <a:rPr lang="ru-RU" sz="1700" dirty="0"/>
              <a:t>, </a:t>
            </a:r>
            <a:r>
              <a:rPr lang="ru-RU" sz="1700" dirty="0" err="1"/>
              <a:t>знижуючи</a:t>
            </a:r>
            <a:r>
              <a:rPr lang="ru-RU" sz="1700" dirty="0"/>
              <a:t> </a:t>
            </a:r>
            <a:r>
              <a:rPr lang="ru-RU" sz="1700" dirty="0" err="1"/>
              <a:t>ціни</a:t>
            </a:r>
            <a:r>
              <a:rPr lang="ru-RU" sz="1700" dirty="0"/>
              <a:t>, </a:t>
            </a:r>
            <a:r>
              <a:rPr lang="ru-RU" sz="1700" dirty="0" err="1"/>
              <a:t>вимагаючи</a:t>
            </a:r>
            <a:r>
              <a:rPr lang="ru-RU" sz="1700" dirty="0"/>
              <a:t> </a:t>
            </a:r>
            <a:r>
              <a:rPr lang="ru-RU" sz="1700" dirty="0" err="1"/>
              <a:t>вищої</a:t>
            </a:r>
            <a:r>
              <a:rPr lang="ru-RU" sz="1700" dirty="0"/>
              <a:t> </a:t>
            </a:r>
            <a:r>
              <a:rPr lang="ru-RU" sz="1700" dirty="0" err="1"/>
              <a:t>якості</a:t>
            </a:r>
            <a:r>
              <a:rPr lang="ru-RU" sz="1700" dirty="0"/>
              <a:t> </a:t>
            </a:r>
            <a:r>
              <a:rPr lang="ru-RU" sz="1700" dirty="0" err="1"/>
              <a:t>продукції</a:t>
            </a:r>
            <a:r>
              <a:rPr lang="ru-RU" sz="1700" dirty="0"/>
              <a:t> та </a:t>
            </a:r>
            <a:r>
              <a:rPr lang="ru-RU" sz="1700" dirty="0" err="1"/>
              <a:t>кращого</a:t>
            </a:r>
            <a:r>
              <a:rPr lang="ru-RU" sz="1700" dirty="0"/>
              <a:t> і </a:t>
            </a:r>
            <a:r>
              <a:rPr lang="ru-RU" sz="1700" dirty="0" err="1"/>
              <a:t>більшого</a:t>
            </a:r>
            <a:r>
              <a:rPr lang="ru-RU" sz="1700" dirty="0"/>
              <a:t> </a:t>
            </a:r>
            <a:r>
              <a:rPr lang="ru-RU" sz="1700" dirty="0" err="1"/>
              <a:t>обслуговування</a:t>
            </a:r>
            <a:r>
              <a:rPr lang="ru-RU" sz="1700" dirty="0"/>
              <a:t>, </a:t>
            </a:r>
            <a:r>
              <a:rPr lang="ru-RU" sz="1700" dirty="0" err="1"/>
              <a:t>налаштовуючи</a:t>
            </a:r>
            <a:r>
              <a:rPr lang="ru-RU" sz="1700" dirty="0"/>
              <a:t> </a:t>
            </a:r>
            <a:r>
              <a:rPr lang="ru-RU" sz="1700" dirty="0" err="1"/>
              <a:t>виробників</a:t>
            </a:r>
            <a:r>
              <a:rPr lang="ru-RU" sz="1700" dirty="0"/>
              <a:t> друг </a:t>
            </a:r>
            <a:r>
              <a:rPr lang="ru-RU" sz="1700" dirty="0" err="1"/>
              <a:t>проти</a:t>
            </a:r>
            <a:r>
              <a:rPr lang="ru-RU" sz="1700" dirty="0"/>
              <a:t> друга-на шкоду </a:t>
            </a:r>
            <a:r>
              <a:rPr lang="ru-RU" sz="1700" dirty="0" err="1"/>
              <a:t>прибутку</a:t>
            </a:r>
            <a:r>
              <a:rPr lang="ru-RU" sz="1700" dirty="0"/>
              <a:t> </a:t>
            </a:r>
            <a:r>
              <a:rPr lang="ru-RU" sz="1700" dirty="0" err="1"/>
              <a:t>всієї</a:t>
            </a:r>
            <a:r>
              <a:rPr lang="ru-RU" sz="1700" dirty="0"/>
              <a:t> </a:t>
            </a:r>
            <a:r>
              <a:rPr lang="ru-RU" sz="1700" dirty="0" err="1"/>
              <a:t>галузі</a:t>
            </a:r>
            <a:r>
              <a:rPr lang="ru-RU" sz="1700" dirty="0"/>
              <a:t>;</a:t>
            </a: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128544" y="5727530"/>
            <a:ext cx="2808312" cy="946244"/>
          </a:xfrm>
          <a:prstGeom prst="roundRect">
            <a:avLst/>
          </a:prstGeom>
          <a:solidFill>
            <a:schemeClr val="bg2">
              <a:lumMod val="90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>
                <a:solidFill>
                  <a:schemeClr val="tx1"/>
                </a:solidFill>
              </a:rPr>
              <a:t>Економічний потенціал покупців</a:t>
            </a: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2843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Вибір типу конкурентної переваги</a:t>
            </a:r>
            <a:endParaRPr lang="ru-RU" dirty="0"/>
          </a:p>
        </p:txBody>
      </p:sp>
      <p:pic>
        <p:nvPicPr>
          <p:cNvPr id="3074" name="Picture 2" descr="C:\Users\qwerty\Desktop\rys4_2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1916832"/>
            <a:ext cx="6048672" cy="45365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1211992" y="6057292"/>
            <a:ext cx="6048672" cy="36004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1979712" y="1445568"/>
            <a:ext cx="65527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000" b="1" dirty="0" smtClean="0"/>
              <a:t>Матриця розвитку товару</a:t>
            </a:r>
            <a:r>
              <a:rPr lang="en-US" sz="2000" b="1" dirty="0"/>
              <a:t>/</a:t>
            </a:r>
            <a:r>
              <a:rPr lang="uk-UA" sz="2000" b="1" dirty="0" smtClean="0"/>
              <a:t>ринку</a:t>
            </a:r>
            <a:endParaRPr lang="ru-RU" sz="2000" b="1" dirty="0"/>
          </a:p>
        </p:txBody>
      </p:sp>
    </p:spTree>
    <p:extLst>
      <p:ext uri="{BB962C8B-B14F-4D97-AF65-F5344CB8AC3E}">
        <p14:creationId xmlns:p14="http://schemas.microsoft.com/office/powerpoint/2010/main" val="836930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34668" y="0"/>
            <a:ext cx="7242048" cy="1143000"/>
          </a:xfrm>
        </p:spPr>
        <p:txBody>
          <a:bodyPr/>
          <a:lstStyle/>
          <a:p>
            <a:r>
              <a:rPr lang="uk-UA" dirty="0" smtClean="0"/>
              <a:t>Стратегії за М.Портером</a:t>
            </a:r>
            <a:endParaRPr lang="ru-RU" dirty="0"/>
          </a:p>
        </p:txBody>
      </p:sp>
      <p:sp>
        <p:nvSpPr>
          <p:cNvPr id="4" name="Содержимое 2"/>
          <p:cNvSpPr txBox="1">
            <a:spLocks/>
          </p:cNvSpPr>
          <p:nvPr/>
        </p:nvSpPr>
        <p:spPr bwMode="auto">
          <a:xfrm>
            <a:off x="0" y="1484784"/>
            <a:ext cx="8340328" cy="46166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35717" tIns="35717" rIns="35717" bIns="35717" numCol="1" anchor="t" anchorCtr="0" compatLnSpc="1">
            <a:prstTxWarp prst="textNoShape">
              <a:avLst/>
            </a:prstTxWarp>
          </a:bodyPr>
          <a:lstStyle>
            <a:lvl1pPr marL="187517" indent="-187517" algn="l" rtl="0" eaLnBrk="0" fontAlgn="base" hangingPunct="0">
              <a:spcBef>
                <a:spcPts val="3375"/>
              </a:spcBef>
              <a:spcAft>
                <a:spcPct val="0"/>
              </a:spcAft>
              <a:buClr>
                <a:srgbClr val="606060"/>
              </a:buClr>
              <a:buSzPct val="100000"/>
              <a:buFont typeface="Helvetica Neue" pitchFamily="-84" charset="0"/>
              <a:buChar char="•"/>
              <a:defRPr kumimoji="1" sz="1800">
                <a:solidFill>
                  <a:srgbClr val="606060"/>
                </a:solidFill>
                <a:latin typeface="+mn-lt"/>
                <a:ea typeface="+mn-ea"/>
                <a:cs typeface="+mn-cs"/>
                <a:sym typeface="Helvetica Neue" pitchFamily="-84" charset="0"/>
              </a:defRPr>
            </a:lvl1pPr>
            <a:lvl2pPr marL="464327" indent="-187517" algn="l" rtl="0" eaLnBrk="0" fontAlgn="base" hangingPunct="0">
              <a:spcBef>
                <a:spcPts val="3375"/>
              </a:spcBef>
              <a:spcAft>
                <a:spcPct val="0"/>
              </a:spcAft>
              <a:buClr>
                <a:srgbClr val="606060"/>
              </a:buClr>
              <a:buSzPct val="100000"/>
              <a:buFont typeface="Helvetica Neue" pitchFamily="-84" charset="0"/>
              <a:buChar char="•"/>
              <a:defRPr kumimoji="1" sz="1800">
                <a:solidFill>
                  <a:srgbClr val="606060"/>
                </a:solidFill>
                <a:latin typeface="+mn-lt"/>
                <a:ea typeface="+mn-ea"/>
                <a:cs typeface="+mn-cs"/>
                <a:sym typeface="Helvetica Neue" pitchFamily="-84" charset="0"/>
              </a:defRPr>
            </a:lvl2pPr>
            <a:lvl3pPr marL="776855" indent="-187517" algn="l" rtl="0" eaLnBrk="0" fontAlgn="base" hangingPunct="0">
              <a:spcBef>
                <a:spcPts val="3375"/>
              </a:spcBef>
              <a:spcAft>
                <a:spcPct val="0"/>
              </a:spcAft>
              <a:buClr>
                <a:srgbClr val="606060"/>
              </a:buClr>
              <a:buSzPct val="100000"/>
              <a:buFont typeface="Helvetica Neue" pitchFamily="-84" charset="0"/>
              <a:buChar char="•"/>
              <a:defRPr kumimoji="1" sz="1800">
                <a:solidFill>
                  <a:srgbClr val="606060"/>
                </a:solidFill>
                <a:latin typeface="+mn-lt"/>
                <a:ea typeface="+mn-ea"/>
                <a:cs typeface="+mn-cs"/>
                <a:sym typeface="Helvetica Neue" pitchFamily="-84" charset="0"/>
              </a:defRPr>
            </a:lvl3pPr>
            <a:lvl4pPr marL="1089383" indent="-187517" algn="l" rtl="0" eaLnBrk="0" fontAlgn="base" hangingPunct="0">
              <a:spcBef>
                <a:spcPts val="3375"/>
              </a:spcBef>
              <a:spcAft>
                <a:spcPct val="0"/>
              </a:spcAft>
              <a:buClr>
                <a:srgbClr val="606060"/>
              </a:buClr>
              <a:buSzPct val="100000"/>
              <a:buFont typeface="Helvetica Neue" pitchFamily="-84" charset="0"/>
              <a:buChar char="•"/>
              <a:defRPr kumimoji="1" sz="1800">
                <a:solidFill>
                  <a:srgbClr val="606060"/>
                </a:solidFill>
                <a:latin typeface="+mn-lt"/>
                <a:ea typeface="+mn-ea"/>
                <a:cs typeface="+mn-cs"/>
                <a:sym typeface="Helvetica Neue" pitchFamily="-84" charset="0"/>
              </a:defRPr>
            </a:lvl4pPr>
            <a:lvl5pPr marL="1401911" indent="-187517" algn="l" rtl="0" eaLnBrk="0" fontAlgn="base" hangingPunct="0">
              <a:spcBef>
                <a:spcPts val="3375"/>
              </a:spcBef>
              <a:spcAft>
                <a:spcPct val="0"/>
              </a:spcAft>
              <a:buClr>
                <a:srgbClr val="606060"/>
              </a:buClr>
              <a:buSzPct val="100000"/>
              <a:buFont typeface="Helvetica Neue" pitchFamily="-84" charset="0"/>
              <a:buChar char="•"/>
              <a:defRPr kumimoji="1" sz="1800">
                <a:solidFill>
                  <a:srgbClr val="606060"/>
                </a:solidFill>
                <a:latin typeface="+mn-lt"/>
                <a:ea typeface="+mn-ea"/>
                <a:cs typeface="+mn-cs"/>
                <a:sym typeface="Helvetica Neue" pitchFamily="-84" charset="0"/>
              </a:defRPr>
            </a:lvl5pPr>
            <a:lvl6pPr marL="1723368" indent="-187517" algn="l" rtl="0" fontAlgn="base">
              <a:spcBef>
                <a:spcPts val="3375"/>
              </a:spcBef>
              <a:spcAft>
                <a:spcPct val="0"/>
              </a:spcAft>
              <a:buClr>
                <a:srgbClr val="606060"/>
              </a:buClr>
              <a:buSzPct val="100000"/>
              <a:buFont typeface="Helvetica Neue" charset="0"/>
              <a:buChar char="•"/>
              <a:defRPr sz="1800">
                <a:solidFill>
                  <a:srgbClr val="606060"/>
                </a:solidFill>
                <a:latin typeface="+mn-lt"/>
                <a:ea typeface="+mn-ea"/>
                <a:cs typeface="+mn-cs"/>
                <a:sym typeface="Helvetica Neue" charset="0"/>
              </a:defRPr>
            </a:lvl6pPr>
            <a:lvl7pPr marL="2044826" indent="-187517" algn="l" rtl="0" fontAlgn="base">
              <a:spcBef>
                <a:spcPts val="3375"/>
              </a:spcBef>
              <a:spcAft>
                <a:spcPct val="0"/>
              </a:spcAft>
              <a:buClr>
                <a:srgbClr val="606060"/>
              </a:buClr>
              <a:buSzPct val="100000"/>
              <a:buFont typeface="Helvetica Neue" charset="0"/>
              <a:buChar char="•"/>
              <a:defRPr sz="1800">
                <a:solidFill>
                  <a:srgbClr val="606060"/>
                </a:solidFill>
                <a:latin typeface="+mn-lt"/>
                <a:ea typeface="+mn-ea"/>
                <a:cs typeface="+mn-cs"/>
                <a:sym typeface="Helvetica Neue" charset="0"/>
              </a:defRPr>
            </a:lvl7pPr>
            <a:lvl8pPr marL="2366283" indent="-187517" algn="l" rtl="0" fontAlgn="base">
              <a:spcBef>
                <a:spcPts val="3375"/>
              </a:spcBef>
              <a:spcAft>
                <a:spcPct val="0"/>
              </a:spcAft>
              <a:buClr>
                <a:srgbClr val="606060"/>
              </a:buClr>
              <a:buSzPct val="100000"/>
              <a:buFont typeface="Helvetica Neue" charset="0"/>
              <a:buChar char="•"/>
              <a:defRPr sz="1800">
                <a:solidFill>
                  <a:srgbClr val="606060"/>
                </a:solidFill>
                <a:latin typeface="+mn-lt"/>
                <a:ea typeface="+mn-ea"/>
                <a:cs typeface="+mn-cs"/>
                <a:sym typeface="Helvetica Neue" charset="0"/>
              </a:defRPr>
            </a:lvl8pPr>
            <a:lvl9pPr marL="2687740" indent="-187517" algn="l" rtl="0" fontAlgn="base">
              <a:spcBef>
                <a:spcPts val="3375"/>
              </a:spcBef>
              <a:spcAft>
                <a:spcPct val="0"/>
              </a:spcAft>
              <a:buClr>
                <a:srgbClr val="606060"/>
              </a:buClr>
              <a:buSzPct val="100000"/>
              <a:buFont typeface="Helvetica Neue" charset="0"/>
              <a:buChar char="•"/>
              <a:defRPr sz="1800">
                <a:solidFill>
                  <a:srgbClr val="606060"/>
                </a:solidFill>
                <a:latin typeface="+mn-lt"/>
                <a:ea typeface="+mn-ea"/>
                <a:cs typeface="+mn-cs"/>
                <a:sym typeface="Helvetica Neue" charset="0"/>
              </a:defRPr>
            </a:lvl9pPr>
          </a:lstStyle>
          <a:p>
            <a:pPr marL="187517" marR="0" lvl="0" indent="-187517" algn="l" defTabSz="914400" rtl="0" eaLnBrk="0" fontAlgn="base" latinLnBrk="0" hangingPunct="0">
              <a:lnSpc>
                <a:spcPct val="100000"/>
              </a:lnSpc>
              <a:spcBef>
                <a:spcPts val="3375"/>
              </a:spcBef>
              <a:spcAft>
                <a:spcPct val="0"/>
              </a:spcAft>
              <a:buClr>
                <a:srgbClr val="606060"/>
              </a:buClr>
              <a:buSzPct val="100000"/>
              <a:buFont typeface="Helvetica Neue" pitchFamily="-84" charset="0"/>
              <a:buChar char="•"/>
              <a:tabLst/>
              <a:defRPr/>
            </a:pPr>
            <a:r>
              <a:rPr kumimoji="0" lang="ru-RU" sz="18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606060"/>
                </a:solidFill>
                <a:effectLst/>
                <a:uLnTx/>
                <a:uFillTx/>
                <a:sym typeface="Helvetica Neue" pitchFamily="-84" charset="0"/>
              </a:rPr>
              <a:t>Лідерство</a:t>
            </a:r>
            <a:r>
              <a:rPr kumimoji="0" lang="ru-RU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606060"/>
                </a:solidFill>
                <a:effectLst/>
                <a:uLnTx/>
                <a:uFillTx/>
                <a:sym typeface="Helvetica Neue" pitchFamily="-84" charset="0"/>
              </a:rPr>
              <a:t> по </a:t>
            </a:r>
            <a:r>
              <a:rPr kumimoji="0" lang="ru-RU" sz="18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606060"/>
                </a:solidFill>
                <a:effectLst/>
                <a:uLnTx/>
                <a:uFillTx/>
                <a:sym typeface="Helvetica Neue" pitchFamily="-84" charset="0"/>
              </a:rPr>
              <a:t>витратах</a:t>
            </a:r>
            <a:r>
              <a:rPr kumimoji="0" lang="ru-RU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606060"/>
                </a:solidFill>
                <a:effectLst/>
                <a:uLnTx/>
                <a:uFillTx/>
                <a:sym typeface="Helvetica Neue" pitchFamily="-84" charset="0"/>
              </a:rPr>
              <a:t> </a:t>
            </a:r>
            <a:r>
              <a:rPr kumimoji="0" lang="ru-RU" sz="18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606060"/>
                </a:solidFill>
                <a:effectLst/>
                <a:uLnTx/>
                <a:uFillTx/>
                <a:sym typeface="Helvetica Neue" pitchFamily="-84" charset="0"/>
              </a:rPr>
              <a:t>Знизити</a:t>
            </a:r>
            <a:r>
              <a:rPr kumimoji="0" lang="ru-RU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606060"/>
                </a:solidFill>
                <a:effectLst/>
                <a:uLnTx/>
                <a:uFillTx/>
                <a:sym typeface="Helvetica Neue" pitchFamily="-84" charset="0"/>
              </a:rPr>
              <a:t> </a:t>
            </a:r>
            <a:r>
              <a:rPr kumimoji="0" lang="ru-RU" sz="18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606060"/>
                </a:solidFill>
                <a:effectLst/>
                <a:uLnTx/>
                <a:uFillTx/>
                <a:sym typeface="Helvetica Neue" pitchFamily="-84" charset="0"/>
              </a:rPr>
              <a:t>витрати</a:t>
            </a:r>
            <a:r>
              <a:rPr kumimoji="0" lang="ru-RU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606060"/>
                </a:solidFill>
                <a:effectLst/>
                <a:uLnTx/>
                <a:uFillTx/>
                <a:sym typeface="Helvetica Neue" pitchFamily="-84" charset="0"/>
              </a:rPr>
              <a:t> і стати </a:t>
            </a:r>
            <a:r>
              <a:rPr kumimoji="0" lang="ru-RU" sz="18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606060"/>
                </a:solidFill>
                <a:effectLst/>
                <a:uLnTx/>
                <a:uFillTx/>
                <a:sym typeface="Helvetica Neue" pitchFamily="-84" charset="0"/>
              </a:rPr>
              <a:t>лідером</a:t>
            </a:r>
            <a:r>
              <a:rPr kumimoji="0" lang="ru-RU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606060"/>
                </a:solidFill>
                <a:effectLst/>
                <a:uLnTx/>
                <a:uFillTx/>
                <a:sym typeface="Helvetica Neue" pitchFamily="-84" charset="0"/>
              </a:rPr>
              <a:t> за </a:t>
            </a:r>
            <a:r>
              <a:rPr kumimoji="0" lang="ru-RU" sz="18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606060"/>
                </a:solidFill>
                <a:effectLst/>
                <a:uLnTx/>
                <a:uFillTx/>
                <a:sym typeface="Helvetica Neue" pitchFamily="-84" charset="0"/>
              </a:rPr>
              <a:t>цим</a:t>
            </a:r>
            <a:r>
              <a:rPr kumimoji="0" lang="ru-RU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606060"/>
                </a:solidFill>
                <a:effectLst/>
                <a:uLnTx/>
                <a:uFillTx/>
                <a:sym typeface="Helvetica Neue" pitchFamily="-84" charset="0"/>
              </a:rPr>
              <a:t> </a:t>
            </a:r>
            <a:r>
              <a:rPr kumimoji="0" lang="ru-RU" sz="18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606060"/>
                </a:solidFill>
                <a:effectLst/>
                <a:uLnTx/>
                <a:uFillTx/>
                <a:sym typeface="Helvetica Neue" pitchFamily="-84" charset="0"/>
              </a:rPr>
              <a:t>показником</a:t>
            </a:r>
            <a:r>
              <a:rPr kumimoji="0" lang="ru-RU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606060"/>
                </a:solidFill>
                <a:effectLst/>
                <a:uLnTx/>
                <a:uFillTx/>
                <a:sym typeface="Helvetica Neue" pitchFamily="-84" charset="0"/>
              </a:rPr>
              <a:t> у </a:t>
            </a:r>
            <a:r>
              <a:rPr kumimoji="0" lang="ru-RU" sz="18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606060"/>
                </a:solidFill>
                <a:effectLst/>
                <a:uLnTx/>
                <a:uFillTx/>
                <a:sym typeface="Helvetica Neue" pitchFamily="-84" charset="0"/>
              </a:rPr>
              <a:t>своїй</a:t>
            </a:r>
            <a:r>
              <a:rPr kumimoji="0" lang="ru-RU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606060"/>
                </a:solidFill>
                <a:effectLst/>
                <a:uLnTx/>
                <a:uFillTx/>
                <a:sym typeface="Helvetica Neue" pitchFamily="-84" charset="0"/>
              </a:rPr>
              <a:t> </a:t>
            </a:r>
            <a:r>
              <a:rPr kumimoji="0" lang="ru-RU" sz="18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606060"/>
                </a:solidFill>
                <a:effectLst/>
                <a:uLnTx/>
                <a:uFillTx/>
                <a:sym typeface="Helvetica Neue" pitchFamily="-84" charset="0"/>
              </a:rPr>
              <a:t>галузі</a:t>
            </a:r>
            <a:endParaRPr kumimoji="0" lang="ru-RU" sz="1800" b="0" i="0" u="none" strike="noStrike" kern="0" cap="none" spc="0" normalizeH="0" baseline="0" noProof="0" dirty="0" smtClean="0">
              <a:ln>
                <a:noFill/>
              </a:ln>
              <a:solidFill>
                <a:srgbClr val="606060"/>
              </a:solidFill>
              <a:effectLst/>
              <a:uLnTx/>
              <a:uFillTx/>
              <a:sym typeface="Helvetica Neue" pitchFamily="-84" charset="0"/>
            </a:endParaRPr>
          </a:p>
          <a:p>
            <a:pPr marL="187517" marR="0" lvl="0" indent="-187517" algn="l" defTabSz="914400" rtl="0" eaLnBrk="0" fontAlgn="base" latinLnBrk="0" hangingPunct="0">
              <a:lnSpc>
                <a:spcPct val="100000"/>
              </a:lnSpc>
              <a:spcBef>
                <a:spcPts val="3375"/>
              </a:spcBef>
              <a:spcAft>
                <a:spcPct val="0"/>
              </a:spcAft>
              <a:buClr>
                <a:srgbClr val="606060"/>
              </a:buClr>
              <a:buSzPct val="100000"/>
              <a:buFont typeface="Helvetica Neue" pitchFamily="-84" charset="0"/>
              <a:buChar char="•"/>
              <a:tabLst/>
              <a:defRPr/>
            </a:pPr>
            <a:r>
              <a:rPr kumimoji="0" lang="ru-RU" sz="18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606060"/>
                </a:solidFill>
                <a:effectLst/>
                <a:uLnTx/>
                <a:uFillTx/>
                <a:sym typeface="Helvetica Neue" pitchFamily="-84" charset="0"/>
              </a:rPr>
              <a:t>Диференціація</a:t>
            </a:r>
            <a:r>
              <a:rPr kumimoji="0" lang="ru-RU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606060"/>
                </a:solidFill>
                <a:effectLst/>
                <a:uLnTx/>
                <a:uFillTx/>
                <a:sym typeface="Helvetica Neue" pitchFamily="-84" charset="0"/>
              </a:rPr>
              <a:t> </a:t>
            </a:r>
            <a:r>
              <a:rPr kumimoji="0" lang="ru-RU" sz="18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606060"/>
                </a:solidFill>
                <a:effectLst/>
                <a:uLnTx/>
                <a:uFillTx/>
                <a:sym typeface="Helvetica Neue" pitchFamily="-84" charset="0"/>
              </a:rPr>
              <a:t>Зайняти</a:t>
            </a:r>
            <a:r>
              <a:rPr kumimoji="0" lang="ru-RU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606060"/>
                </a:solidFill>
                <a:effectLst/>
                <a:uLnTx/>
                <a:uFillTx/>
                <a:sym typeface="Helvetica Neue" pitchFamily="-84" charset="0"/>
              </a:rPr>
              <a:t> </a:t>
            </a:r>
            <a:r>
              <a:rPr kumimoji="0" lang="ru-RU" sz="18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606060"/>
                </a:solidFill>
                <a:effectLst/>
                <a:uLnTx/>
                <a:uFillTx/>
                <a:sym typeface="Helvetica Neue" pitchFamily="-84" charset="0"/>
              </a:rPr>
              <a:t>унікальне</a:t>
            </a:r>
            <a:r>
              <a:rPr kumimoji="0" lang="ru-RU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606060"/>
                </a:solidFill>
                <a:effectLst/>
                <a:uLnTx/>
                <a:uFillTx/>
                <a:sym typeface="Helvetica Neue" pitchFamily="-84" charset="0"/>
              </a:rPr>
              <a:t> </a:t>
            </a:r>
            <a:r>
              <a:rPr kumimoji="0" lang="ru-RU" sz="18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606060"/>
                </a:solidFill>
                <a:effectLst/>
                <a:uLnTx/>
                <a:uFillTx/>
                <a:sym typeface="Helvetica Neue" pitchFamily="-84" charset="0"/>
              </a:rPr>
              <a:t>місце</a:t>
            </a:r>
            <a:r>
              <a:rPr kumimoji="0" lang="ru-RU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606060"/>
                </a:solidFill>
                <a:effectLst/>
                <a:uLnTx/>
                <a:uFillTx/>
                <a:sym typeface="Helvetica Neue" pitchFamily="-84" charset="0"/>
              </a:rPr>
              <a:t> в умах </a:t>
            </a:r>
            <a:r>
              <a:rPr kumimoji="0" lang="ru-RU" sz="18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606060"/>
                </a:solidFill>
                <a:effectLst/>
                <a:uLnTx/>
                <a:uFillTx/>
                <a:sym typeface="Helvetica Neue" pitchFamily="-84" charset="0"/>
              </a:rPr>
              <a:t>споживачів</a:t>
            </a:r>
            <a:r>
              <a:rPr kumimoji="0" lang="ru-RU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606060"/>
                </a:solidFill>
                <a:effectLst/>
                <a:uLnTx/>
                <a:uFillTx/>
                <a:sym typeface="Helvetica Neue" pitchFamily="-84" charset="0"/>
              </a:rPr>
              <a:t>, </a:t>
            </a:r>
            <a:r>
              <a:rPr kumimoji="0" lang="ru-RU" sz="18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606060"/>
                </a:solidFill>
                <a:effectLst/>
                <a:uLnTx/>
                <a:uFillTx/>
                <a:sym typeface="Helvetica Neue" pitchFamily="-84" charset="0"/>
              </a:rPr>
              <a:t>оперую</a:t>
            </a:r>
            <a:r>
              <a:rPr kumimoji="0" lang="ru-RU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606060"/>
                </a:solidFill>
                <a:effectLst/>
                <a:uLnTx/>
                <a:uFillTx/>
                <a:sym typeface="Helvetica Neue" pitchFamily="-84" charset="0"/>
              </a:rPr>
              <a:t> </a:t>
            </a:r>
            <a:r>
              <a:rPr kumimoji="0" lang="ru-RU" sz="18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606060"/>
                </a:solidFill>
                <a:effectLst/>
                <a:uLnTx/>
                <a:uFillTx/>
                <a:sym typeface="Helvetica Neue" pitchFamily="-84" charset="0"/>
              </a:rPr>
              <a:t>якимось</a:t>
            </a:r>
            <a:r>
              <a:rPr kumimoji="0" lang="ru-RU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606060"/>
                </a:solidFill>
                <a:effectLst/>
                <a:uLnTx/>
                <a:uFillTx/>
                <a:sym typeface="Helvetica Neue" pitchFamily="-84" charset="0"/>
              </a:rPr>
              <a:t> </a:t>
            </a:r>
            <a:r>
              <a:rPr kumimoji="0" lang="ru-RU" sz="18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606060"/>
                </a:solidFill>
                <a:effectLst/>
                <a:uLnTx/>
                <a:uFillTx/>
                <a:sym typeface="Helvetica Neue" pitchFamily="-84" charset="0"/>
              </a:rPr>
              <a:t>унікальним</a:t>
            </a:r>
            <a:r>
              <a:rPr kumimoji="0" lang="ru-RU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606060"/>
                </a:solidFill>
                <a:effectLst/>
                <a:uLnTx/>
                <a:uFillTx/>
                <a:sym typeface="Helvetica Neue" pitchFamily="-84" charset="0"/>
              </a:rPr>
              <a:t> </a:t>
            </a:r>
            <a:r>
              <a:rPr kumimoji="0" lang="ru-RU" sz="18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606060"/>
                </a:solidFill>
                <a:effectLst/>
                <a:uLnTx/>
                <a:uFillTx/>
                <a:sym typeface="Helvetica Neue" pitchFamily="-84" charset="0"/>
              </a:rPr>
              <a:t>властивістю</a:t>
            </a:r>
            <a:r>
              <a:rPr kumimoji="0" lang="ru-RU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606060"/>
                </a:solidFill>
                <a:effectLst/>
                <a:uLnTx/>
                <a:uFillTx/>
                <a:sym typeface="Helvetica Neue" pitchFamily="-84" charset="0"/>
              </a:rPr>
              <a:t> продукту</a:t>
            </a:r>
          </a:p>
          <a:p>
            <a:pPr marL="187517" marR="0" lvl="0" indent="-187517" algn="l" defTabSz="914400" rtl="0" eaLnBrk="0" fontAlgn="base" latinLnBrk="0" hangingPunct="0">
              <a:lnSpc>
                <a:spcPct val="100000"/>
              </a:lnSpc>
              <a:spcBef>
                <a:spcPts val="3375"/>
              </a:spcBef>
              <a:spcAft>
                <a:spcPct val="0"/>
              </a:spcAft>
              <a:buClr>
                <a:srgbClr val="606060"/>
              </a:buClr>
              <a:buSzPct val="100000"/>
              <a:buFont typeface="Helvetica Neue" pitchFamily="-84" charset="0"/>
              <a:buChar char="•"/>
              <a:tabLst/>
              <a:defRPr/>
            </a:pPr>
            <a:r>
              <a:rPr kumimoji="0" lang="ru-RU" sz="18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606060"/>
                </a:solidFill>
                <a:effectLst/>
                <a:uLnTx/>
                <a:uFillTx/>
                <a:sym typeface="Helvetica Neue" pitchFamily="-84" charset="0"/>
              </a:rPr>
              <a:t>Фокусування</a:t>
            </a:r>
            <a:r>
              <a:rPr kumimoji="0" lang="ru-RU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606060"/>
                </a:solidFill>
                <a:effectLst/>
                <a:uLnTx/>
                <a:uFillTx/>
                <a:sym typeface="Helvetica Neue" pitchFamily="-84" charset="0"/>
              </a:rPr>
              <a:t> </a:t>
            </a:r>
            <a:r>
              <a:rPr kumimoji="0" lang="ru-RU" sz="18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606060"/>
                </a:solidFill>
                <a:effectLst/>
                <a:uLnTx/>
                <a:uFillTx/>
                <a:sym typeface="Helvetica Neue" pitchFamily="-84" charset="0"/>
              </a:rPr>
              <a:t>Вибрати</a:t>
            </a:r>
            <a:r>
              <a:rPr kumimoji="0" lang="ru-RU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606060"/>
                </a:solidFill>
                <a:effectLst/>
                <a:uLnTx/>
                <a:uFillTx/>
                <a:sym typeface="Helvetica Neue" pitchFamily="-84" charset="0"/>
              </a:rPr>
              <a:t> </a:t>
            </a:r>
            <a:r>
              <a:rPr kumimoji="0" lang="ru-RU" sz="18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606060"/>
                </a:solidFill>
                <a:effectLst/>
                <a:uLnTx/>
                <a:uFillTx/>
                <a:sym typeface="Helvetica Neue" pitchFamily="-84" charset="0"/>
              </a:rPr>
              <a:t>певний</a:t>
            </a:r>
            <a:r>
              <a:rPr kumimoji="0" lang="ru-RU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606060"/>
                </a:solidFill>
                <a:effectLst/>
                <a:uLnTx/>
                <a:uFillTx/>
                <a:sym typeface="Helvetica Neue" pitchFamily="-84" charset="0"/>
              </a:rPr>
              <a:t> сегмент в </a:t>
            </a:r>
            <a:r>
              <a:rPr kumimoji="0" lang="ru-RU" sz="18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606060"/>
                </a:solidFill>
                <a:effectLst/>
                <a:uLnTx/>
                <a:uFillTx/>
                <a:sym typeface="Helvetica Neue" pitchFamily="-84" charset="0"/>
              </a:rPr>
              <a:t>галузі</a:t>
            </a:r>
            <a:r>
              <a:rPr kumimoji="0" lang="ru-RU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606060"/>
                </a:solidFill>
                <a:effectLst/>
                <a:uLnTx/>
                <a:uFillTx/>
                <a:sym typeface="Helvetica Neue" pitchFamily="-84" charset="0"/>
              </a:rPr>
              <a:t> і </a:t>
            </a:r>
            <a:r>
              <a:rPr kumimoji="0" lang="ru-RU" sz="18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606060"/>
                </a:solidFill>
                <a:effectLst/>
                <a:uLnTx/>
                <a:uFillTx/>
                <a:sym typeface="Helvetica Neue" pitchFamily="-84" charset="0"/>
              </a:rPr>
              <a:t>націлитися</a:t>
            </a:r>
            <a:r>
              <a:rPr kumimoji="0" lang="ru-RU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606060"/>
                </a:solidFill>
                <a:effectLst/>
                <a:uLnTx/>
                <a:uFillTx/>
                <a:sym typeface="Helvetica Neue" pitchFamily="-84" charset="0"/>
              </a:rPr>
              <a:t> </a:t>
            </a:r>
            <a:r>
              <a:rPr kumimoji="0" lang="ru-RU" sz="18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606060"/>
                </a:solidFill>
                <a:effectLst/>
                <a:uLnTx/>
                <a:uFillTx/>
                <a:sym typeface="Helvetica Neue" pitchFamily="-84" charset="0"/>
              </a:rPr>
              <a:t>виключно</a:t>
            </a:r>
            <a:r>
              <a:rPr kumimoji="0" lang="ru-RU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606060"/>
                </a:solidFill>
                <a:effectLst/>
                <a:uLnTx/>
                <a:uFillTx/>
                <a:sym typeface="Helvetica Neue" pitchFamily="-84" charset="0"/>
              </a:rPr>
              <a:t> на </a:t>
            </a:r>
            <a:r>
              <a:rPr kumimoji="0" lang="ru-RU" sz="18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606060"/>
                </a:solidFill>
                <a:effectLst/>
                <a:uLnTx/>
                <a:uFillTx/>
                <a:sym typeface="Helvetica Neue" pitchFamily="-84" charset="0"/>
              </a:rPr>
              <a:t>нього</a:t>
            </a:r>
            <a:r>
              <a:rPr kumimoji="0" lang="ru-RU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606060"/>
                </a:solidFill>
                <a:effectLst/>
                <a:uLnTx/>
                <a:uFillTx/>
                <a:sym typeface="Helvetica Neue" pitchFamily="-84" charset="0"/>
              </a:rPr>
              <a:t>, </a:t>
            </a:r>
            <a:r>
              <a:rPr kumimoji="0" lang="ru-RU" sz="18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606060"/>
                </a:solidFill>
                <a:effectLst/>
                <a:uLnTx/>
                <a:uFillTx/>
                <a:sym typeface="Helvetica Neue" pitchFamily="-84" charset="0"/>
              </a:rPr>
              <a:t>щоб</a:t>
            </a:r>
            <a:r>
              <a:rPr kumimoji="0" lang="ru-RU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606060"/>
                </a:solidFill>
                <a:effectLst/>
                <a:uLnTx/>
                <a:uFillTx/>
                <a:sym typeface="Helvetica Neue" pitchFamily="-84" charset="0"/>
              </a:rPr>
              <a:t> </a:t>
            </a:r>
            <a:r>
              <a:rPr kumimoji="0" lang="ru-RU" sz="18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606060"/>
                </a:solidFill>
                <a:effectLst/>
                <a:uLnTx/>
                <a:uFillTx/>
                <a:sym typeface="Helvetica Neue" pitchFamily="-84" charset="0"/>
              </a:rPr>
              <a:t>ця</a:t>
            </a:r>
            <a:r>
              <a:rPr kumimoji="0" lang="ru-RU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606060"/>
                </a:solidFill>
                <a:effectLst/>
                <a:uLnTx/>
                <a:uFillTx/>
                <a:sym typeface="Helvetica Neue" pitchFamily="-84" charset="0"/>
              </a:rPr>
              <a:t> </a:t>
            </a:r>
            <a:r>
              <a:rPr kumimoji="0" lang="ru-RU" sz="18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606060"/>
                </a:solidFill>
                <a:effectLst/>
                <a:uLnTx/>
                <a:uFillTx/>
                <a:sym typeface="Helvetica Neue" pitchFamily="-84" charset="0"/>
              </a:rPr>
              <a:t>певна</a:t>
            </a:r>
            <a:r>
              <a:rPr kumimoji="0" lang="ru-RU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606060"/>
                </a:solidFill>
                <a:effectLst/>
                <a:uLnTx/>
                <a:uFillTx/>
                <a:sym typeface="Helvetica Neue" pitchFamily="-84" charset="0"/>
              </a:rPr>
              <a:t> </a:t>
            </a:r>
            <a:r>
              <a:rPr kumimoji="0" lang="ru-RU" sz="18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606060"/>
                </a:solidFill>
                <a:effectLst/>
                <a:uLnTx/>
                <a:uFillTx/>
                <a:sym typeface="Helvetica Neue" pitchFamily="-84" charset="0"/>
              </a:rPr>
              <a:t>група</a:t>
            </a:r>
            <a:r>
              <a:rPr kumimoji="0" lang="ru-RU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606060"/>
                </a:solidFill>
                <a:effectLst/>
                <a:uLnTx/>
                <a:uFillTx/>
                <a:sym typeface="Helvetica Neue" pitchFamily="-84" charset="0"/>
              </a:rPr>
              <a:t> </a:t>
            </a:r>
            <a:r>
              <a:rPr kumimoji="0" lang="ru-RU" sz="18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606060"/>
                </a:solidFill>
                <a:effectLst/>
                <a:uLnTx/>
                <a:uFillTx/>
                <a:sym typeface="Helvetica Neue" pitchFamily="-84" charset="0"/>
              </a:rPr>
              <a:t>покупців</a:t>
            </a:r>
            <a:r>
              <a:rPr kumimoji="0" lang="ru-RU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606060"/>
                </a:solidFill>
                <a:effectLst/>
                <a:uLnTx/>
                <a:uFillTx/>
                <a:sym typeface="Helvetica Neue" pitchFamily="-84" charset="0"/>
              </a:rPr>
              <a:t> </a:t>
            </a:r>
            <a:r>
              <a:rPr kumimoji="0" lang="ru-RU" sz="18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606060"/>
                </a:solidFill>
                <a:effectLst/>
                <a:uLnTx/>
                <a:uFillTx/>
                <a:sym typeface="Helvetica Neue" pitchFamily="-84" charset="0"/>
              </a:rPr>
              <a:t>виділила</a:t>
            </a:r>
            <a:r>
              <a:rPr kumimoji="0" lang="ru-RU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606060"/>
                </a:solidFill>
                <a:effectLst/>
                <a:uLnTx/>
                <a:uFillTx/>
                <a:sym typeface="Helvetica Neue" pitchFamily="-84" charset="0"/>
              </a:rPr>
              <a:t> </a:t>
            </a:r>
            <a:r>
              <a:rPr kumimoji="0" lang="ru-RU" sz="18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606060"/>
                </a:solidFill>
                <a:effectLst/>
                <a:uLnTx/>
                <a:uFillTx/>
                <a:sym typeface="Helvetica Neue" pitchFamily="-84" charset="0"/>
              </a:rPr>
              <a:t>компанію</a:t>
            </a:r>
            <a:r>
              <a:rPr kumimoji="0" lang="ru-RU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606060"/>
                </a:solidFill>
                <a:effectLst/>
                <a:uLnTx/>
                <a:uFillTx/>
                <a:sym typeface="Helvetica Neue" pitchFamily="-84" charset="0"/>
              </a:rPr>
              <a:t> на </a:t>
            </a:r>
            <a:r>
              <a:rPr kumimoji="0" lang="ru-RU" sz="18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606060"/>
                </a:solidFill>
                <a:effectLst/>
                <a:uLnTx/>
                <a:uFillTx/>
                <a:sym typeface="Helvetica Neue" pitchFamily="-84" charset="0"/>
              </a:rPr>
              <a:t>тлі</a:t>
            </a:r>
            <a:r>
              <a:rPr kumimoji="0" lang="ru-RU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606060"/>
                </a:solidFill>
                <a:effectLst/>
                <a:uLnTx/>
                <a:uFillTx/>
                <a:sym typeface="Helvetica Neue" pitchFamily="-84" charset="0"/>
              </a:rPr>
              <a:t> </a:t>
            </a:r>
            <a:r>
              <a:rPr kumimoji="0" lang="ru-RU" sz="18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606060"/>
                </a:solidFill>
                <a:effectLst/>
                <a:uLnTx/>
                <a:uFillTx/>
                <a:sym typeface="Helvetica Neue" pitchFamily="-84" charset="0"/>
              </a:rPr>
              <a:t>конкурентів</a:t>
            </a:r>
            <a:endParaRPr kumimoji="0" lang="ru-RU" sz="1800" b="0" i="0" u="none" strike="noStrike" kern="0" cap="none" spc="0" normalizeH="0" baseline="0" noProof="0" dirty="0" smtClean="0">
              <a:ln>
                <a:noFill/>
              </a:ln>
              <a:solidFill>
                <a:srgbClr val="606060"/>
              </a:solidFill>
              <a:effectLst/>
              <a:uLnTx/>
              <a:uFillTx/>
              <a:sym typeface="Helvetica Neue" pitchFamily="-84" charset="0"/>
            </a:endParaRPr>
          </a:p>
          <a:p>
            <a:pPr lvl="0" defTabSz="914400"/>
            <a:r>
              <a:rPr kumimoji="0" lang="ru-RU" kern="0" dirty="0" err="1"/>
              <a:t>Який</a:t>
            </a:r>
            <a:r>
              <a:rPr kumimoji="0" lang="ru-RU" kern="0" dirty="0"/>
              <a:t> вид </a:t>
            </a:r>
            <a:r>
              <a:rPr kumimoji="0" lang="ru-RU" kern="0" dirty="0" err="1"/>
              <a:t>конкурентоспроможності</a:t>
            </a:r>
            <a:r>
              <a:rPr kumimoji="0" lang="ru-RU" kern="0" dirty="0"/>
              <a:t> продукту </a:t>
            </a:r>
            <a:r>
              <a:rPr kumimoji="0" lang="ru-RU" kern="0" dirty="0" err="1" smtClean="0"/>
              <a:t>вкласти</a:t>
            </a:r>
            <a:r>
              <a:rPr kumimoji="0" lang="ru-RU" kern="0" dirty="0" smtClean="0"/>
              <a:t> </a:t>
            </a:r>
            <a:r>
              <a:rPr kumimoji="0" lang="ru-RU" kern="0" dirty="0"/>
              <a:t>в основу </a:t>
            </a:r>
            <a:r>
              <a:rPr kumimoji="0" lang="ru-RU" kern="0" dirty="0" err="1"/>
              <a:t>майбутньої</a:t>
            </a:r>
            <a:r>
              <a:rPr kumimoji="0" lang="ru-RU" kern="0" dirty="0"/>
              <a:t> </a:t>
            </a:r>
            <a:r>
              <a:rPr kumimoji="0" lang="ru-RU" kern="0" dirty="0" err="1"/>
              <a:t>маркетингової</a:t>
            </a:r>
            <a:r>
              <a:rPr kumimoji="0" lang="ru-RU" kern="0" dirty="0"/>
              <a:t> </a:t>
            </a:r>
            <a:r>
              <a:rPr kumimoji="0" lang="ru-RU" kern="0" dirty="0" err="1"/>
              <a:t>стратегії</a:t>
            </a:r>
            <a:r>
              <a:rPr kumimoji="0" lang="ru-RU" kern="0" dirty="0"/>
              <a:t>, </a:t>
            </a:r>
            <a:r>
              <a:rPr kumimoji="0" lang="ru-RU" kern="0" dirty="0" err="1"/>
              <a:t>залежить</a:t>
            </a:r>
            <a:r>
              <a:rPr kumimoji="0" lang="ru-RU" kern="0" dirty="0"/>
              <a:t> </a:t>
            </a:r>
            <a:r>
              <a:rPr kumimoji="0" lang="ru-RU" kern="0" dirty="0" err="1"/>
              <a:t>від</a:t>
            </a:r>
            <a:r>
              <a:rPr kumimoji="0" lang="ru-RU" kern="0" dirty="0"/>
              <a:t> </a:t>
            </a:r>
            <a:r>
              <a:rPr kumimoji="0" lang="ru-RU" kern="0" dirty="0" err="1"/>
              <a:t>ресурсів</a:t>
            </a:r>
            <a:r>
              <a:rPr kumimoji="0" lang="ru-RU" kern="0" dirty="0"/>
              <a:t>, </a:t>
            </a:r>
            <a:r>
              <a:rPr kumimoji="0" lang="ru-RU" kern="0" dirty="0" err="1"/>
              <a:t>цілей</a:t>
            </a:r>
            <a:r>
              <a:rPr kumimoji="0" lang="ru-RU" kern="0" dirty="0"/>
              <a:t> і </a:t>
            </a:r>
            <a:r>
              <a:rPr kumimoji="0" lang="ru-RU" kern="0" dirty="0" err="1"/>
              <a:t>можливостей</a:t>
            </a:r>
            <a:r>
              <a:rPr kumimoji="0" lang="ru-RU" kern="0" dirty="0"/>
              <a:t> </a:t>
            </a:r>
            <a:r>
              <a:rPr kumimoji="0" lang="ru-RU" kern="0" dirty="0" err="1"/>
              <a:t>компанії</a:t>
            </a:r>
            <a:r>
              <a:rPr kumimoji="0" lang="ru-RU" kern="0" dirty="0"/>
              <a:t>. </a:t>
            </a:r>
            <a:r>
              <a:rPr kumimoji="0" lang="ru-RU" kern="0" dirty="0" err="1"/>
              <a:t>Провівши</a:t>
            </a:r>
            <a:r>
              <a:rPr kumimoji="0" lang="ru-RU" kern="0" dirty="0"/>
              <a:t> невеликий </a:t>
            </a:r>
            <a:r>
              <a:rPr kumimoji="0" lang="ru-RU" kern="0" dirty="0" err="1"/>
              <a:t>аналіз</a:t>
            </a:r>
            <a:r>
              <a:rPr kumimoji="0" lang="ru-RU" kern="0" dirty="0"/>
              <a:t> </a:t>
            </a:r>
            <a:r>
              <a:rPr kumimoji="0" lang="ru-RU" kern="0" dirty="0" err="1"/>
              <a:t>сильних</a:t>
            </a:r>
            <a:r>
              <a:rPr kumimoji="0" lang="ru-RU" kern="0" dirty="0"/>
              <a:t> і </a:t>
            </a:r>
            <a:r>
              <a:rPr kumimoji="0" lang="ru-RU" kern="0" dirty="0" err="1"/>
              <a:t>слабких</a:t>
            </a:r>
            <a:r>
              <a:rPr kumimoji="0" lang="ru-RU" kern="0" dirty="0"/>
              <a:t> </a:t>
            </a:r>
            <a:r>
              <a:rPr kumimoji="0" lang="ru-RU" kern="0" dirty="0" err="1"/>
              <a:t>сторін</a:t>
            </a:r>
            <a:r>
              <a:rPr kumimoji="0" lang="ru-RU" kern="0" dirty="0"/>
              <a:t> </a:t>
            </a:r>
            <a:r>
              <a:rPr kumimoji="0" lang="ru-RU" kern="0" dirty="0" err="1"/>
              <a:t>свого</a:t>
            </a:r>
            <a:r>
              <a:rPr kumimoji="0" lang="ru-RU" kern="0" dirty="0"/>
              <a:t> товару, </a:t>
            </a:r>
            <a:r>
              <a:rPr kumimoji="0" lang="ru-RU" kern="0" dirty="0" err="1"/>
              <a:t>ви</a:t>
            </a:r>
            <a:r>
              <a:rPr kumimoji="0" lang="ru-RU" kern="0" dirty="0"/>
              <a:t> </a:t>
            </a:r>
            <a:r>
              <a:rPr kumimoji="0" lang="ru-RU" kern="0" dirty="0" err="1"/>
              <a:t>зможете</a:t>
            </a:r>
            <a:r>
              <a:rPr kumimoji="0" lang="ru-RU" kern="0" dirty="0"/>
              <a:t> </a:t>
            </a:r>
            <a:r>
              <a:rPr kumimoji="0" lang="ru-RU" kern="0" dirty="0" err="1"/>
              <a:t>визначити</a:t>
            </a:r>
            <a:r>
              <a:rPr kumimoji="0" lang="ru-RU" kern="0" dirty="0"/>
              <a:t> </a:t>
            </a:r>
            <a:r>
              <a:rPr kumimoji="0" lang="ru-RU" kern="0" dirty="0" err="1"/>
              <a:t>властивості</a:t>
            </a:r>
            <a:r>
              <a:rPr kumimoji="0" lang="ru-RU" kern="0" dirty="0"/>
              <a:t>, </a:t>
            </a:r>
            <a:r>
              <a:rPr kumimoji="0" lang="ru-RU" kern="0" dirty="0" err="1"/>
              <a:t>які</a:t>
            </a:r>
            <a:r>
              <a:rPr kumimoji="0" lang="ru-RU" kern="0" dirty="0"/>
              <a:t> </a:t>
            </a:r>
            <a:r>
              <a:rPr kumimoji="0" lang="ru-RU" kern="0" dirty="0" err="1"/>
              <a:t>найбільше</a:t>
            </a:r>
            <a:r>
              <a:rPr kumimoji="0" lang="ru-RU" kern="0" dirty="0"/>
              <a:t> </a:t>
            </a:r>
            <a:r>
              <a:rPr kumimoji="0" lang="ru-RU" kern="0" dirty="0" err="1"/>
              <a:t>цінує</a:t>
            </a:r>
            <a:r>
              <a:rPr kumimoji="0" lang="ru-RU" kern="0" dirty="0"/>
              <a:t> </a:t>
            </a:r>
            <a:r>
              <a:rPr kumimoji="0" lang="ru-RU" kern="0" dirty="0" err="1"/>
              <a:t>цільова</a:t>
            </a:r>
            <a:r>
              <a:rPr kumimoji="0" lang="ru-RU" kern="0" dirty="0"/>
              <a:t> </a:t>
            </a:r>
            <a:r>
              <a:rPr kumimoji="0" lang="ru-RU" kern="0" dirty="0" err="1"/>
              <a:t>аудиторія</a:t>
            </a:r>
            <a:r>
              <a:rPr kumimoji="0" lang="ru-RU" kern="0" dirty="0"/>
              <a:t> ринку. </a:t>
            </a:r>
            <a:r>
              <a:rPr kumimoji="0" lang="ru-RU" kern="0" dirty="0" err="1"/>
              <a:t>Зіставивши</a:t>
            </a:r>
            <a:r>
              <a:rPr kumimoji="0" lang="ru-RU" kern="0" dirty="0"/>
              <a:t> </a:t>
            </a:r>
            <a:r>
              <a:rPr kumimoji="0" lang="ru-RU" kern="0" dirty="0" err="1"/>
              <a:t>дані</a:t>
            </a:r>
            <a:r>
              <a:rPr kumimoji="0" lang="ru-RU" kern="0" dirty="0"/>
              <a:t> </a:t>
            </a:r>
            <a:r>
              <a:rPr kumimoji="0" lang="ru-RU" kern="0" dirty="0" err="1"/>
              <a:t>властивості</a:t>
            </a:r>
            <a:r>
              <a:rPr kumimoji="0" lang="ru-RU" kern="0" dirty="0"/>
              <a:t> з </a:t>
            </a:r>
            <a:r>
              <a:rPr kumimoji="0" lang="ru-RU" kern="0" dirty="0" err="1"/>
              <a:t>амбіціями</a:t>
            </a:r>
            <a:r>
              <a:rPr kumimoji="0" lang="ru-RU" kern="0" dirty="0"/>
              <a:t> </a:t>
            </a:r>
            <a:r>
              <a:rPr kumimoji="0" lang="ru-RU" kern="0" dirty="0" err="1"/>
              <a:t>бізнесу</a:t>
            </a:r>
            <a:r>
              <a:rPr kumimoji="0" lang="ru-RU" kern="0" dirty="0"/>
              <a:t> і з </a:t>
            </a:r>
            <a:r>
              <a:rPr kumimoji="0" lang="ru-RU" kern="0" dirty="0" err="1"/>
              <a:t>можливостями</a:t>
            </a:r>
            <a:r>
              <a:rPr kumimoji="0" lang="ru-RU" kern="0" dirty="0"/>
              <a:t> </a:t>
            </a:r>
            <a:r>
              <a:rPr kumimoji="0" lang="ru-RU" kern="0" dirty="0" err="1"/>
              <a:t>підприємства</a:t>
            </a:r>
            <a:r>
              <a:rPr kumimoji="0" lang="ru-RU" kern="0" dirty="0"/>
              <a:t>, </a:t>
            </a:r>
            <a:r>
              <a:rPr kumimoji="0" lang="ru-RU" kern="0" dirty="0" err="1"/>
              <a:t>ви</a:t>
            </a:r>
            <a:r>
              <a:rPr kumimoji="0" lang="ru-RU" kern="0" dirty="0"/>
              <a:t> </a:t>
            </a:r>
            <a:r>
              <a:rPr kumimoji="0" lang="ru-RU" kern="0" dirty="0" err="1"/>
              <a:t>зможете</a:t>
            </a:r>
            <a:r>
              <a:rPr kumimoji="0" lang="ru-RU" kern="0" dirty="0"/>
              <a:t> </a:t>
            </a:r>
            <a:r>
              <a:rPr kumimoji="0" lang="ru-RU" kern="0" dirty="0" err="1"/>
              <a:t>вибрати</a:t>
            </a:r>
            <a:r>
              <a:rPr kumimoji="0" lang="ru-RU" kern="0" dirty="0"/>
              <a:t> </a:t>
            </a:r>
            <a:r>
              <a:rPr kumimoji="0" lang="ru-RU" kern="0" dirty="0" err="1"/>
              <a:t>найбільш</a:t>
            </a:r>
            <a:r>
              <a:rPr kumimoji="0" lang="ru-RU" kern="0" dirty="0"/>
              <a:t> </a:t>
            </a:r>
            <a:r>
              <a:rPr kumimoji="0" lang="ru-RU" kern="0" dirty="0" err="1"/>
              <a:t>вірну</a:t>
            </a:r>
            <a:r>
              <a:rPr kumimoji="0" lang="ru-RU" kern="0" dirty="0"/>
              <a:t> і </a:t>
            </a:r>
            <a:r>
              <a:rPr kumimoji="0" lang="ru-RU" kern="0" dirty="0" err="1"/>
              <a:t>ефективну</a:t>
            </a:r>
            <a:r>
              <a:rPr kumimoji="0" lang="ru-RU" kern="0" dirty="0"/>
              <a:t> </a:t>
            </a:r>
            <a:r>
              <a:rPr kumimoji="0" lang="ru-RU" kern="0" dirty="0" err="1"/>
              <a:t>конкурентну</a:t>
            </a:r>
            <a:r>
              <a:rPr kumimoji="0" lang="ru-RU" kern="0" dirty="0"/>
              <a:t> </a:t>
            </a:r>
            <a:r>
              <a:rPr kumimoji="0" lang="ru-RU" kern="0" dirty="0" err="1"/>
              <a:t>стратегію</a:t>
            </a:r>
            <a:r>
              <a:rPr kumimoji="0" lang="ru-RU" kern="0" dirty="0"/>
              <a:t>.</a:t>
            </a:r>
            <a:endParaRPr kumimoji="0" lang="ru-RU" sz="1800" b="0" i="0" u="none" strike="noStrike" kern="0" cap="none" spc="0" normalizeH="0" baseline="0" noProof="0" dirty="0" smtClean="0">
              <a:ln>
                <a:noFill/>
              </a:ln>
              <a:solidFill>
                <a:srgbClr val="606060"/>
              </a:solidFill>
              <a:effectLst/>
              <a:uLnTx/>
              <a:uFillTx/>
              <a:sym typeface="Helvetica Neue" pitchFamily="-8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5285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75656" y="260648"/>
            <a:ext cx="7239000" cy="1143000"/>
          </a:xfrm>
        </p:spPr>
        <p:txBody>
          <a:bodyPr/>
          <a:lstStyle/>
          <a:p>
            <a:r>
              <a:rPr lang="uk-UA" dirty="0" smtClean="0"/>
              <a:t>ЗМІСТ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dirty="0" smtClean="0"/>
              <a:t>Сутність конкуренції;</a:t>
            </a:r>
          </a:p>
          <a:p>
            <a:r>
              <a:rPr lang="uk-UA" dirty="0" smtClean="0"/>
              <a:t>Конкурентоспроможність підприємства;</a:t>
            </a:r>
          </a:p>
          <a:p>
            <a:r>
              <a:rPr lang="uk-UA" dirty="0" smtClean="0"/>
              <a:t>Фактори,що впливають на конкурентоспроможність підприємства;</a:t>
            </a:r>
          </a:p>
          <a:p>
            <a:r>
              <a:rPr lang="uk-UA" dirty="0" smtClean="0"/>
              <a:t> Конкурентні переваги компанії;</a:t>
            </a:r>
          </a:p>
          <a:p>
            <a:r>
              <a:rPr lang="uk-UA" dirty="0" smtClean="0"/>
              <a:t>Конкурентоспроможність товару;</a:t>
            </a:r>
          </a:p>
          <a:p>
            <a:r>
              <a:rPr lang="uk-UA" dirty="0" smtClean="0"/>
              <a:t>Якість продукції та основні її складові;</a:t>
            </a:r>
          </a:p>
          <a:p>
            <a:r>
              <a:rPr lang="uk-UA" dirty="0" smtClean="0"/>
              <a:t>П'ять сил конкуренції за М.Портером;</a:t>
            </a:r>
          </a:p>
          <a:p>
            <a:r>
              <a:rPr lang="uk-UA" dirty="0" smtClean="0"/>
              <a:t>Модель та шляхи підвищення конкурентоспроможності підприємства.</a:t>
            </a:r>
          </a:p>
          <a:p>
            <a:endParaRPr lang="uk-UA" dirty="0" smtClean="0"/>
          </a:p>
          <a:p>
            <a:endParaRPr lang="uk-UA" dirty="0" smtClean="0"/>
          </a:p>
          <a:p>
            <a:endParaRPr lang="uk-UA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5264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" name="Схема 14"/>
          <p:cNvGraphicFramePr/>
          <p:nvPr>
            <p:extLst>
              <p:ext uri="{D42A27DB-BD31-4B8C-83A1-F6EECF244321}">
                <p14:modId xmlns:p14="http://schemas.microsoft.com/office/powerpoint/2010/main" val="2010778734"/>
              </p:ext>
            </p:extLst>
          </p:nvPr>
        </p:nvGraphicFramePr>
        <p:xfrm>
          <a:off x="336642" y="1125438"/>
          <a:ext cx="8486634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149335" y="78052"/>
            <a:ext cx="24558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914400"/>
            <a:r>
              <a:rPr lang="ru-RU" sz="2400" dirty="0" smtClean="0">
                <a:solidFill>
                  <a:prstClr val="black"/>
                </a:solidFill>
              </a:rPr>
              <a:t> </a:t>
            </a:r>
            <a:endParaRPr lang="ru-RU" sz="2400" dirty="0">
              <a:solidFill>
                <a:prstClr val="black"/>
              </a:solidFill>
            </a:endParaRPr>
          </a:p>
        </p:txBody>
      </p:sp>
      <p:sp>
        <p:nvSpPr>
          <p:cNvPr id="2" name="Скругленный прямоугольник 1"/>
          <p:cNvSpPr/>
          <p:nvPr/>
        </p:nvSpPr>
        <p:spPr>
          <a:xfrm>
            <a:off x="1905784" y="308884"/>
            <a:ext cx="4536504" cy="1118700"/>
          </a:xfrm>
          <a:prstGeom prst="roundRect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b="1" dirty="0" smtClean="0">
                <a:solidFill>
                  <a:schemeClr val="tx1"/>
                </a:solidFill>
              </a:rPr>
              <a:t>Шляхи підвищення конкурентоспроможності підприємства</a:t>
            </a:r>
            <a:endParaRPr lang="ru-RU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3025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70400659"/>
              </p:ext>
            </p:extLst>
          </p:nvPr>
        </p:nvGraphicFramePr>
        <p:xfrm>
          <a:off x="342900" y="1447812"/>
          <a:ext cx="8572500" cy="50291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Модель </a:t>
            </a:r>
            <a:r>
              <a:rPr lang="ru-RU" dirty="0" err="1" smtClean="0"/>
              <a:t>підвищення</a:t>
            </a:r>
            <a:r>
              <a:rPr lang="ru-RU" dirty="0" smtClean="0"/>
              <a:t> </a:t>
            </a:r>
            <a:r>
              <a:rPr lang="ru-RU" dirty="0" err="1" smtClean="0"/>
              <a:t>конкурентоспроможності</a:t>
            </a:r>
            <a:r>
              <a:rPr lang="ru-RU" dirty="0" smtClean="0"/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59214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47664" y="2204864"/>
            <a:ext cx="7239000" cy="1143000"/>
          </a:xfrm>
        </p:spPr>
        <p:txBody>
          <a:bodyPr/>
          <a:lstStyle/>
          <a:p>
            <a:r>
              <a:rPr lang="ru-RU" dirty="0" err="1" smtClean="0"/>
              <a:t>Дякую</a:t>
            </a:r>
            <a:r>
              <a:rPr lang="ru-RU" dirty="0" smtClean="0"/>
              <a:t> за </a:t>
            </a:r>
            <a:r>
              <a:rPr lang="ru-RU" dirty="0" err="1" smtClean="0"/>
              <a:t>увагу</a:t>
            </a:r>
            <a:r>
              <a:rPr lang="ru-RU" dirty="0" smtClean="0"/>
              <a:t>!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93722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47"/>
            <a:ext cx="7239000" cy="1143000"/>
          </a:xfrm>
        </p:spPr>
        <p:txBody>
          <a:bodyPr>
            <a:normAutofit/>
          </a:bodyPr>
          <a:lstStyle/>
          <a:p>
            <a:r>
              <a:rPr lang="ru-RU" dirty="0" err="1" smtClean="0"/>
              <a:t>Сутність</a:t>
            </a:r>
            <a:r>
              <a:rPr lang="ru-RU" dirty="0" smtClean="0"/>
              <a:t> </a:t>
            </a:r>
            <a:r>
              <a:rPr lang="ru-RU" sz="3600" dirty="0" err="1" smtClean="0"/>
              <a:t>конкуренції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628800"/>
            <a:ext cx="7344816" cy="2241616"/>
          </a:xfrm>
        </p:spPr>
        <p:txBody>
          <a:bodyPr>
            <a:normAutofit/>
          </a:bodyPr>
          <a:lstStyle/>
          <a:p>
            <a:pPr algn="just"/>
            <a:r>
              <a:rPr lang="ru-RU" sz="1800" dirty="0" err="1" smtClean="0"/>
              <a:t>Економічна</a:t>
            </a:r>
            <a:r>
              <a:rPr lang="ru-RU" sz="1800" dirty="0" smtClean="0"/>
              <a:t> </a:t>
            </a:r>
            <a:r>
              <a:rPr lang="ru-RU" sz="1800" dirty="0" err="1"/>
              <a:t>к</a:t>
            </a:r>
            <a:r>
              <a:rPr lang="ru-RU" sz="1800" dirty="0" err="1" smtClean="0"/>
              <a:t>онкуренція</a:t>
            </a:r>
            <a:r>
              <a:rPr lang="ru-RU" sz="1800" dirty="0" smtClean="0"/>
              <a:t> </a:t>
            </a:r>
            <a:r>
              <a:rPr lang="ru-RU" sz="1800" dirty="0" err="1" smtClean="0"/>
              <a:t>являє</a:t>
            </a:r>
            <a:r>
              <a:rPr lang="ru-RU" sz="1800" dirty="0" smtClean="0"/>
              <a:t> собою </a:t>
            </a:r>
            <a:r>
              <a:rPr lang="ru-RU" sz="1800" dirty="0" err="1" smtClean="0"/>
              <a:t>механізм</a:t>
            </a:r>
            <a:r>
              <a:rPr lang="ru-RU" sz="1800" dirty="0" smtClean="0"/>
              <a:t> </a:t>
            </a:r>
            <a:r>
              <a:rPr lang="ru-RU" sz="1800" dirty="0" err="1" smtClean="0"/>
              <a:t>суперництва</a:t>
            </a:r>
            <a:r>
              <a:rPr lang="ru-RU" sz="1800" dirty="0" smtClean="0"/>
              <a:t>, </a:t>
            </a:r>
            <a:r>
              <a:rPr lang="ru-RU" sz="1800" dirty="0" err="1" smtClean="0"/>
              <a:t>боротьби</a:t>
            </a:r>
            <a:r>
              <a:rPr lang="ru-RU" sz="1800" dirty="0" smtClean="0"/>
              <a:t> </a:t>
            </a:r>
            <a:r>
              <a:rPr lang="ru-RU" sz="1800" dirty="0" err="1" smtClean="0"/>
              <a:t>суб</a:t>
            </a:r>
            <a:r>
              <a:rPr lang="en-US" sz="1800" dirty="0"/>
              <a:t>`</a:t>
            </a:r>
            <a:r>
              <a:rPr lang="ru-RU" sz="1800" dirty="0" err="1" smtClean="0"/>
              <a:t>єктів</a:t>
            </a:r>
            <a:r>
              <a:rPr lang="ru-RU" sz="1800" dirty="0" smtClean="0"/>
              <a:t> </a:t>
            </a:r>
            <a:r>
              <a:rPr lang="ru-RU" sz="1800" dirty="0" err="1" smtClean="0"/>
              <a:t>ринкових</a:t>
            </a:r>
            <a:r>
              <a:rPr lang="ru-RU" sz="1800" dirty="0" smtClean="0"/>
              <a:t> </a:t>
            </a:r>
            <a:r>
              <a:rPr lang="ru-RU" sz="1800" dirty="0" err="1" smtClean="0"/>
              <a:t>відносин</a:t>
            </a:r>
            <a:r>
              <a:rPr lang="ru-RU" sz="1800" dirty="0" smtClean="0"/>
              <a:t> за </a:t>
            </a:r>
            <a:r>
              <a:rPr lang="ru-RU" sz="1800" dirty="0" err="1" smtClean="0"/>
              <a:t>свого</a:t>
            </a:r>
            <a:r>
              <a:rPr lang="ru-RU" sz="1800" dirty="0" smtClean="0"/>
              <a:t> </a:t>
            </a:r>
            <a:r>
              <a:rPr lang="ru-RU" sz="1800" dirty="0" err="1" smtClean="0"/>
              <a:t>покупця</a:t>
            </a:r>
            <a:r>
              <a:rPr lang="ru-RU" sz="1800" dirty="0" smtClean="0"/>
              <a:t>, </a:t>
            </a:r>
            <a:r>
              <a:rPr lang="ru-RU" sz="1800" dirty="0" err="1" smtClean="0"/>
              <a:t>найкращі</a:t>
            </a:r>
            <a:r>
              <a:rPr lang="ru-RU" sz="1800" dirty="0" smtClean="0"/>
              <a:t> </a:t>
            </a:r>
            <a:r>
              <a:rPr lang="ru-RU" sz="1800" dirty="0" err="1" smtClean="0"/>
              <a:t>умови</a:t>
            </a:r>
            <a:r>
              <a:rPr lang="ru-RU" sz="1800" dirty="0" smtClean="0"/>
              <a:t> </a:t>
            </a:r>
            <a:r>
              <a:rPr lang="ru-RU" sz="1800" dirty="0" err="1" smtClean="0"/>
              <a:t>виробництва</a:t>
            </a:r>
            <a:r>
              <a:rPr lang="ru-RU" sz="1800" dirty="0" smtClean="0"/>
              <a:t> та </a:t>
            </a:r>
            <a:r>
              <a:rPr lang="ru-RU" sz="1800" dirty="0" err="1" smtClean="0"/>
              <a:t>збуту</a:t>
            </a:r>
            <a:r>
              <a:rPr lang="ru-RU" sz="1800" dirty="0" smtClean="0"/>
              <a:t> </a:t>
            </a:r>
            <a:r>
              <a:rPr lang="ru-RU" sz="1800" dirty="0" err="1" smtClean="0"/>
              <a:t>свого</a:t>
            </a:r>
            <a:r>
              <a:rPr lang="ru-RU" sz="1800" dirty="0" smtClean="0"/>
              <a:t> товару </a:t>
            </a:r>
            <a:r>
              <a:rPr lang="ru-RU" sz="1800" dirty="0" err="1" smtClean="0"/>
              <a:t>чи</a:t>
            </a:r>
            <a:r>
              <a:rPr lang="ru-RU" sz="1800" dirty="0" smtClean="0"/>
              <a:t> </a:t>
            </a:r>
            <a:r>
              <a:rPr lang="ru-RU" sz="1800" dirty="0" err="1" smtClean="0"/>
              <a:t>послуги</a:t>
            </a:r>
            <a:r>
              <a:rPr lang="ru-RU" sz="1800" dirty="0" smtClean="0"/>
              <a:t> на </a:t>
            </a:r>
            <a:r>
              <a:rPr lang="ru-RU" sz="1800" dirty="0" err="1" smtClean="0"/>
              <a:t>найбільш</a:t>
            </a:r>
            <a:r>
              <a:rPr lang="ru-RU" sz="1800" dirty="0" smtClean="0"/>
              <a:t>  </a:t>
            </a:r>
            <a:r>
              <a:rPr lang="ru-RU" sz="1800" dirty="0" err="1" smtClean="0"/>
              <a:t>вигідних</a:t>
            </a:r>
            <a:r>
              <a:rPr lang="ru-RU" sz="1800" dirty="0" smtClean="0"/>
              <a:t> </a:t>
            </a:r>
            <a:r>
              <a:rPr lang="ru-RU" sz="1800" dirty="0" err="1" smtClean="0"/>
              <a:t>умовах</a:t>
            </a:r>
            <a:r>
              <a:rPr lang="ru-RU" sz="1800" dirty="0" smtClean="0"/>
              <a:t> з </a:t>
            </a:r>
            <a:r>
              <a:rPr lang="ru-RU" sz="1800" dirty="0" err="1" smtClean="0"/>
              <a:t>максимальним</a:t>
            </a:r>
            <a:r>
              <a:rPr lang="ru-RU" sz="1800" dirty="0" smtClean="0"/>
              <a:t> </a:t>
            </a:r>
            <a:r>
              <a:rPr lang="ru-RU" sz="1800" dirty="0" err="1" smtClean="0"/>
              <a:t>отриманням</a:t>
            </a:r>
            <a:r>
              <a:rPr lang="ru-RU" sz="1800" dirty="0" smtClean="0"/>
              <a:t> </a:t>
            </a:r>
            <a:r>
              <a:rPr lang="ru-RU" sz="1800" dirty="0" err="1" smtClean="0"/>
              <a:t>прибутку</a:t>
            </a:r>
            <a:r>
              <a:rPr lang="ru-RU" sz="1800" dirty="0" smtClean="0"/>
              <a:t>. </a:t>
            </a:r>
          </a:p>
          <a:p>
            <a:pPr algn="just"/>
            <a:r>
              <a:rPr lang="ru-RU" sz="1800" dirty="0" err="1"/>
              <a:t>Мiж</a:t>
            </a:r>
            <a:r>
              <a:rPr lang="ru-RU" sz="1800" dirty="0"/>
              <a:t> собою </a:t>
            </a:r>
            <a:r>
              <a:rPr lang="ru-RU" sz="1800" dirty="0" err="1" smtClean="0"/>
              <a:t>можуть</a:t>
            </a:r>
            <a:r>
              <a:rPr lang="ru-RU" sz="1800" dirty="0" smtClean="0"/>
              <a:t> </a:t>
            </a:r>
            <a:r>
              <a:rPr lang="ru-RU" sz="1800" dirty="0" err="1" smtClean="0"/>
              <a:t>конкурувати</a:t>
            </a:r>
            <a:r>
              <a:rPr lang="ru-RU" sz="1800" dirty="0" smtClean="0"/>
              <a:t> </a:t>
            </a:r>
            <a:r>
              <a:rPr lang="ru-RU" sz="1800" dirty="0" err="1"/>
              <a:t>товари</a:t>
            </a:r>
            <a:r>
              <a:rPr lang="ru-RU" sz="1800" dirty="0"/>
              <a:t> - за </a:t>
            </a:r>
            <a:r>
              <a:rPr lang="ru-RU" sz="1800" dirty="0" err="1"/>
              <a:t>покупця</a:t>
            </a:r>
            <a:r>
              <a:rPr lang="ru-RU" sz="1800" dirty="0"/>
              <a:t>, </a:t>
            </a:r>
            <a:r>
              <a:rPr lang="ru-RU" sz="1800" dirty="0" err="1"/>
              <a:t>пiдприємства</a:t>
            </a:r>
            <a:r>
              <a:rPr lang="ru-RU" sz="1800" dirty="0"/>
              <a:t> - за </a:t>
            </a:r>
            <a:r>
              <a:rPr lang="ru-RU" sz="1800" dirty="0" err="1"/>
              <a:t>частку</a:t>
            </a:r>
            <a:r>
              <a:rPr lang="ru-RU" sz="1800" dirty="0"/>
              <a:t> </a:t>
            </a:r>
            <a:r>
              <a:rPr lang="ru-RU" sz="1800" dirty="0" err="1" smtClean="0"/>
              <a:t>ринку,за</a:t>
            </a:r>
            <a:r>
              <a:rPr lang="ru-RU" sz="1800" dirty="0" smtClean="0"/>
              <a:t> </a:t>
            </a:r>
            <a:r>
              <a:rPr lang="ru-RU" sz="1800" dirty="0" err="1"/>
              <a:t>свої</a:t>
            </a:r>
            <a:r>
              <a:rPr lang="ru-RU" sz="1800" dirty="0"/>
              <a:t> </a:t>
            </a:r>
            <a:r>
              <a:rPr lang="ru-RU" sz="1800" dirty="0" err="1" smtClean="0"/>
              <a:t>прибутки</a:t>
            </a:r>
            <a:r>
              <a:rPr lang="ru-RU" sz="1800" dirty="0"/>
              <a:t>,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4008" y="3870416"/>
            <a:ext cx="3465174" cy="2987583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561688" y="3619268"/>
            <a:ext cx="40823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dirty="0" err="1" smtClean="0"/>
              <a:t>Галузi</a:t>
            </a:r>
            <a:r>
              <a:rPr lang="ru-RU" dirty="0" smtClean="0"/>
              <a:t>   </a:t>
            </a:r>
            <a:r>
              <a:rPr lang="ru-RU" dirty="0"/>
              <a:t>- за </a:t>
            </a:r>
            <a:r>
              <a:rPr lang="ru-RU" dirty="0" err="1" smtClean="0"/>
              <a:t>ринок</a:t>
            </a:r>
            <a:r>
              <a:rPr lang="ru-RU" dirty="0" smtClean="0"/>
              <a:t>, </a:t>
            </a:r>
            <a:r>
              <a:rPr lang="ru-RU" dirty="0" err="1" smtClean="0"/>
              <a:t>держзамовлення</a:t>
            </a:r>
            <a:r>
              <a:rPr lang="ru-RU" dirty="0" smtClean="0"/>
              <a:t>, </a:t>
            </a:r>
            <a:r>
              <a:rPr lang="ru-RU" dirty="0" err="1" smtClean="0"/>
              <a:t>iнвестицiї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601862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9383"/>
            <a:ext cx="7239000" cy="1143000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Конкурентоспроможність підприємства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3645024"/>
            <a:ext cx="4176464" cy="2736304"/>
          </a:xfrm>
        </p:spPr>
        <p:txBody>
          <a:bodyPr>
            <a:normAutofit/>
          </a:bodyPr>
          <a:lstStyle/>
          <a:p>
            <a:r>
              <a:rPr lang="ru-RU" sz="1800" dirty="0" err="1"/>
              <a:t>Конкурентоспроможність</a:t>
            </a:r>
            <a:r>
              <a:rPr lang="ru-RU" sz="1800" dirty="0"/>
              <a:t> </a:t>
            </a:r>
            <a:r>
              <a:rPr lang="ru-RU" sz="1800" dirty="0" err="1"/>
              <a:t>характеризує</a:t>
            </a:r>
            <a:r>
              <a:rPr lang="ru-RU" sz="1800" dirty="0"/>
              <a:t> те, </a:t>
            </a:r>
            <a:r>
              <a:rPr lang="ru-RU" sz="1800" dirty="0" err="1" smtClean="0"/>
              <a:t>наскільки</a:t>
            </a:r>
            <a:r>
              <a:rPr lang="ru-RU" sz="1800" dirty="0" smtClean="0"/>
              <a:t> </a:t>
            </a:r>
            <a:r>
              <a:rPr lang="ru-RU" sz="1800" dirty="0" err="1"/>
              <a:t>ефективно</a:t>
            </a:r>
            <a:r>
              <a:rPr lang="ru-RU" sz="1800" dirty="0"/>
              <a:t> </a:t>
            </a:r>
            <a:r>
              <a:rPr lang="ru-RU" sz="1800" dirty="0" err="1"/>
              <a:t>компанія</a:t>
            </a:r>
            <a:r>
              <a:rPr lang="ru-RU" sz="1800" dirty="0"/>
              <a:t> </a:t>
            </a:r>
            <a:r>
              <a:rPr lang="ru-RU" sz="1800" dirty="0" err="1"/>
              <a:t>задовольняє</a:t>
            </a:r>
            <a:r>
              <a:rPr lang="ru-RU" sz="1800" dirty="0"/>
              <a:t> потреби </a:t>
            </a:r>
            <a:r>
              <a:rPr lang="ru-RU" sz="1800" dirty="0" err="1"/>
              <a:t>клієнта</a:t>
            </a:r>
            <a:r>
              <a:rPr lang="ru-RU" sz="1800" dirty="0"/>
              <a:t> </a:t>
            </a:r>
            <a:r>
              <a:rPr lang="ru-RU" sz="1800" dirty="0" smtClean="0"/>
              <a:t>в </a:t>
            </a:r>
            <a:r>
              <a:rPr lang="ru-RU" sz="1800" dirty="0" err="1" smtClean="0"/>
              <a:t>порівнянні</a:t>
            </a:r>
            <a:r>
              <a:rPr lang="ru-RU" sz="1800" dirty="0" smtClean="0"/>
              <a:t> </a:t>
            </a:r>
            <a:r>
              <a:rPr lang="ru-RU" sz="1800" dirty="0"/>
              <a:t>з </a:t>
            </a:r>
            <a:r>
              <a:rPr lang="ru-RU" sz="1800" dirty="0" err="1"/>
              <a:t>іншими</a:t>
            </a:r>
            <a:r>
              <a:rPr lang="ru-RU" sz="1800" dirty="0"/>
              <a:t> </a:t>
            </a:r>
            <a:r>
              <a:rPr lang="ru-RU" sz="1800" dirty="0" err="1"/>
              <a:t>компаніями</a:t>
            </a:r>
            <a:r>
              <a:rPr lang="ru-RU" sz="1800" dirty="0"/>
              <a:t>, </a:t>
            </a:r>
            <a:r>
              <a:rPr lang="ru-RU" sz="1800" dirty="0" err="1"/>
              <a:t>які</a:t>
            </a:r>
            <a:r>
              <a:rPr lang="ru-RU" sz="1800" dirty="0"/>
              <a:t> </a:t>
            </a:r>
            <a:r>
              <a:rPr lang="ru-RU" sz="1800" dirty="0" err="1"/>
              <a:t>пропонують</a:t>
            </a:r>
            <a:r>
              <a:rPr lang="ru-RU" sz="1800" dirty="0"/>
              <a:t> схожу </a:t>
            </a:r>
            <a:r>
              <a:rPr lang="ru-RU" sz="1800" dirty="0" err="1"/>
              <a:t>продукцію</a:t>
            </a:r>
            <a:r>
              <a:rPr lang="ru-RU" sz="1800" dirty="0"/>
              <a:t> </a:t>
            </a:r>
            <a:r>
              <a:rPr lang="ru-RU" sz="1800" dirty="0" err="1"/>
              <a:t>або</a:t>
            </a:r>
            <a:r>
              <a:rPr lang="ru-RU" sz="1800" dirty="0"/>
              <a:t> </a:t>
            </a:r>
            <a:r>
              <a:rPr lang="ru-RU" sz="1800" dirty="0" err="1" smtClean="0"/>
              <a:t>послуги</a:t>
            </a:r>
            <a:r>
              <a:rPr lang="ru-RU" sz="1800" dirty="0" smtClean="0"/>
              <a:t>.</a:t>
            </a:r>
            <a:endParaRPr lang="ru-RU" sz="1800" dirty="0"/>
          </a:p>
        </p:txBody>
      </p:sp>
      <p:sp>
        <p:nvSpPr>
          <p:cNvPr id="12" name="TextBox 11"/>
          <p:cNvSpPr txBox="1"/>
          <p:nvPr/>
        </p:nvSpPr>
        <p:spPr>
          <a:xfrm>
            <a:off x="358684" y="1844824"/>
            <a:ext cx="7118003" cy="147732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ru-RU" dirty="0" err="1" smtClean="0"/>
              <a:t>Конкурентоспроможність</a:t>
            </a:r>
            <a:r>
              <a:rPr lang="ru-RU" dirty="0" smtClean="0"/>
              <a:t> </a:t>
            </a:r>
            <a:r>
              <a:rPr lang="ru-RU" dirty="0"/>
              <a:t>–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сукупність</a:t>
            </a:r>
            <a:r>
              <a:rPr lang="ru-RU" dirty="0"/>
              <a:t> </a:t>
            </a:r>
            <a:r>
              <a:rPr lang="ru-RU" dirty="0" err="1"/>
              <a:t>факторів</a:t>
            </a:r>
            <a:r>
              <a:rPr lang="ru-RU" dirty="0"/>
              <a:t> </a:t>
            </a:r>
            <a:r>
              <a:rPr lang="ru-RU" dirty="0" err="1"/>
              <a:t>внутрішнього</a:t>
            </a:r>
            <a:r>
              <a:rPr lang="ru-RU" dirty="0"/>
              <a:t> та </a:t>
            </a:r>
            <a:r>
              <a:rPr lang="ru-RU" dirty="0" err="1"/>
              <a:t>зовнішнього</a:t>
            </a:r>
            <a:r>
              <a:rPr lang="ru-RU" dirty="0"/>
              <a:t> </a:t>
            </a:r>
            <a:r>
              <a:rPr lang="ru-RU" dirty="0" err="1"/>
              <a:t>середовища</a:t>
            </a:r>
            <a:r>
              <a:rPr lang="ru-RU" dirty="0"/>
              <a:t> </a:t>
            </a:r>
            <a:r>
              <a:rPr lang="ru-RU" dirty="0" err="1"/>
              <a:t>суб’єкта</a:t>
            </a:r>
            <a:r>
              <a:rPr lang="ru-RU" dirty="0"/>
              <a:t> </a:t>
            </a:r>
            <a:r>
              <a:rPr lang="ru-RU" dirty="0" err="1"/>
              <a:t>господарювання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в системному </a:t>
            </a:r>
            <a:r>
              <a:rPr lang="ru-RU" dirty="0" err="1"/>
              <a:t>поєднанні</a:t>
            </a:r>
            <a:r>
              <a:rPr lang="ru-RU" dirty="0"/>
              <a:t> </a:t>
            </a:r>
            <a:r>
              <a:rPr lang="ru-RU" dirty="0" err="1"/>
              <a:t>дозволяють</a:t>
            </a:r>
            <a:r>
              <a:rPr lang="ru-RU" dirty="0"/>
              <a:t> вести </a:t>
            </a:r>
            <a:r>
              <a:rPr lang="ru-RU" dirty="0" err="1"/>
              <a:t>ефективну</a:t>
            </a:r>
            <a:r>
              <a:rPr lang="ru-RU" dirty="0"/>
              <a:t> </a:t>
            </a:r>
            <a:r>
              <a:rPr lang="ru-RU" dirty="0" err="1"/>
              <a:t>діяльність</a:t>
            </a:r>
            <a:r>
              <a:rPr lang="ru-RU" dirty="0"/>
              <a:t> і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/>
              <a:t>виробляти</a:t>
            </a:r>
            <a:r>
              <a:rPr lang="ru-RU" dirty="0"/>
              <a:t> </a:t>
            </a:r>
            <a:r>
              <a:rPr lang="ru-RU" dirty="0" err="1"/>
              <a:t>продукцію</a:t>
            </a:r>
            <a:r>
              <a:rPr lang="ru-RU" dirty="0"/>
              <a:t> за </a:t>
            </a:r>
            <a:r>
              <a:rPr lang="ru-RU" dirty="0" err="1"/>
              <a:t>певними</a:t>
            </a:r>
            <a:r>
              <a:rPr lang="ru-RU" dirty="0"/>
              <a:t> параметрами </a:t>
            </a:r>
            <a:r>
              <a:rPr lang="ru-RU" dirty="0" err="1"/>
              <a:t>кращу</a:t>
            </a:r>
            <a:r>
              <a:rPr lang="ru-RU" dirty="0"/>
              <a:t>, </a:t>
            </a:r>
            <a:r>
              <a:rPr lang="ru-RU" dirty="0" err="1"/>
              <a:t>ніж</a:t>
            </a:r>
            <a:r>
              <a:rPr lang="ru-RU" dirty="0"/>
              <a:t> </a:t>
            </a:r>
            <a:r>
              <a:rPr lang="ru-RU" dirty="0" err="1"/>
              <a:t>продукція</a:t>
            </a:r>
            <a:r>
              <a:rPr lang="ru-RU" dirty="0"/>
              <a:t> </a:t>
            </a:r>
            <a:r>
              <a:rPr lang="ru-RU" dirty="0" err="1" smtClean="0"/>
              <a:t>конкурентів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9992" y="3471038"/>
            <a:ext cx="3456384" cy="31066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38653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вал 3"/>
          <p:cNvSpPr/>
          <p:nvPr/>
        </p:nvSpPr>
        <p:spPr>
          <a:xfrm>
            <a:off x="1259632" y="1844824"/>
            <a:ext cx="5691492" cy="2664296"/>
          </a:xfrm>
          <a:prstGeom prst="ellipse">
            <a:avLst/>
          </a:prstGeom>
          <a:solidFill>
            <a:schemeClr val="bg2">
              <a:lumMod val="90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dirty="0" smtClean="0">
                <a:solidFill>
                  <a:schemeClr val="tx1"/>
                </a:solidFill>
              </a:rPr>
              <a:t>Фактори, що впливають на конкурентоспроможність підприємства</a:t>
            </a:r>
            <a:endParaRPr lang="ru-RU" sz="2400" dirty="0">
              <a:solidFill>
                <a:schemeClr val="tx1"/>
              </a:solidFill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2877384" y="149816"/>
            <a:ext cx="2160240" cy="864096"/>
          </a:xfrm>
          <a:prstGeom prst="roundRect">
            <a:avLst/>
          </a:prstGeom>
          <a:solidFill>
            <a:srgbClr val="ADDB7B"/>
          </a:solidFill>
          <a:ln w="19050"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700" b="1" dirty="0" smtClean="0">
                <a:solidFill>
                  <a:schemeClr val="tx1"/>
                </a:solidFill>
              </a:rPr>
              <a:t>Соціальна відповідальність бізнесу</a:t>
            </a:r>
            <a:endParaRPr lang="ru-RU" sz="1700" b="1" dirty="0">
              <a:solidFill>
                <a:schemeClr val="tx1"/>
              </a:solidFill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179512" y="980728"/>
            <a:ext cx="2160240" cy="864096"/>
          </a:xfrm>
          <a:prstGeom prst="roundRect">
            <a:avLst/>
          </a:prstGeom>
          <a:solidFill>
            <a:srgbClr val="ADDB7B"/>
          </a:solidFill>
          <a:ln w="19050"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700" b="1" dirty="0" smtClean="0">
                <a:solidFill>
                  <a:schemeClr val="tx1"/>
                </a:solidFill>
              </a:rPr>
              <a:t>Рівень кваліфікації персоналу</a:t>
            </a:r>
            <a:endParaRPr lang="ru-RU" sz="1700" b="1" dirty="0">
              <a:solidFill>
                <a:schemeClr val="tx1"/>
              </a:solidFill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5652120" y="980728"/>
            <a:ext cx="2160240" cy="864096"/>
          </a:xfrm>
          <a:prstGeom prst="roundRect">
            <a:avLst/>
          </a:prstGeom>
          <a:solidFill>
            <a:srgbClr val="ADDB7B"/>
          </a:solidFill>
          <a:ln w="19050"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700" b="1" dirty="0" smtClean="0">
                <a:solidFill>
                  <a:schemeClr val="tx1"/>
                </a:solidFill>
              </a:rPr>
              <a:t>Технологічний рівень виробництва</a:t>
            </a:r>
            <a:endParaRPr lang="ru-RU" sz="1700" b="1" dirty="0">
              <a:solidFill>
                <a:schemeClr val="tx1"/>
              </a:solidFill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5871004" y="4725144"/>
            <a:ext cx="2160240" cy="1080120"/>
          </a:xfrm>
          <a:prstGeom prst="roundRect">
            <a:avLst/>
          </a:prstGeom>
          <a:solidFill>
            <a:srgbClr val="ADDB7B"/>
          </a:solidFill>
          <a:ln w="19050"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700" b="1" dirty="0" smtClean="0">
                <a:solidFill>
                  <a:schemeClr val="tx1"/>
                </a:solidFill>
              </a:rPr>
              <a:t>Доступність комерційних джерел фінансування</a:t>
            </a:r>
            <a:endParaRPr lang="ru-RU" sz="1700" b="1" dirty="0">
              <a:solidFill>
                <a:schemeClr val="tx1"/>
              </a:solidFill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2864416" y="5373216"/>
            <a:ext cx="2160240" cy="864096"/>
          </a:xfrm>
          <a:prstGeom prst="roundRect">
            <a:avLst/>
          </a:prstGeom>
          <a:solidFill>
            <a:srgbClr val="ADDB7B"/>
          </a:solidFill>
          <a:ln w="19050"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700" b="1" dirty="0" smtClean="0">
                <a:solidFill>
                  <a:schemeClr val="tx1"/>
                </a:solidFill>
              </a:rPr>
              <a:t>Ефективність системи управління</a:t>
            </a:r>
            <a:endParaRPr lang="ru-RU" sz="1700" b="1" dirty="0">
              <a:solidFill>
                <a:schemeClr val="tx1"/>
              </a:solidFill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323528" y="4725144"/>
            <a:ext cx="2160240" cy="864096"/>
          </a:xfrm>
          <a:prstGeom prst="roundRect">
            <a:avLst/>
          </a:prstGeom>
          <a:solidFill>
            <a:srgbClr val="ADDB7B"/>
          </a:solidFill>
          <a:ln w="19050"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700" b="1" dirty="0" smtClean="0">
                <a:solidFill>
                  <a:schemeClr val="tx1"/>
                </a:solidFill>
              </a:rPr>
              <a:t>Система оподаткування </a:t>
            </a:r>
            <a:endParaRPr lang="ru-RU" sz="17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3269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вал 3"/>
          <p:cNvSpPr/>
          <p:nvPr/>
        </p:nvSpPr>
        <p:spPr>
          <a:xfrm>
            <a:off x="2267744" y="332656"/>
            <a:ext cx="3096344" cy="1008112"/>
          </a:xfrm>
          <a:prstGeom prst="ellipse">
            <a:avLst/>
          </a:prstGeom>
          <a:solidFill>
            <a:srgbClr val="ADDB7B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>
                <a:solidFill>
                  <a:schemeClr val="tx1"/>
                </a:solidFill>
              </a:rPr>
              <a:t>Конкурентні переваги компанії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935596" y="1509976"/>
            <a:ext cx="1656184" cy="720080"/>
          </a:xfrm>
          <a:prstGeom prst="roundRect">
            <a:avLst/>
          </a:prstGeom>
          <a:solidFill>
            <a:schemeClr val="bg2">
              <a:lumMod val="9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>
                <a:solidFill>
                  <a:schemeClr val="tx1"/>
                </a:solidFill>
              </a:rPr>
              <a:t>Внутрішні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5436096" y="1509976"/>
            <a:ext cx="1656184" cy="720080"/>
          </a:xfrm>
          <a:prstGeom prst="roundRect">
            <a:avLst/>
          </a:prstGeom>
          <a:solidFill>
            <a:schemeClr val="bg2">
              <a:lumMod val="9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>
                <a:solidFill>
                  <a:schemeClr val="tx1"/>
                </a:solidFill>
              </a:rPr>
              <a:t>Зовнішні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312520" y="2230056"/>
            <a:ext cx="3107352" cy="4367296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 algn="ctr">
              <a:buFontTx/>
              <a:buChar char="-"/>
            </a:pPr>
            <a:r>
              <a:rPr lang="ru-RU" sz="1700" dirty="0" err="1" smtClean="0">
                <a:solidFill>
                  <a:schemeClr val="tx1"/>
                </a:solidFill>
              </a:rPr>
              <a:t>це</a:t>
            </a:r>
            <a:r>
              <a:rPr lang="ru-RU" sz="1700" dirty="0" smtClean="0">
                <a:solidFill>
                  <a:schemeClr val="tx1"/>
                </a:solidFill>
              </a:rPr>
              <a:t> </a:t>
            </a:r>
            <a:r>
              <a:rPr lang="ru-RU" sz="1700" dirty="0" err="1">
                <a:solidFill>
                  <a:schemeClr val="tx1"/>
                </a:solidFill>
              </a:rPr>
              <a:t>ті</a:t>
            </a:r>
            <a:r>
              <a:rPr lang="ru-RU" sz="1700" dirty="0">
                <a:solidFill>
                  <a:schemeClr val="tx1"/>
                </a:solidFill>
              </a:rPr>
              <a:t> </a:t>
            </a:r>
            <a:r>
              <a:rPr lang="ru-RU" sz="1700" dirty="0" err="1">
                <a:solidFill>
                  <a:schemeClr val="tx1"/>
                </a:solidFill>
              </a:rPr>
              <a:t>переваги</a:t>
            </a:r>
            <a:r>
              <a:rPr lang="ru-RU" sz="1700" dirty="0">
                <a:solidFill>
                  <a:schemeClr val="tx1"/>
                </a:solidFill>
              </a:rPr>
              <a:t> </a:t>
            </a:r>
            <a:r>
              <a:rPr lang="ru-RU" sz="1700" dirty="0" err="1">
                <a:solidFill>
                  <a:schemeClr val="tx1"/>
                </a:solidFill>
              </a:rPr>
              <a:t>компанії</a:t>
            </a:r>
            <a:r>
              <a:rPr lang="ru-RU" sz="1700" dirty="0">
                <a:solidFill>
                  <a:schemeClr val="tx1"/>
                </a:solidFill>
              </a:rPr>
              <a:t> перед конкурентами, </a:t>
            </a:r>
            <a:r>
              <a:rPr lang="ru-RU" sz="1700" dirty="0" err="1">
                <a:solidFill>
                  <a:schemeClr val="tx1"/>
                </a:solidFill>
              </a:rPr>
              <a:t>які</a:t>
            </a:r>
            <a:r>
              <a:rPr lang="ru-RU" sz="1700" dirty="0">
                <a:solidFill>
                  <a:schemeClr val="tx1"/>
                </a:solidFill>
              </a:rPr>
              <a:t> </a:t>
            </a:r>
            <a:r>
              <a:rPr lang="ru-RU" sz="1700" dirty="0" err="1">
                <a:solidFill>
                  <a:schemeClr val="tx1"/>
                </a:solidFill>
              </a:rPr>
              <a:t>базуються</a:t>
            </a:r>
            <a:r>
              <a:rPr lang="ru-RU" sz="1700" dirty="0">
                <a:solidFill>
                  <a:schemeClr val="tx1"/>
                </a:solidFill>
              </a:rPr>
              <a:t> на </a:t>
            </a:r>
            <a:r>
              <a:rPr lang="ru-RU" sz="1700" dirty="0" err="1">
                <a:solidFill>
                  <a:schemeClr val="tx1"/>
                </a:solidFill>
              </a:rPr>
              <a:t>перевазі</a:t>
            </a:r>
            <a:r>
              <a:rPr lang="ru-RU" sz="1700" dirty="0">
                <a:solidFill>
                  <a:schemeClr val="tx1"/>
                </a:solidFill>
              </a:rPr>
              <a:t> </a:t>
            </a:r>
            <a:r>
              <a:rPr lang="ru-RU" sz="1700" dirty="0" err="1">
                <a:solidFill>
                  <a:schemeClr val="tx1"/>
                </a:solidFill>
              </a:rPr>
              <a:t>фірми</a:t>
            </a:r>
            <a:r>
              <a:rPr lang="ru-RU" sz="1700" dirty="0">
                <a:solidFill>
                  <a:schemeClr val="tx1"/>
                </a:solidFill>
              </a:rPr>
              <a:t> </a:t>
            </a:r>
            <a:r>
              <a:rPr lang="ru-RU" sz="1700" dirty="0" err="1">
                <a:solidFill>
                  <a:schemeClr val="tx1"/>
                </a:solidFill>
              </a:rPr>
              <a:t>щодо</a:t>
            </a:r>
            <a:r>
              <a:rPr lang="ru-RU" sz="1700" dirty="0">
                <a:solidFill>
                  <a:schemeClr val="tx1"/>
                </a:solidFill>
              </a:rPr>
              <a:t> </a:t>
            </a:r>
            <a:r>
              <a:rPr lang="ru-RU" sz="1700" dirty="0" err="1">
                <a:solidFill>
                  <a:schemeClr val="tx1"/>
                </a:solidFill>
              </a:rPr>
              <a:t>витрат</a:t>
            </a:r>
            <a:r>
              <a:rPr lang="ru-RU" sz="1700" dirty="0">
                <a:solidFill>
                  <a:schemeClr val="tx1"/>
                </a:solidFill>
              </a:rPr>
              <a:t> </a:t>
            </a:r>
            <a:r>
              <a:rPr lang="ru-RU" sz="1700" dirty="0" err="1">
                <a:solidFill>
                  <a:schemeClr val="tx1"/>
                </a:solidFill>
              </a:rPr>
              <a:t>виробництва</a:t>
            </a:r>
            <a:r>
              <a:rPr lang="ru-RU" sz="1700" dirty="0">
                <a:solidFill>
                  <a:schemeClr val="tx1"/>
                </a:solidFill>
              </a:rPr>
              <a:t>, </a:t>
            </a:r>
            <a:r>
              <a:rPr lang="ru-RU" sz="1700" dirty="0" err="1">
                <a:solidFill>
                  <a:schemeClr val="tx1"/>
                </a:solidFill>
              </a:rPr>
              <a:t>управління</a:t>
            </a:r>
            <a:r>
              <a:rPr lang="ru-RU" sz="1700" dirty="0">
                <a:solidFill>
                  <a:schemeClr val="tx1"/>
                </a:solidFill>
              </a:rPr>
              <a:t> </a:t>
            </a:r>
            <a:r>
              <a:rPr lang="ru-RU" sz="1700" dirty="0" err="1">
                <a:solidFill>
                  <a:schemeClr val="tx1"/>
                </a:solidFill>
              </a:rPr>
              <a:t>фірмою</a:t>
            </a:r>
            <a:r>
              <a:rPr lang="ru-RU" sz="1700" dirty="0">
                <a:solidFill>
                  <a:schemeClr val="tx1"/>
                </a:solidFill>
              </a:rPr>
              <a:t> </a:t>
            </a:r>
            <a:r>
              <a:rPr lang="ru-RU" sz="1700" dirty="0" err="1">
                <a:solidFill>
                  <a:schemeClr val="tx1"/>
                </a:solidFill>
              </a:rPr>
              <a:t>або</a:t>
            </a:r>
            <a:r>
              <a:rPr lang="ru-RU" sz="1700" dirty="0">
                <a:solidFill>
                  <a:schemeClr val="tx1"/>
                </a:solidFill>
              </a:rPr>
              <a:t> товаром, </a:t>
            </a:r>
            <a:r>
              <a:rPr lang="ru-RU" sz="1700" dirty="0" err="1">
                <a:solidFill>
                  <a:schemeClr val="tx1"/>
                </a:solidFill>
              </a:rPr>
              <a:t>що</a:t>
            </a:r>
            <a:r>
              <a:rPr lang="ru-RU" sz="1700" dirty="0">
                <a:solidFill>
                  <a:schemeClr val="tx1"/>
                </a:solidFill>
              </a:rPr>
              <a:t> </a:t>
            </a:r>
            <a:r>
              <a:rPr lang="ru-RU" sz="1700" dirty="0" err="1">
                <a:solidFill>
                  <a:schemeClr val="tx1"/>
                </a:solidFill>
              </a:rPr>
              <a:t>створює</a:t>
            </a:r>
            <a:r>
              <a:rPr lang="ru-RU" sz="1700" dirty="0">
                <a:solidFill>
                  <a:schemeClr val="tx1"/>
                </a:solidFill>
              </a:rPr>
              <a:t> </a:t>
            </a:r>
            <a:r>
              <a:rPr lang="ru-RU" sz="1700" dirty="0" err="1">
                <a:solidFill>
                  <a:schemeClr val="tx1"/>
                </a:solidFill>
              </a:rPr>
              <a:t>цінність</a:t>
            </a:r>
            <a:r>
              <a:rPr lang="ru-RU" sz="1700" dirty="0">
                <a:solidFill>
                  <a:schemeClr val="tx1"/>
                </a:solidFill>
              </a:rPr>
              <a:t> для </a:t>
            </a:r>
            <a:r>
              <a:rPr lang="ru-RU" sz="1700" dirty="0" err="1">
                <a:solidFill>
                  <a:schemeClr val="tx1"/>
                </a:solidFill>
              </a:rPr>
              <a:t>виробника</a:t>
            </a:r>
            <a:r>
              <a:rPr lang="ru-RU" sz="1700" dirty="0" smtClean="0">
                <a:solidFill>
                  <a:schemeClr val="tx1"/>
                </a:solidFill>
              </a:rPr>
              <a:t>.</a:t>
            </a:r>
          </a:p>
          <a:p>
            <a:pPr algn="ctr"/>
            <a:r>
              <a:rPr lang="ru-RU" sz="1700" dirty="0" err="1" smtClean="0">
                <a:solidFill>
                  <a:schemeClr val="tx1"/>
                </a:solidFill>
              </a:rPr>
              <a:t>Забезпечує</a:t>
            </a:r>
            <a:r>
              <a:rPr lang="ru-RU" sz="1700" dirty="0" smtClean="0">
                <a:solidFill>
                  <a:schemeClr val="tx1"/>
                </a:solidFill>
              </a:rPr>
              <a:t> </a:t>
            </a:r>
            <a:r>
              <a:rPr lang="ru-RU" sz="1700" dirty="0" err="1">
                <a:solidFill>
                  <a:schemeClr val="tx1"/>
                </a:solidFill>
              </a:rPr>
              <a:t>фірмі</a:t>
            </a:r>
            <a:r>
              <a:rPr lang="ru-RU" sz="1700" dirty="0">
                <a:solidFill>
                  <a:schemeClr val="tx1"/>
                </a:solidFill>
              </a:rPr>
              <a:t> </a:t>
            </a:r>
            <a:r>
              <a:rPr lang="ru-RU" sz="1700" dirty="0" err="1">
                <a:solidFill>
                  <a:schemeClr val="tx1"/>
                </a:solidFill>
              </a:rPr>
              <a:t>більшу</a:t>
            </a:r>
            <a:r>
              <a:rPr lang="ru-RU" sz="1700" dirty="0">
                <a:solidFill>
                  <a:schemeClr val="tx1"/>
                </a:solidFill>
              </a:rPr>
              <a:t> </a:t>
            </a:r>
            <a:r>
              <a:rPr lang="ru-RU" sz="1700" dirty="0" err="1">
                <a:solidFill>
                  <a:schemeClr val="tx1"/>
                </a:solidFill>
              </a:rPr>
              <a:t>рентабельність</a:t>
            </a:r>
            <a:r>
              <a:rPr lang="ru-RU" sz="1700" dirty="0">
                <a:solidFill>
                  <a:schemeClr val="tx1"/>
                </a:solidFill>
              </a:rPr>
              <a:t> і </a:t>
            </a:r>
            <a:r>
              <a:rPr lang="ru-RU" sz="1700" dirty="0" err="1" smtClean="0">
                <a:solidFill>
                  <a:schemeClr val="tx1"/>
                </a:solidFill>
              </a:rPr>
              <a:t>більшу</a:t>
            </a:r>
            <a:r>
              <a:rPr lang="ru-RU" sz="1700" dirty="0" smtClean="0">
                <a:solidFill>
                  <a:schemeClr val="tx1"/>
                </a:solidFill>
              </a:rPr>
              <a:t> </a:t>
            </a:r>
            <a:r>
              <a:rPr lang="ru-RU" sz="1700" dirty="0" err="1">
                <a:solidFill>
                  <a:schemeClr val="tx1"/>
                </a:solidFill>
              </a:rPr>
              <a:t>стійкість</a:t>
            </a:r>
            <a:r>
              <a:rPr lang="ru-RU" sz="1700" dirty="0">
                <a:solidFill>
                  <a:schemeClr val="tx1"/>
                </a:solidFill>
              </a:rPr>
              <a:t> до </a:t>
            </a:r>
            <a:r>
              <a:rPr lang="ru-RU" sz="1700" dirty="0" err="1">
                <a:solidFill>
                  <a:schemeClr val="tx1"/>
                </a:solidFill>
              </a:rPr>
              <a:t>зниження</a:t>
            </a:r>
            <a:r>
              <a:rPr lang="ru-RU" sz="1700" dirty="0">
                <a:solidFill>
                  <a:schemeClr val="tx1"/>
                </a:solidFill>
              </a:rPr>
              <a:t> </a:t>
            </a:r>
            <a:r>
              <a:rPr lang="ru-RU" sz="1700" dirty="0" err="1">
                <a:solidFill>
                  <a:schemeClr val="tx1"/>
                </a:solidFill>
              </a:rPr>
              <a:t>ціни</a:t>
            </a:r>
            <a:r>
              <a:rPr lang="ru-RU" sz="1700" dirty="0">
                <a:solidFill>
                  <a:schemeClr val="tx1"/>
                </a:solidFill>
              </a:rPr>
              <a:t> продажу</a:t>
            </a: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644008" y="2227940"/>
            <a:ext cx="3312368" cy="4153388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700" dirty="0" smtClean="0">
                <a:solidFill>
                  <a:schemeClr val="tx1"/>
                </a:solidFill>
              </a:rPr>
              <a:t>- </a:t>
            </a:r>
            <a:r>
              <a:rPr lang="ru-RU" sz="1700" dirty="0" err="1" smtClean="0">
                <a:solidFill>
                  <a:schemeClr val="tx1"/>
                </a:solidFill>
              </a:rPr>
              <a:t>ті</a:t>
            </a:r>
            <a:r>
              <a:rPr lang="ru-RU" sz="1700" dirty="0" smtClean="0">
                <a:solidFill>
                  <a:schemeClr val="tx1"/>
                </a:solidFill>
              </a:rPr>
              <a:t> </a:t>
            </a:r>
            <a:r>
              <a:rPr lang="ru-RU" sz="1700" dirty="0" err="1">
                <a:solidFill>
                  <a:schemeClr val="tx1"/>
                </a:solidFill>
              </a:rPr>
              <a:t>переваги</a:t>
            </a:r>
            <a:r>
              <a:rPr lang="ru-RU" sz="1700" dirty="0">
                <a:solidFill>
                  <a:schemeClr val="tx1"/>
                </a:solidFill>
              </a:rPr>
              <a:t> </a:t>
            </a:r>
            <a:r>
              <a:rPr lang="ru-RU" sz="1700" dirty="0" err="1">
                <a:solidFill>
                  <a:schemeClr val="tx1"/>
                </a:solidFill>
              </a:rPr>
              <a:t>компанії</a:t>
            </a:r>
            <a:r>
              <a:rPr lang="ru-RU" sz="1700" dirty="0">
                <a:solidFill>
                  <a:schemeClr val="tx1"/>
                </a:solidFill>
              </a:rPr>
              <a:t> перед конкурентами, </a:t>
            </a:r>
            <a:r>
              <a:rPr lang="ru-RU" sz="1700" dirty="0" err="1">
                <a:solidFill>
                  <a:schemeClr val="tx1"/>
                </a:solidFill>
              </a:rPr>
              <a:t>які</a:t>
            </a:r>
            <a:r>
              <a:rPr lang="ru-RU" sz="1700" dirty="0">
                <a:solidFill>
                  <a:schemeClr val="tx1"/>
                </a:solidFill>
              </a:rPr>
              <a:t> </a:t>
            </a:r>
            <a:r>
              <a:rPr lang="ru-RU" sz="1700" dirty="0" err="1">
                <a:solidFill>
                  <a:schemeClr val="tx1"/>
                </a:solidFill>
              </a:rPr>
              <a:t>засновані</a:t>
            </a:r>
            <a:r>
              <a:rPr lang="ru-RU" sz="1700" dirty="0">
                <a:solidFill>
                  <a:schemeClr val="tx1"/>
                </a:solidFill>
              </a:rPr>
              <a:t> на </a:t>
            </a:r>
            <a:r>
              <a:rPr lang="ru-RU" sz="1700" dirty="0" err="1">
                <a:solidFill>
                  <a:schemeClr val="tx1"/>
                </a:solidFill>
              </a:rPr>
              <a:t>відмітних</a:t>
            </a:r>
            <a:r>
              <a:rPr lang="ru-RU" sz="1700" dirty="0">
                <a:solidFill>
                  <a:schemeClr val="tx1"/>
                </a:solidFill>
              </a:rPr>
              <a:t> </a:t>
            </a:r>
            <a:r>
              <a:rPr lang="ru-RU" sz="1700" dirty="0" err="1">
                <a:solidFill>
                  <a:schemeClr val="tx1"/>
                </a:solidFill>
              </a:rPr>
              <a:t>якостях</a:t>
            </a:r>
            <a:r>
              <a:rPr lang="ru-RU" sz="1700" dirty="0">
                <a:solidFill>
                  <a:schemeClr val="tx1"/>
                </a:solidFill>
              </a:rPr>
              <a:t> </a:t>
            </a:r>
            <a:r>
              <a:rPr lang="ru-RU" sz="1700" dirty="0" err="1">
                <a:solidFill>
                  <a:schemeClr val="tx1"/>
                </a:solidFill>
              </a:rPr>
              <a:t>товарів</a:t>
            </a:r>
            <a:r>
              <a:rPr lang="ru-RU" sz="1700" dirty="0">
                <a:solidFill>
                  <a:schemeClr val="tx1"/>
                </a:solidFill>
              </a:rPr>
              <a:t>, </a:t>
            </a:r>
            <a:r>
              <a:rPr lang="ru-RU" sz="1700" dirty="0" err="1">
                <a:solidFill>
                  <a:schemeClr val="tx1"/>
                </a:solidFill>
              </a:rPr>
              <a:t>що</a:t>
            </a:r>
            <a:r>
              <a:rPr lang="ru-RU" sz="1700" dirty="0">
                <a:solidFill>
                  <a:schemeClr val="tx1"/>
                </a:solidFill>
              </a:rPr>
              <a:t> </a:t>
            </a:r>
            <a:r>
              <a:rPr lang="ru-RU" sz="1700" dirty="0" err="1">
                <a:solidFill>
                  <a:schemeClr val="tx1"/>
                </a:solidFill>
              </a:rPr>
              <a:t>утворюють</a:t>
            </a:r>
            <a:r>
              <a:rPr lang="ru-RU" sz="1700" dirty="0">
                <a:solidFill>
                  <a:schemeClr val="tx1"/>
                </a:solidFill>
              </a:rPr>
              <a:t> </a:t>
            </a:r>
            <a:r>
              <a:rPr lang="ru-RU" sz="1700" dirty="0" err="1">
                <a:solidFill>
                  <a:schemeClr val="tx1"/>
                </a:solidFill>
              </a:rPr>
              <a:t>цінність</a:t>
            </a:r>
            <a:r>
              <a:rPr lang="ru-RU" sz="1700" dirty="0">
                <a:solidFill>
                  <a:schemeClr val="tx1"/>
                </a:solidFill>
              </a:rPr>
              <a:t> для </a:t>
            </a:r>
            <a:r>
              <a:rPr lang="ru-RU" sz="1700" dirty="0" err="1">
                <a:solidFill>
                  <a:schemeClr val="tx1"/>
                </a:solidFill>
              </a:rPr>
              <a:t>покупця</a:t>
            </a:r>
            <a:r>
              <a:rPr lang="ru-RU" sz="1700" dirty="0" smtClean="0">
                <a:solidFill>
                  <a:schemeClr val="tx1"/>
                </a:solidFill>
              </a:rPr>
              <a:t>.</a:t>
            </a:r>
          </a:p>
          <a:p>
            <a:pPr algn="ctr"/>
            <a:r>
              <a:rPr lang="ru-RU" sz="1700" dirty="0" err="1" smtClean="0">
                <a:solidFill>
                  <a:schemeClr val="tx1"/>
                </a:solidFill>
              </a:rPr>
              <a:t>Унікальна</a:t>
            </a:r>
            <a:r>
              <a:rPr lang="ru-RU" sz="1700" dirty="0" smtClean="0">
                <a:solidFill>
                  <a:schemeClr val="tx1"/>
                </a:solidFill>
              </a:rPr>
              <a:t> риса продукту </a:t>
            </a:r>
            <a:r>
              <a:rPr lang="ru-RU" sz="1700" dirty="0" err="1" smtClean="0">
                <a:solidFill>
                  <a:schemeClr val="tx1"/>
                </a:solidFill>
              </a:rPr>
              <a:t>може</a:t>
            </a:r>
            <a:r>
              <a:rPr lang="ru-RU" sz="1700" dirty="0" smtClean="0">
                <a:solidFill>
                  <a:schemeClr val="tx1"/>
                </a:solidFill>
              </a:rPr>
              <a:t> </a:t>
            </a:r>
            <a:r>
              <a:rPr lang="ru-RU" sz="1700" dirty="0" err="1">
                <a:solidFill>
                  <a:schemeClr val="tx1"/>
                </a:solidFill>
              </a:rPr>
              <a:t>змусити</a:t>
            </a:r>
            <a:r>
              <a:rPr lang="ru-RU" sz="1700" dirty="0">
                <a:solidFill>
                  <a:schemeClr val="tx1"/>
                </a:solidFill>
              </a:rPr>
              <a:t> </a:t>
            </a:r>
            <a:r>
              <a:rPr lang="ru-RU" sz="1700" dirty="0" err="1">
                <a:solidFill>
                  <a:schemeClr val="tx1"/>
                </a:solidFill>
              </a:rPr>
              <a:t>ринок</a:t>
            </a:r>
            <a:r>
              <a:rPr lang="ru-RU" sz="1700" dirty="0">
                <a:solidFill>
                  <a:schemeClr val="tx1"/>
                </a:solidFill>
              </a:rPr>
              <a:t> </a:t>
            </a:r>
            <a:r>
              <a:rPr lang="ru-RU" sz="1700" dirty="0" err="1">
                <a:solidFill>
                  <a:schemeClr val="tx1"/>
                </a:solidFill>
              </a:rPr>
              <a:t>прийняти</a:t>
            </a:r>
            <a:r>
              <a:rPr lang="ru-RU" sz="1700" dirty="0">
                <a:solidFill>
                  <a:schemeClr val="tx1"/>
                </a:solidFill>
              </a:rPr>
              <a:t> </a:t>
            </a:r>
            <a:r>
              <a:rPr lang="ru-RU" sz="1700" dirty="0" err="1">
                <a:solidFill>
                  <a:schemeClr val="tx1"/>
                </a:solidFill>
              </a:rPr>
              <a:t>ціну</a:t>
            </a:r>
            <a:r>
              <a:rPr lang="ru-RU" sz="1700" dirty="0">
                <a:solidFill>
                  <a:schemeClr val="tx1"/>
                </a:solidFill>
              </a:rPr>
              <a:t> продажу </a:t>
            </a:r>
            <a:r>
              <a:rPr lang="ru-RU" sz="1700" dirty="0" err="1">
                <a:solidFill>
                  <a:schemeClr val="tx1"/>
                </a:solidFill>
              </a:rPr>
              <a:t>вище</a:t>
            </a:r>
            <a:r>
              <a:rPr lang="ru-RU" sz="1700" dirty="0">
                <a:solidFill>
                  <a:schemeClr val="tx1"/>
                </a:solidFill>
              </a:rPr>
              <a:t>, </a:t>
            </a:r>
            <a:r>
              <a:rPr lang="ru-RU" sz="1700" dirty="0" err="1">
                <a:solidFill>
                  <a:schemeClr val="tx1"/>
                </a:solidFill>
              </a:rPr>
              <a:t>ніж</a:t>
            </a:r>
            <a:r>
              <a:rPr lang="ru-RU" sz="1700" dirty="0">
                <a:solidFill>
                  <a:schemeClr val="tx1"/>
                </a:solidFill>
              </a:rPr>
              <a:t> у </a:t>
            </a:r>
            <a:r>
              <a:rPr lang="ru-RU" sz="1700" dirty="0" err="1">
                <a:solidFill>
                  <a:schemeClr val="tx1"/>
                </a:solidFill>
              </a:rPr>
              <a:t>пріоритетного</a:t>
            </a:r>
            <a:r>
              <a:rPr lang="ru-RU" sz="1700" dirty="0">
                <a:solidFill>
                  <a:schemeClr val="tx1"/>
                </a:solidFill>
              </a:rPr>
              <a:t> конкурента, </a:t>
            </a:r>
            <a:r>
              <a:rPr lang="ru-RU" sz="1700" dirty="0" err="1">
                <a:solidFill>
                  <a:schemeClr val="tx1"/>
                </a:solidFill>
              </a:rPr>
              <a:t>який</a:t>
            </a:r>
            <a:r>
              <a:rPr lang="ru-RU" sz="1700" dirty="0">
                <a:solidFill>
                  <a:schemeClr val="tx1"/>
                </a:solidFill>
              </a:rPr>
              <a:t> не </a:t>
            </a:r>
            <a:r>
              <a:rPr lang="ru-RU" sz="1700" dirty="0" err="1">
                <a:solidFill>
                  <a:schemeClr val="tx1"/>
                </a:solidFill>
              </a:rPr>
              <a:t>забезпечує</a:t>
            </a:r>
            <a:r>
              <a:rPr lang="ru-RU" sz="1700" dirty="0">
                <a:solidFill>
                  <a:schemeClr val="tx1"/>
                </a:solidFill>
              </a:rPr>
              <a:t> </a:t>
            </a:r>
            <a:r>
              <a:rPr lang="ru-RU" sz="1700" dirty="0" err="1" smtClean="0">
                <a:solidFill>
                  <a:schemeClr val="tx1"/>
                </a:solidFill>
              </a:rPr>
              <a:t>відповідної</a:t>
            </a:r>
            <a:r>
              <a:rPr lang="ru-RU" sz="1700" dirty="0" smtClean="0">
                <a:solidFill>
                  <a:schemeClr val="tx1"/>
                </a:solidFill>
              </a:rPr>
              <a:t> </a:t>
            </a:r>
            <a:r>
              <a:rPr lang="ru-RU" sz="1700" dirty="0" err="1" smtClean="0">
                <a:solidFill>
                  <a:schemeClr val="tx1"/>
                </a:solidFill>
              </a:rPr>
              <a:t>унікальної</a:t>
            </a:r>
            <a:r>
              <a:rPr lang="ru-RU" sz="1700" dirty="0" smtClean="0">
                <a:solidFill>
                  <a:schemeClr val="tx1"/>
                </a:solidFill>
              </a:rPr>
              <a:t>  характеристики.</a:t>
            </a:r>
            <a:endParaRPr lang="ru-RU" sz="1700" dirty="0">
              <a:solidFill>
                <a:schemeClr val="tx1"/>
              </a:solidFill>
            </a:endParaRPr>
          </a:p>
        </p:txBody>
      </p:sp>
      <p:cxnSp>
        <p:nvCxnSpPr>
          <p:cNvPr id="11" name="Прямая со стрелкой 10"/>
          <p:cNvCxnSpPr/>
          <p:nvPr/>
        </p:nvCxnSpPr>
        <p:spPr>
          <a:xfrm flipH="1">
            <a:off x="2051720" y="1124744"/>
            <a:ext cx="216024" cy="2160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/>
          <p:nvPr/>
        </p:nvCxnSpPr>
        <p:spPr>
          <a:xfrm>
            <a:off x="5436096" y="1124744"/>
            <a:ext cx="432048" cy="2160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88315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147"/>
            <a:ext cx="72390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uk-UA" dirty="0" smtClean="0"/>
              <a:t>Конкурентні переваги організації</a:t>
            </a:r>
            <a:endParaRPr lang="ru-RU" dirty="0"/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1547664" y="1268760"/>
            <a:ext cx="486054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/>
          <p:nvPr/>
        </p:nvCxnSpPr>
        <p:spPr>
          <a:xfrm>
            <a:off x="1547664" y="1268760"/>
            <a:ext cx="0" cy="2160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/>
          <p:nvPr/>
        </p:nvCxnSpPr>
        <p:spPr>
          <a:xfrm>
            <a:off x="6408204" y="1265196"/>
            <a:ext cx="0" cy="2160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Прямоугольник 11"/>
          <p:cNvSpPr/>
          <p:nvPr/>
        </p:nvSpPr>
        <p:spPr>
          <a:xfrm>
            <a:off x="515696" y="1580613"/>
            <a:ext cx="2088232" cy="288032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>
                <a:solidFill>
                  <a:schemeClr val="tx1"/>
                </a:solidFill>
              </a:rPr>
              <a:t>Внутрішні</a:t>
            </a:r>
            <a:r>
              <a:rPr lang="uk-UA" dirty="0" smtClean="0"/>
              <a:t> </a:t>
            </a:r>
            <a:endParaRPr lang="ru-RU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5364088" y="1674389"/>
            <a:ext cx="2088232" cy="288032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>
                <a:solidFill>
                  <a:schemeClr val="tx1"/>
                </a:solidFill>
              </a:rPr>
              <a:t>Зовнішні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483570" y="2129056"/>
            <a:ext cx="2099788" cy="729067"/>
          </a:xfrm>
          <a:prstGeom prst="roundRect">
            <a:avLst/>
          </a:prstGeom>
          <a:solidFill>
            <a:schemeClr val="bg2">
              <a:lumMod val="90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700" dirty="0" smtClean="0">
                <a:solidFill>
                  <a:schemeClr val="tx1"/>
                </a:solidFill>
              </a:rPr>
              <a:t>Технологія,виробниче ноу-хау</a:t>
            </a:r>
            <a:endParaRPr lang="ru-RU" sz="1700" dirty="0">
              <a:solidFill>
                <a:schemeClr val="tx1"/>
              </a:solidFill>
            </a:endParaRP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669368" y="2914815"/>
            <a:ext cx="1756592" cy="504056"/>
          </a:xfrm>
          <a:prstGeom prst="roundRect">
            <a:avLst/>
          </a:prstGeom>
          <a:solidFill>
            <a:schemeClr val="bg2">
              <a:lumMod val="90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700" dirty="0" err="1" smtClean="0">
                <a:solidFill>
                  <a:schemeClr val="tx1"/>
                </a:solidFill>
              </a:rPr>
              <a:t>Ефект-ть</a:t>
            </a:r>
            <a:r>
              <a:rPr lang="uk-UA" sz="1700" dirty="0" smtClean="0">
                <a:solidFill>
                  <a:schemeClr val="tx1"/>
                </a:solidFill>
              </a:rPr>
              <a:t> виробництва</a:t>
            </a:r>
            <a:endParaRPr lang="ru-RU" sz="1700" dirty="0">
              <a:solidFill>
                <a:schemeClr val="tx1"/>
              </a:solidFill>
            </a:endParaRPr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5631708" y="4503206"/>
            <a:ext cx="1584176" cy="504056"/>
          </a:xfrm>
          <a:prstGeom prst="roundRect">
            <a:avLst/>
          </a:prstGeom>
          <a:solidFill>
            <a:schemeClr val="bg2">
              <a:lumMod val="90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700" dirty="0" smtClean="0">
                <a:solidFill>
                  <a:schemeClr val="tx1"/>
                </a:solidFill>
              </a:rPr>
              <a:t>Імідж бренду</a:t>
            </a:r>
            <a:endParaRPr lang="ru-RU" sz="1700" dirty="0">
              <a:solidFill>
                <a:schemeClr val="tx1"/>
              </a:solidFill>
            </a:endParaRPr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5490102" y="3688706"/>
            <a:ext cx="1836204" cy="712104"/>
          </a:xfrm>
          <a:prstGeom prst="roundRect">
            <a:avLst/>
          </a:prstGeom>
          <a:solidFill>
            <a:schemeClr val="bg2">
              <a:lumMod val="90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700" dirty="0" err="1" smtClean="0">
                <a:solidFill>
                  <a:schemeClr val="tx1"/>
                </a:solidFill>
              </a:rPr>
              <a:t>Сервісне</a:t>
            </a:r>
            <a:r>
              <a:rPr lang="ru-RU" sz="1700" dirty="0" smtClean="0">
                <a:solidFill>
                  <a:schemeClr val="tx1"/>
                </a:solidFill>
              </a:rPr>
              <a:t> </a:t>
            </a:r>
            <a:r>
              <a:rPr lang="ru-RU" sz="1700" dirty="0" err="1" smtClean="0">
                <a:solidFill>
                  <a:schemeClr val="tx1"/>
                </a:solidFill>
              </a:rPr>
              <a:t>обслуговування</a:t>
            </a:r>
            <a:endParaRPr lang="ru-RU" sz="1700" dirty="0">
              <a:solidFill>
                <a:schemeClr val="tx1"/>
              </a:solidFill>
            </a:endParaRPr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5616116" y="3039068"/>
            <a:ext cx="1584176" cy="504056"/>
          </a:xfrm>
          <a:prstGeom prst="roundRect">
            <a:avLst/>
          </a:prstGeom>
          <a:solidFill>
            <a:schemeClr val="bg2">
              <a:lumMod val="90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700" dirty="0" smtClean="0">
                <a:solidFill>
                  <a:schemeClr val="tx1"/>
                </a:solidFill>
              </a:rPr>
              <a:t>Рівень цін</a:t>
            </a:r>
            <a:endParaRPr lang="ru-RU" sz="1700" dirty="0">
              <a:solidFill>
                <a:schemeClr val="tx1"/>
              </a:solidFill>
            </a:endParaRPr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5616116" y="2295444"/>
            <a:ext cx="1584176" cy="504056"/>
          </a:xfrm>
          <a:prstGeom prst="roundRect">
            <a:avLst/>
          </a:prstGeom>
          <a:solidFill>
            <a:schemeClr val="bg2">
              <a:lumMod val="90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700" dirty="0" smtClean="0">
                <a:solidFill>
                  <a:schemeClr val="tx1"/>
                </a:solidFill>
              </a:rPr>
              <a:t>Якість товару</a:t>
            </a:r>
            <a:endParaRPr lang="ru-RU" sz="1700" dirty="0">
              <a:solidFill>
                <a:schemeClr val="tx1"/>
              </a:solidFill>
            </a:endParaRPr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681516" y="3543124"/>
            <a:ext cx="1756592" cy="751028"/>
          </a:xfrm>
          <a:prstGeom prst="roundRect">
            <a:avLst/>
          </a:prstGeom>
          <a:solidFill>
            <a:schemeClr val="bg2">
              <a:lumMod val="90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700" dirty="0" err="1" smtClean="0">
                <a:solidFill>
                  <a:schemeClr val="tx1"/>
                </a:solidFill>
              </a:rPr>
              <a:t>Ефект-ть</a:t>
            </a:r>
            <a:endParaRPr lang="uk-UA" sz="1700" dirty="0" smtClean="0">
              <a:solidFill>
                <a:schemeClr val="tx1"/>
              </a:solidFill>
            </a:endParaRPr>
          </a:p>
          <a:p>
            <a:pPr algn="ctr"/>
            <a:r>
              <a:rPr lang="uk-UA" sz="1700" dirty="0" smtClean="0">
                <a:solidFill>
                  <a:schemeClr val="tx1"/>
                </a:solidFill>
              </a:rPr>
              <a:t>менеджменту</a:t>
            </a:r>
            <a:endParaRPr lang="ru-RU" sz="1700" dirty="0">
              <a:solidFill>
                <a:schemeClr val="tx1"/>
              </a:solidFill>
            </a:endParaRPr>
          </a:p>
        </p:txBody>
      </p:sp>
      <p:sp>
        <p:nvSpPr>
          <p:cNvPr id="24" name="Скругленный прямоугольник 23"/>
          <p:cNvSpPr/>
          <p:nvPr/>
        </p:nvSpPr>
        <p:spPr>
          <a:xfrm>
            <a:off x="415439" y="4400810"/>
            <a:ext cx="2264450" cy="756084"/>
          </a:xfrm>
          <a:prstGeom prst="roundRect">
            <a:avLst/>
          </a:prstGeom>
          <a:solidFill>
            <a:schemeClr val="bg2">
              <a:lumMod val="90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700" dirty="0" smtClean="0">
                <a:solidFill>
                  <a:schemeClr val="tx1"/>
                </a:solidFill>
              </a:rPr>
              <a:t>Економія на масштабі </a:t>
            </a:r>
            <a:r>
              <a:rPr lang="uk-UA" sz="1700" dirty="0" err="1" smtClean="0">
                <a:solidFill>
                  <a:schemeClr val="tx1"/>
                </a:solidFill>
              </a:rPr>
              <a:t>вироб-ва</a:t>
            </a:r>
            <a:endParaRPr lang="ru-RU" sz="1700" dirty="0">
              <a:solidFill>
                <a:schemeClr val="tx1"/>
              </a:solidFill>
            </a:endParaRPr>
          </a:p>
        </p:txBody>
      </p:sp>
      <p:sp>
        <p:nvSpPr>
          <p:cNvPr id="25" name="Скругленный прямоугольник 24"/>
          <p:cNvSpPr/>
          <p:nvPr/>
        </p:nvSpPr>
        <p:spPr>
          <a:xfrm>
            <a:off x="548918" y="5251684"/>
            <a:ext cx="2088232" cy="877616"/>
          </a:xfrm>
          <a:prstGeom prst="roundRect">
            <a:avLst/>
          </a:prstGeom>
          <a:solidFill>
            <a:schemeClr val="bg2">
              <a:lumMod val="90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700" dirty="0" smtClean="0">
                <a:solidFill>
                  <a:schemeClr val="tx1"/>
                </a:solidFill>
              </a:rPr>
              <a:t>Еф-ні контакти з постачальниками</a:t>
            </a:r>
            <a:endParaRPr lang="ru-RU" sz="1700" dirty="0">
              <a:solidFill>
                <a:schemeClr val="tx1"/>
              </a:solidFill>
            </a:endParaRPr>
          </a:p>
        </p:txBody>
      </p:sp>
      <p:sp>
        <p:nvSpPr>
          <p:cNvPr id="26" name="Скругленный прямоугольник 25"/>
          <p:cNvSpPr/>
          <p:nvPr/>
        </p:nvSpPr>
        <p:spPr>
          <a:xfrm>
            <a:off x="5513490" y="5251684"/>
            <a:ext cx="1820612" cy="1194892"/>
          </a:xfrm>
          <a:prstGeom prst="roundRect">
            <a:avLst/>
          </a:prstGeom>
          <a:solidFill>
            <a:schemeClr val="bg2">
              <a:lumMod val="90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700" dirty="0" smtClean="0">
                <a:solidFill>
                  <a:schemeClr val="tx1"/>
                </a:solidFill>
              </a:rPr>
              <a:t>Можливість придбання в кредит або в   розстрочку</a:t>
            </a:r>
            <a:endParaRPr lang="ru-RU" sz="1700" dirty="0">
              <a:solidFill>
                <a:schemeClr val="tx1"/>
              </a:solidFill>
            </a:endParaRPr>
          </a:p>
        </p:txBody>
      </p:sp>
      <p:cxnSp>
        <p:nvCxnSpPr>
          <p:cNvPr id="28" name="Прямая со стрелкой 27"/>
          <p:cNvCxnSpPr/>
          <p:nvPr/>
        </p:nvCxnSpPr>
        <p:spPr>
          <a:xfrm>
            <a:off x="1573604" y="1897922"/>
            <a:ext cx="0" cy="2160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 стрелкой 30"/>
          <p:cNvCxnSpPr/>
          <p:nvPr/>
        </p:nvCxnSpPr>
        <p:spPr>
          <a:xfrm>
            <a:off x="6408204" y="2021044"/>
            <a:ext cx="0" cy="2160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Скругленный прямоугольник 31"/>
          <p:cNvSpPr/>
          <p:nvPr/>
        </p:nvSpPr>
        <p:spPr>
          <a:xfrm>
            <a:off x="672012" y="6194548"/>
            <a:ext cx="1751304" cy="504056"/>
          </a:xfrm>
          <a:prstGeom prst="roundRect">
            <a:avLst/>
          </a:prstGeom>
          <a:solidFill>
            <a:schemeClr val="bg2">
              <a:lumMod val="90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700" dirty="0" smtClean="0">
                <a:solidFill>
                  <a:schemeClr val="tx1"/>
                </a:solidFill>
              </a:rPr>
              <a:t>Реклама, маркетинг</a:t>
            </a:r>
            <a:endParaRPr lang="ru-RU" sz="17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4232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188640"/>
            <a:ext cx="7239000" cy="1143000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ru-RU" altLang="ru-RU" b="1" dirty="0" err="1" smtClean="0"/>
              <a:t>Конкурентоспроможність</a:t>
            </a:r>
            <a:r>
              <a:rPr lang="ru-RU" altLang="ru-RU" b="1" dirty="0" smtClean="0"/>
              <a:t> товару</a:t>
            </a:r>
            <a:endParaRPr lang="ru-RU" altLang="ru-RU" dirty="0" smtClean="0"/>
          </a:p>
        </p:txBody>
      </p:sp>
      <p:sp>
        <p:nvSpPr>
          <p:cNvPr id="80899" name="Rectangle 3"/>
          <p:cNvSpPr>
            <a:spLocks noGrp="1" noChangeArrowheads="1"/>
          </p:cNvSpPr>
          <p:nvPr>
            <p:ph idx="1"/>
          </p:nvPr>
        </p:nvSpPr>
        <p:spPr>
          <a:xfrm>
            <a:off x="374224" y="1628800"/>
            <a:ext cx="7368451" cy="2029679"/>
          </a:xfrm>
        </p:spPr>
        <p:txBody>
          <a:bodyPr>
            <a:normAutofit fontScale="62500" lnSpcReduction="20000"/>
          </a:bodyPr>
          <a:lstStyle/>
          <a:p>
            <a:pPr algn="just">
              <a:buNone/>
            </a:pPr>
            <a:r>
              <a:rPr lang="ru-RU" altLang="ru-RU" sz="3600" dirty="0"/>
              <a:t>  </a:t>
            </a:r>
            <a:r>
              <a:rPr lang="ru-RU" altLang="ru-RU" sz="2900" b="1" dirty="0" err="1"/>
              <a:t>Конкурентоспроможність</a:t>
            </a:r>
            <a:r>
              <a:rPr lang="ru-RU" altLang="ru-RU" sz="2900" b="1" dirty="0"/>
              <a:t> товару </a:t>
            </a:r>
            <a:r>
              <a:rPr lang="ru-RU" altLang="ru-RU" sz="2900" dirty="0"/>
              <a:t>- </a:t>
            </a:r>
            <a:r>
              <a:rPr lang="ru-RU" altLang="ru-RU" sz="2900" dirty="0" err="1"/>
              <a:t>це</a:t>
            </a:r>
            <a:r>
              <a:rPr lang="ru-RU" altLang="ru-RU" sz="2900" dirty="0"/>
              <a:t> </a:t>
            </a:r>
            <a:r>
              <a:rPr lang="ru-RU" altLang="ru-RU" sz="2900" dirty="0" err="1"/>
              <a:t>властивiсть</a:t>
            </a:r>
            <a:r>
              <a:rPr lang="ru-RU" altLang="ru-RU" sz="2900" dirty="0"/>
              <a:t> продукту, </a:t>
            </a:r>
            <a:r>
              <a:rPr lang="ru-RU" altLang="ru-RU" sz="2900" dirty="0" err="1"/>
              <a:t>що</a:t>
            </a:r>
            <a:r>
              <a:rPr lang="ru-RU" altLang="ru-RU" sz="2900" dirty="0"/>
              <a:t> </a:t>
            </a:r>
            <a:r>
              <a:rPr lang="ru-RU" altLang="ru-RU" sz="2900" dirty="0" err="1"/>
              <a:t>характеризується</a:t>
            </a:r>
            <a:r>
              <a:rPr lang="ru-RU" altLang="ru-RU" sz="2900" dirty="0"/>
              <a:t> </a:t>
            </a:r>
            <a:r>
              <a:rPr lang="ru-RU" altLang="ru-RU" sz="2900" dirty="0" err="1"/>
              <a:t>ступенем</a:t>
            </a:r>
            <a:r>
              <a:rPr lang="ru-RU" altLang="ru-RU" sz="2900" dirty="0"/>
              <a:t> </a:t>
            </a:r>
            <a:r>
              <a:rPr lang="ru-RU" altLang="ru-RU" sz="2900" dirty="0" err="1"/>
              <a:t>задоволення</a:t>
            </a:r>
            <a:r>
              <a:rPr lang="ru-RU" altLang="ru-RU" sz="2900" dirty="0"/>
              <a:t> </a:t>
            </a:r>
            <a:r>
              <a:rPr lang="ru-RU" altLang="ru-RU" sz="2900" dirty="0" err="1"/>
              <a:t>їм</a:t>
            </a:r>
            <a:r>
              <a:rPr lang="ru-RU" altLang="ru-RU" sz="2900" dirty="0"/>
              <a:t> </a:t>
            </a:r>
            <a:r>
              <a:rPr lang="ru-RU" altLang="ru-RU" sz="2900" dirty="0" err="1"/>
              <a:t>конкретної</a:t>
            </a:r>
            <a:r>
              <a:rPr lang="ru-RU" altLang="ru-RU" sz="2900" dirty="0"/>
              <a:t> потреби в </a:t>
            </a:r>
            <a:r>
              <a:rPr lang="ru-RU" altLang="ru-RU" sz="2900" dirty="0" err="1"/>
              <a:t>порiвнянні</a:t>
            </a:r>
            <a:r>
              <a:rPr lang="ru-RU" altLang="ru-RU" sz="2900" dirty="0"/>
              <a:t> з </a:t>
            </a:r>
            <a:r>
              <a:rPr lang="ru-RU" altLang="ru-RU" sz="2900" dirty="0" err="1"/>
              <a:t>аналогiчними</a:t>
            </a:r>
            <a:r>
              <a:rPr lang="ru-RU" altLang="ru-RU" sz="2900" dirty="0"/>
              <a:t> продуктами, </a:t>
            </a:r>
            <a:r>
              <a:rPr lang="ru-RU" altLang="ru-RU" sz="2900" dirty="0" err="1" smtClean="0"/>
              <a:t>що</a:t>
            </a:r>
            <a:r>
              <a:rPr lang="ru-RU" altLang="ru-RU" sz="2900" dirty="0" smtClean="0"/>
              <a:t> </a:t>
            </a:r>
            <a:r>
              <a:rPr lang="ru-RU" altLang="ru-RU" sz="2900" dirty="0" err="1" smtClean="0"/>
              <a:t>представлені</a:t>
            </a:r>
            <a:r>
              <a:rPr lang="ru-RU" altLang="ru-RU" sz="2900" dirty="0" smtClean="0"/>
              <a:t> </a:t>
            </a:r>
            <a:r>
              <a:rPr lang="ru-RU" altLang="ru-RU" sz="2900" dirty="0"/>
              <a:t>на </a:t>
            </a:r>
            <a:r>
              <a:rPr lang="ru-RU" altLang="ru-RU" sz="2900" dirty="0" smtClean="0"/>
              <a:t>ринку.</a:t>
            </a:r>
            <a:endParaRPr lang="ru-RU" altLang="ru-RU" sz="2900" b="1" dirty="0"/>
          </a:p>
          <a:p>
            <a:pPr algn="just" eaLnBrk="1" hangingPunct="1">
              <a:buFont typeface="Wingdings" panose="05000000000000000000" pitchFamily="2" charset="2"/>
              <a:buNone/>
            </a:pPr>
            <a:r>
              <a:rPr lang="en-US" altLang="ru-RU" sz="2900" b="1" dirty="0"/>
              <a:t> </a:t>
            </a:r>
            <a:endParaRPr lang="uk-UA" altLang="ru-RU" sz="2900" b="1" dirty="0" smtClean="0"/>
          </a:p>
          <a:p>
            <a:pPr algn="just" eaLnBrk="1" hangingPunct="1">
              <a:buFont typeface="Wingdings" panose="05000000000000000000" pitchFamily="2" charset="2"/>
              <a:buNone/>
            </a:pPr>
            <a:r>
              <a:rPr lang="en-US" altLang="ru-RU" sz="2900" b="1" dirty="0" smtClean="0"/>
              <a:t>  </a:t>
            </a:r>
            <a:r>
              <a:rPr lang="ru-RU" altLang="ru-RU" sz="2900" dirty="0" smtClean="0"/>
              <a:t>Головна </a:t>
            </a:r>
            <a:r>
              <a:rPr lang="ru-RU" altLang="ru-RU" sz="2900" dirty="0" err="1" smtClean="0"/>
              <a:t>умова</a:t>
            </a:r>
            <a:r>
              <a:rPr lang="ru-RU" altLang="ru-RU" sz="2900" dirty="0" smtClean="0"/>
              <a:t> </a:t>
            </a:r>
            <a:r>
              <a:rPr lang="ru-RU" altLang="ru-RU" sz="2900" dirty="0" err="1" smtClean="0"/>
              <a:t>конкурентоспроможності</a:t>
            </a:r>
            <a:r>
              <a:rPr lang="ru-RU" altLang="ru-RU" sz="2900" dirty="0" smtClean="0"/>
              <a:t> товару :</a:t>
            </a:r>
            <a:endParaRPr lang="ru-RU" altLang="ru-RU" sz="2900" dirty="0"/>
          </a:p>
          <a:p>
            <a:pPr algn="just" eaLnBrk="1" hangingPunct="1">
              <a:buFont typeface="Wingdings" panose="05000000000000000000" pitchFamily="2" charset="2"/>
              <a:buNone/>
            </a:pPr>
            <a:r>
              <a:rPr lang="en-US" altLang="ru-RU" sz="2900" b="1" dirty="0"/>
              <a:t>   </a:t>
            </a:r>
            <a:r>
              <a:rPr lang="en-US" altLang="ru-RU" sz="2900" b="1" dirty="0" smtClean="0"/>
              <a:t>MAX </a:t>
            </a:r>
            <a:r>
              <a:rPr lang="uk-UA" altLang="ru-RU" sz="2900" b="1" dirty="0" smtClean="0"/>
              <a:t>корисний </a:t>
            </a:r>
            <a:r>
              <a:rPr lang="ru-RU" altLang="ru-RU" sz="2900" b="1" dirty="0" smtClean="0"/>
              <a:t> эффект</a:t>
            </a:r>
            <a:r>
              <a:rPr lang="uk-UA" altLang="ru-RU" sz="2900" b="1" dirty="0"/>
              <a:t> </a:t>
            </a:r>
            <a:r>
              <a:rPr lang="uk-UA" altLang="ru-RU" sz="2800" b="1" dirty="0" smtClean="0"/>
              <a:t>при </a:t>
            </a:r>
            <a:r>
              <a:rPr lang="en-US" altLang="ru-RU" sz="2800" b="1" dirty="0" smtClean="0"/>
              <a:t>MIN </a:t>
            </a:r>
            <a:r>
              <a:rPr lang="uk-UA" altLang="ru-RU" sz="2800" b="1" dirty="0" smtClean="0"/>
              <a:t>витратах споживача</a:t>
            </a:r>
            <a:endParaRPr lang="ru-RU" altLang="ru-RU" sz="28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374224" y="4077072"/>
            <a:ext cx="4320480" cy="461665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ysClr val="windowText" lastClr="000000"/>
            </a:solidFill>
            <a:prstDash val="lgDash"/>
          </a:ln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1" i="0" u="none" strike="noStrike" kern="0" cap="none" spc="0" normalizeH="0" baseline="0" noProof="0" dirty="0" err="1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Конкурентоспроможність</a:t>
            </a:r>
            <a:r>
              <a:rPr kumimoji="0" lang="ru-RU" sz="24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 =</a:t>
            </a:r>
            <a:endParaRPr kumimoji="0" lang="ru-RU" sz="2400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5293960" y="4538737"/>
            <a:ext cx="2088232" cy="305722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>
                <a:solidFill>
                  <a:schemeClr val="tx1"/>
                </a:solidFill>
              </a:rPr>
              <a:t>ціна</a:t>
            </a:r>
            <a:endParaRPr lang="ru-RU" dirty="0">
              <a:solidFill>
                <a:schemeClr val="tx1"/>
              </a:solidFill>
            </a:endParaRP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5256076" y="4307904"/>
            <a:ext cx="2304256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Прямоугольник 8"/>
          <p:cNvSpPr/>
          <p:nvPr/>
        </p:nvSpPr>
        <p:spPr>
          <a:xfrm>
            <a:off x="5256076" y="3799047"/>
            <a:ext cx="2088232" cy="305722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>
                <a:solidFill>
                  <a:schemeClr val="tx1"/>
                </a:solidFill>
              </a:rPr>
              <a:t>якість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0" name="Выгнутая влево стрелка 9"/>
          <p:cNvSpPr/>
          <p:nvPr/>
        </p:nvSpPr>
        <p:spPr>
          <a:xfrm>
            <a:off x="374224" y="4784378"/>
            <a:ext cx="1173706" cy="1419366"/>
          </a:xfrm>
          <a:prstGeom prst="curvedRightArrow">
            <a:avLst>
              <a:gd name="adj1" fmla="val 21870"/>
              <a:gd name="adj2" fmla="val 50000"/>
              <a:gd name="adj3" fmla="val 25000"/>
            </a:avLst>
          </a:prstGeom>
          <a:gradFill rotWithShape="1">
            <a:gsLst>
              <a:gs pos="0">
                <a:srgbClr val="E66C7D">
                  <a:tint val="96000"/>
                  <a:lumMod val="102000"/>
                </a:srgbClr>
              </a:gs>
              <a:gs pos="100000">
                <a:srgbClr val="E66C7D">
                  <a:shade val="88000"/>
                  <a:lumMod val="94000"/>
                </a:srgbClr>
              </a:gs>
            </a:gsLst>
            <a:path path="circle">
              <a:fillToRect l="50000" t="100000" r="100000" b="50000"/>
            </a:path>
          </a:gradFill>
          <a:ln>
            <a:noFill/>
          </a:ln>
          <a:effectLst>
            <a:innerShdw blurRad="63500" dist="50800" dir="8100000">
              <a:prstClr val="black">
                <a:alpha val="50000"/>
              </a:prstClr>
            </a:inn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orbel"/>
              <a:ea typeface="+mn-ea"/>
              <a:cs typeface="+mn-cs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169448" y="5280414"/>
            <a:ext cx="518457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err="1"/>
              <a:t>тобто</a:t>
            </a:r>
            <a:r>
              <a:rPr lang="ru-RU" dirty="0"/>
              <a:t>, </a:t>
            </a:r>
            <a:r>
              <a:rPr lang="ru-RU" dirty="0" err="1"/>
              <a:t>чим</a:t>
            </a:r>
            <a:r>
              <a:rPr lang="ru-RU" dirty="0"/>
              <a:t> </a:t>
            </a:r>
            <a:r>
              <a:rPr lang="ru-RU" dirty="0" err="1"/>
              <a:t>менше</a:t>
            </a:r>
            <a:r>
              <a:rPr lang="ru-RU" dirty="0"/>
              <a:t> </a:t>
            </a:r>
            <a:r>
              <a:rPr lang="ru-RU" dirty="0" err="1"/>
              <a:t>коштує</a:t>
            </a:r>
            <a:r>
              <a:rPr lang="ru-RU" dirty="0"/>
              <a:t> </a:t>
            </a:r>
            <a:r>
              <a:rPr lang="ru-RU" dirty="0" err="1"/>
              <a:t>одиниця</a:t>
            </a:r>
            <a:r>
              <a:rPr lang="ru-RU" dirty="0"/>
              <a:t> </a:t>
            </a:r>
            <a:r>
              <a:rPr lang="ru-RU" dirty="0" err="1"/>
              <a:t>корисності</a:t>
            </a:r>
            <a:r>
              <a:rPr lang="ru-RU" dirty="0"/>
              <a:t> </a:t>
            </a:r>
            <a:r>
              <a:rPr lang="ru-RU" dirty="0" err="1"/>
              <a:t>продукції</a:t>
            </a:r>
            <a:r>
              <a:rPr lang="ru-RU" dirty="0"/>
              <a:t> для </a:t>
            </a:r>
            <a:r>
              <a:rPr lang="ru-RU" dirty="0" err="1" smtClean="0"/>
              <a:t>споживача</a:t>
            </a:r>
            <a:r>
              <a:rPr lang="ru-RU" dirty="0" smtClean="0"/>
              <a:t>, </a:t>
            </a:r>
            <a:r>
              <a:rPr lang="ru-RU" dirty="0" err="1"/>
              <a:t>тим</a:t>
            </a:r>
            <a:r>
              <a:rPr lang="ru-RU" dirty="0"/>
              <a:t> </a:t>
            </a:r>
            <a:r>
              <a:rPr lang="ru-RU" dirty="0" err="1"/>
              <a:t>більш</a:t>
            </a:r>
            <a:r>
              <a:rPr lang="ru-RU" dirty="0"/>
              <a:t> </a:t>
            </a:r>
            <a:r>
              <a:rPr lang="ru-RU" dirty="0" err="1"/>
              <a:t>конкурентоспроможна</a:t>
            </a:r>
            <a:r>
              <a:rPr lang="ru-RU" dirty="0"/>
              <a:t> </a:t>
            </a:r>
            <a:r>
              <a:rPr lang="ru-RU" dirty="0" err="1"/>
              <a:t>продукція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266637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ru-RU" altLang="ru-RU" dirty="0" err="1" smtClean="0"/>
              <a:t>Конкурентоспроможність</a:t>
            </a:r>
            <a:r>
              <a:rPr lang="ru-RU" altLang="ru-RU" dirty="0" smtClean="0"/>
              <a:t> товару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2423406" y="4134824"/>
            <a:ext cx="4404946" cy="36353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5" tIns="45713" rIns="91425" bIns="45713" anchor="ctr"/>
          <a:lstStyle/>
          <a:p>
            <a:pPr algn="ctr" defTabSz="457130">
              <a:defRPr/>
            </a:pPr>
            <a:r>
              <a:rPr lang="ru-RU" sz="1700" dirty="0" err="1" smtClean="0">
                <a:solidFill>
                  <a:prstClr val="white"/>
                </a:solidFill>
              </a:rPr>
              <a:t>Конкурентоспроможність</a:t>
            </a:r>
            <a:r>
              <a:rPr lang="ru-RU" sz="1700" dirty="0" smtClean="0">
                <a:solidFill>
                  <a:prstClr val="white"/>
                </a:solidFill>
              </a:rPr>
              <a:t> товару</a:t>
            </a:r>
            <a:endParaRPr lang="ru-RU" sz="1700" dirty="0">
              <a:solidFill>
                <a:prstClr val="white"/>
              </a:solidFill>
            </a:endParaRPr>
          </a:p>
        </p:txBody>
      </p:sp>
      <p:sp>
        <p:nvSpPr>
          <p:cNvPr id="3" name="Овал 2"/>
          <p:cNvSpPr/>
          <p:nvPr/>
        </p:nvSpPr>
        <p:spPr>
          <a:xfrm>
            <a:off x="2674029" y="3474160"/>
            <a:ext cx="3903785" cy="404812"/>
          </a:xfrm>
          <a:prstGeom prst="ellipse">
            <a:avLst/>
          </a:prstGeom>
          <a:ln w="285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91425" tIns="45713" rIns="91425" bIns="45713" anchor="ctr"/>
          <a:lstStyle/>
          <a:p>
            <a:pPr algn="ctr" defTabSz="457130">
              <a:defRPr/>
            </a:pPr>
            <a:r>
              <a:rPr lang="ru-RU" sz="1700" dirty="0" err="1" smtClean="0">
                <a:solidFill>
                  <a:prstClr val="black"/>
                </a:solidFill>
              </a:rPr>
              <a:t>цінова</a:t>
            </a:r>
            <a:endParaRPr lang="ru-RU" sz="1700" dirty="0">
              <a:solidFill>
                <a:prstClr val="black"/>
              </a:solidFill>
            </a:endParaRPr>
          </a:p>
        </p:txBody>
      </p:sp>
      <p:sp>
        <p:nvSpPr>
          <p:cNvPr id="14" name="Овал 13"/>
          <p:cNvSpPr/>
          <p:nvPr/>
        </p:nvSpPr>
        <p:spPr>
          <a:xfrm>
            <a:off x="2674029" y="4779086"/>
            <a:ext cx="3903785" cy="404812"/>
          </a:xfrm>
          <a:prstGeom prst="ellipse">
            <a:avLst/>
          </a:prstGeom>
          <a:ln w="285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91425" tIns="45713" rIns="91425" bIns="45713" anchor="ctr"/>
          <a:lstStyle/>
          <a:p>
            <a:pPr algn="ctr" defTabSz="457130">
              <a:defRPr/>
            </a:pPr>
            <a:r>
              <a:rPr lang="ru-RU" sz="1700" dirty="0" err="1" smtClean="0">
                <a:solidFill>
                  <a:prstClr val="black"/>
                </a:solidFill>
              </a:rPr>
              <a:t>нецінова</a:t>
            </a:r>
            <a:endParaRPr lang="ru-RU" sz="1700" dirty="0">
              <a:solidFill>
                <a:prstClr val="black"/>
              </a:solidFill>
            </a:endParaRPr>
          </a:p>
        </p:txBody>
      </p:sp>
      <p:sp>
        <p:nvSpPr>
          <p:cNvPr id="4" name="Стрелка вверх 3"/>
          <p:cNvSpPr/>
          <p:nvPr/>
        </p:nvSpPr>
        <p:spPr>
          <a:xfrm>
            <a:off x="4480806" y="3878972"/>
            <a:ext cx="290146" cy="255588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5" tIns="45713" rIns="91425" bIns="45713" anchor="ctr"/>
          <a:lstStyle/>
          <a:p>
            <a:pPr algn="ctr" defTabSz="457130">
              <a:defRPr/>
            </a:pPr>
            <a:endParaRPr lang="ru-RU" sz="1700">
              <a:solidFill>
                <a:prstClr val="white"/>
              </a:solidFill>
            </a:endParaRPr>
          </a:p>
        </p:txBody>
      </p:sp>
      <p:sp>
        <p:nvSpPr>
          <p:cNvPr id="6" name="Стрелка вниз 5"/>
          <p:cNvSpPr/>
          <p:nvPr/>
        </p:nvSpPr>
        <p:spPr>
          <a:xfrm>
            <a:off x="4480806" y="4498097"/>
            <a:ext cx="290146" cy="25558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5" tIns="45713" rIns="91425" bIns="45713" anchor="ctr"/>
          <a:lstStyle/>
          <a:p>
            <a:pPr algn="ctr" defTabSz="457130">
              <a:defRPr/>
            </a:pPr>
            <a:endParaRPr lang="ru-RU" sz="1700">
              <a:solidFill>
                <a:prstClr val="white"/>
              </a:solidFill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1173430" y="2412389"/>
            <a:ext cx="1348154" cy="69691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5" tIns="45713" rIns="91425" bIns="45713" anchor="ctr"/>
          <a:lstStyle/>
          <a:p>
            <a:pPr algn="ctr" defTabSz="457130">
              <a:defRPr/>
            </a:pPr>
            <a:r>
              <a:rPr lang="ru-RU" sz="1700" dirty="0" err="1" smtClean="0">
                <a:solidFill>
                  <a:prstClr val="white"/>
                </a:solidFill>
              </a:rPr>
              <a:t>ціна</a:t>
            </a:r>
            <a:endParaRPr lang="ru-RU" sz="1700" dirty="0">
              <a:solidFill>
                <a:prstClr val="white"/>
              </a:solidFill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3019817" y="2418739"/>
            <a:ext cx="1329104" cy="69691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5" tIns="45713" rIns="91425" bIns="45713" anchor="ctr"/>
          <a:lstStyle/>
          <a:p>
            <a:pPr algn="ctr" defTabSz="457130">
              <a:defRPr/>
            </a:pPr>
            <a:r>
              <a:rPr lang="ru-RU" sz="1700" dirty="0" err="1" smtClean="0">
                <a:solidFill>
                  <a:prstClr val="white"/>
                </a:solidFill>
              </a:rPr>
              <a:t>Дисконтна</a:t>
            </a:r>
            <a:r>
              <a:rPr lang="ru-RU" sz="1700" dirty="0" smtClean="0">
                <a:solidFill>
                  <a:prstClr val="white"/>
                </a:solidFill>
              </a:rPr>
              <a:t> </a:t>
            </a:r>
            <a:r>
              <a:rPr lang="ru-RU" sz="1700" dirty="0" err="1" smtClean="0">
                <a:solidFill>
                  <a:prstClr val="white"/>
                </a:solidFill>
              </a:rPr>
              <a:t>політика</a:t>
            </a:r>
            <a:endParaRPr lang="ru-RU" sz="1700" dirty="0">
              <a:solidFill>
                <a:prstClr val="white"/>
              </a:solidFill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4874992" y="2276873"/>
            <a:ext cx="1425200" cy="8387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5" tIns="45713" rIns="91425" bIns="45713" anchor="ctr"/>
          <a:lstStyle/>
          <a:p>
            <a:pPr algn="ctr" defTabSz="457130">
              <a:defRPr/>
            </a:pPr>
            <a:r>
              <a:rPr lang="uk-UA" sz="1700" dirty="0" smtClean="0">
                <a:solidFill>
                  <a:prstClr val="white"/>
                </a:solidFill>
              </a:rPr>
              <a:t>Витрати при використанні</a:t>
            </a:r>
            <a:endParaRPr lang="ru-RU" sz="1700" dirty="0">
              <a:solidFill>
                <a:prstClr val="white"/>
              </a:solidFill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6730171" y="2418739"/>
            <a:ext cx="1329104" cy="69691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5" tIns="45713" rIns="91425" bIns="45713" anchor="ctr"/>
          <a:lstStyle/>
          <a:p>
            <a:pPr algn="ctr" defTabSz="457130">
              <a:defRPr/>
            </a:pPr>
            <a:r>
              <a:rPr lang="ru-RU" sz="1700" dirty="0" err="1" smtClean="0">
                <a:solidFill>
                  <a:prstClr val="white"/>
                </a:solidFill>
              </a:rPr>
              <a:t>Вторинний</a:t>
            </a:r>
            <a:r>
              <a:rPr lang="ru-RU" sz="1700" dirty="0" smtClean="0">
                <a:solidFill>
                  <a:prstClr val="white"/>
                </a:solidFill>
              </a:rPr>
              <a:t>  продаж</a:t>
            </a:r>
            <a:endParaRPr lang="ru-RU" sz="1700" dirty="0">
              <a:solidFill>
                <a:prstClr val="white"/>
              </a:solidFill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1173430" y="5576010"/>
            <a:ext cx="1348154" cy="6985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5" tIns="45713" rIns="91425" bIns="45713" anchor="ctr"/>
          <a:lstStyle/>
          <a:p>
            <a:pPr algn="ctr" defTabSz="457130">
              <a:defRPr/>
            </a:pPr>
            <a:r>
              <a:rPr lang="uk-UA" sz="1700" dirty="0" smtClean="0">
                <a:solidFill>
                  <a:prstClr val="white"/>
                </a:solidFill>
              </a:rPr>
              <a:t>Споживча цінність</a:t>
            </a:r>
            <a:endParaRPr lang="ru-RU" sz="1700" dirty="0">
              <a:solidFill>
                <a:prstClr val="white"/>
              </a:solidFill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3019817" y="5584214"/>
            <a:ext cx="1329104" cy="69691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5" tIns="45713" rIns="91425" bIns="45713" anchor="ctr"/>
          <a:lstStyle/>
          <a:p>
            <a:pPr algn="ctr" defTabSz="457130">
              <a:defRPr/>
            </a:pPr>
            <a:r>
              <a:rPr lang="ru-RU" sz="1700" dirty="0" err="1" smtClean="0">
                <a:solidFill>
                  <a:prstClr val="white"/>
                </a:solidFill>
              </a:rPr>
              <a:t>Емоційна</a:t>
            </a:r>
            <a:r>
              <a:rPr lang="ru-RU" sz="1700" dirty="0" smtClean="0">
                <a:solidFill>
                  <a:prstClr val="white"/>
                </a:solidFill>
              </a:rPr>
              <a:t> </a:t>
            </a:r>
            <a:r>
              <a:rPr lang="ru-RU" sz="1700" dirty="0" err="1" smtClean="0">
                <a:solidFill>
                  <a:prstClr val="white"/>
                </a:solidFill>
              </a:rPr>
              <a:t>цінність</a:t>
            </a:r>
            <a:endParaRPr lang="ru-RU" sz="1700" dirty="0">
              <a:solidFill>
                <a:prstClr val="white"/>
              </a:solidFill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4874992" y="5584214"/>
            <a:ext cx="1425200" cy="69691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5" tIns="45713" rIns="91425" bIns="45713" anchor="ctr"/>
          <a:lstStyle/>
          <a:p>
            <a:pPr algn="ctr" defTabSz="457130">
              <a:defRPr/>
            </a:pPr>
            <a:r>
              <a:rPr lang="ru-RU" sz="1700" dirty="0" err="1">
                <a:solidFill>
                  <a:prstClr val="white"/>
                </a:solidFill>
              </a:rPr>
              <a:t>Д</a:t>
            </a:r>
            <a:r>
              <a:rPr lang="ru-RU" sz="1700" dirty="0" err="1" smtClean="0">
                <a:solidFill>
                  <a:prstClr val="white"/>
                </a:solidFill>
              </a:rPr>
              <a:t>оступність</a:t>
            </a:r>
            <a:endParaRPr lang="ru-RU" sz="1700" dirty="0">
              <a:solidFill>
                <a:prstClr val="white"/>
              </a:solidFill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6730171" y="5584214"/>
            <a:ext cx="1329104" cy="69691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5" tIns="45713" rIns="91425" bIns="45713" anchor="ctr"/>
          <a:lstStyle/>
          <a:p>
            <a:pPr algn="ctr" defTabSz="457130">
              <a:defRPr/>
            </a:pPr>
            <a:r>
              <a:rPr lang="ru-RU" sz="1700" dirty="0" err="1" smtClean="0">
                <a:solidFill>
                  <a:prstClr val="white"/>
                </a:solidFill>
              </a:rPr>
              <a:t>Якість</a:t>
            </a:r>
            <a:r>
              <a:rPr lang="ru-RU" sz="1700" dirty="0" smtClean="0">
                <a:solidFill>
                  <a:prstClr val="white"/>
                </a:solidFill>
              </a:rPr>
              <a:t> </a:t>
            </a:r>
            <a:r>
              <a:rPr lang="ru-RU" sz="1700" dirty="0" err="1" smtClean="0">
                <a:solidFill>
                  <a:prstClr val="white"/>
                </a:solidFill>
              </a:rPr>
              <a:t>сервісного</a:t>
            </a:r>
            <a:r>
              <a:rPr lang="ru-RU" sz="1700" dirty="0" smtClean="0">
                <a:solidFill>
                  <a:prstClr val="white"/>
                </a:solidFill>
              </a:rPr>
              <a:t> обслуг-</a:t>
            </a:r>
            <a:r>
              <a:rPr lang="ru-RU" sz="1700" dirty="0" err="1" smtClean="0">
                <a:solidFill>
                  <a:prstClr val="white"/>
                </a:solidFill>
              </a:rPr>
              <a:t>ня</a:t>
            </a:r>
            <a:r>
              <a:rPr lang="ru-RU" sz="1700" dirty="0" smtClean="0">
                <a:solidFill>
                  <a:prstClr val="white"/>
                </a:solidFill>
              </a:rPr>
              <a:t> </a:t>
            </a:r>
            <a:endParaRPr lang="ru-RU" sz="1700" dirty="0">
              <a:solidFill>
                <a:prstClr val="white"/>
              </a:solidFill>
            </a:endParaRPr>
          </a:p>
        </p:txBody>
      </p:sp>
      <p:cxnSp>
        <p:nvCxnSpPr>
          <p:cNvPr id="8" name="Прямая со стрелкой 7"/>
          <p:cNvCxnSpPr>
            <a:stCxn id="3" idx="1"/>
            <a:endCxn id="19" idx="2"/>
          </p:cNvCxnSpPr>
          <p:nvPr/>
        </p:nvCxnSpPr>
        <p:spPr>
          <a:xfrm flipH="1" flipV="1">
            <a:off x="1847640" y="3109035"/>
            <a:ext cx="1397977" cy="423862"/>
          </a:xfrm>
          <a:prstGeom prst="straightConnector1">
            <a:avLst/>
          </a:prstGeom>
          <a:ln w="19050">
            <a:solidFill>
              <a:schemeClr val="accent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 стрелкой 29"/>
          <p:cNvCxnSpPr>
            <a:endCxn id="20" idx="2"/>
          </p:cNvCxnSpPr>
          <p:nvPr/>
        </p:nvCxnSpPr>
        <p:spPr>
          <a:xfrm flipH="1" flipV="1">
            <a:off x="3685231" y="3115650"/>
            <a:ext cx="279889" cy="358775"/>
          </a:xfrm>
          <a:prstGeom prst="straightConnector1">
            <a:avLst/>
          </a:prstGeom>
          <a:ln w="19050">
            <a:solidFill>
              <a:schemeClr val="accent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 стрелкой 33"/>
          <p:cNvCxnSpPr>
            <a:endCxn id="21" idx="2"/>
          </p:cNvCxnSpPr>
          <p:nvPr/>
        </p:nvCxnSpPr>
        <p:spPr>
          <a:xfrm flipV="1">
            <a:off x="5291267" y="3115653"/>
            <a:ext cx="296325" cy="380734"/>
          </a:xfrm>
          <a:prstGeom prst="straightConnector1">
            <a:avLst/>
          </a:prstGeom>
          <a:ln w="19050">
            <a:solidFill>
              <a:schemeClr val="accent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Прямая со стрелкой 36"/>
          <p:cNvCxnSpPr>
            <a:stCxn id="3" idx="7"/>
            <a:endCxn id="22" idx="2"/>
          </p:cNvCxnSpPr>
          <p:nvPr/>
        </p:nvCxnSpPr>
        <p:spPr>
          <a:xfrm flipV="1">
            <a:off x="6006308" y="3115386"/>
            <a:ext cx="1389185" cy="417512"/>
          </a:xfrm>
          <a:prstGeom prst="straightConnector1">
            <a:avLst/>
          </a:prstGeom>
          <a:ln w="19050">
            <a:solidFill>
              <a:schemeClr val="accent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Прямая со стрелкой 39"/>
          <p:cNvCxnSpPr>
            <a:stCxn id="14" idx="3"/>
            <a:endCxn id="23" idx="0"/>
          </p:cNvCxnSpPr>
          <p:nvPr/>
        </p:nvCxnSpPr>
        <p:spPr>
          <a:xfrm flipH="1">
            <a:off x="1847640" y="5125160"/>
            <a:ext cx="1397977" cy="450850"/>
          </a:xfrm>
          <a:prstGeom prst="straightConnector1">
            <a:avLst/>
          </a:prstGeom>
          <a:ln w="19050">
            <a:solidFill>
              <a:schemeClr val="accent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Прямая со стрелкой 42"/>
          <p:cNvCxnSpPr>
            <a:endCxn id="24" idx="0"/>
          </p:cNvCxnSpPr>
          <p:nvPr/>
        </p:nvCxnSpPr>
        <p:spPr>
          <a:xfrm flipH="1">
            <a:off x="3685103" y="5183897"/>
            <a:ext cx="269631" cy="400050"/>
          </a:xfrm>
          <a:prstGeom prst="straightConnector1">
            <a:avLst/>
          </a:prstGeom>
          <a:ln w="19050">
            <a:solidFill>
              <a:schemeClr val="accent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Прямая со стрелкой 45"/>
          <p:cNvCxnSpPr>
            <a:endCxn id="25" idx="0"/>
          </p:cNvCxnSpPr>
          <p:nvPr/>
        </p:nvCxnSpPr>
        <p:spPr>
          <a:xfrm>
            <a:off x="5291267" y="5183897"/>
            <a:ext cx="296325" cy="400317"/>
          </a:xfrm>
          <a:prstGeom prst="straightConnector1">
            <a:avLst/>
          </a:prstGeom>
          <a:ln w="19050">
            <a:solidFill>
              <a:schemeClr val="accent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Прямая со стрелкой 48"/>
          <p:cNvCxnSpPr>
            <a:stCxn id="14" idx="5"/>
            <a:endCxn id="26" idx="0"/>
          </p:cNvCxnSpPr>
          <p:nvPr/>
        </p:nvCxnSpPr>
        <p:spPr>
          <a:xfrm>
            <a:off x="6006308" y="5125427"/>
            <a:ext cx="1389185" cy="458787"/>
          </a:xfrm>
          <a:prstGeom prst="straightConnector1">
            <a:avLst/>
          </a:prstGeom>
          <a:ln w="19050">
            <a:solidFill>
              <a:schemeClr val="accent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89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269</TotalTime>
  <Words>1149</Words>
  <Application>Microsoft Office PowerPoint</Application>
  <PresentationFormat>Экран (4:3)</PresentationFormat>
  <Paragraphs>150</Paragraphs>
  <Slides>22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22</vt:i4>
      </vt:variant>
    </vt:vector>
  </HeadingPairs>
  <TitlesOfParts>
    <vt:vector size="24" baseType="lpstr">
      <vt:lpstr>Изящная</vt:lpstr>
      <vt:lpstr>1_Изящная</vt:lpstr>
      <vt:lpstr>Конкурентоспроможність підприємства та продукції</vt:lpstr>
      <vt:lpstr>ЗМІСТ</vt:lpstr>
      <vt:lpstr>Сутність конкуренції</vt:lpstr>
      <vt:lpstr>Конкурентоспроможність підприємства</vt:lpstr>
      <vt:lpstr>Презентация PowerPoint</vt:lpstr>
      <vt:lpstr>Презентация PowerPoint</vt:lpstr>
      <vt:lpstr>Конкурентні переваги організації</vt:lpstr>
      <vt:lpstr>Конкурентоспроможність товару</vt:lpstr>
      <vt:lpstr>Конкурентоспроможність товару</vt:lpstr>
      <vt:lpstr>Конкурентна боротьба:  </vt:lpstr>
      <vt:lpstr>Основою забезпечення конкурентоспроможності продукції є формування та забезпечення її конкурентних переваг</vt:lpstr>
      <vt:lpstr>Якість продукції </vt:lpstr>
      <vt:lpstr> Основні складові якості, на які виробник має звертати увагу </vt:lpstr>
      <vt:lpstr>Презентация PowerPoint</vt:lpstr>
      <vt:lpstr>Вплив факторів конкурентного середовища на конкурентоспроможність підприємства</vt:lpstr>
      <vt:lpstr>Презентация PowerPoint</vt:lpstr>
      <vt:lpstr>Презентация PowerPoint</vt:lpstr>
      <vt:lpstr>Вибір типу конкурентної переваги</vt:lpstr>
      <vt:lpstr>Стратегії за М.Портером</vt:lpstr>
      <vt:lpstr>Презентация PowerPoint</vt:lpstr>
      <vt:lpstr>Модель підвищення конкурентоспроможності </vt:lpstr>
      <vt:lpstr>Дякую за увагу!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qwerty</dc:creator>
  <cp:lastModifiedBy>Владелец</cp:lastModifiedBy>
  <cp:revision>57</cp:revision>
  <dcterms:created xsi:type="dcterms:W3CDTF">2020-03-01T17:10:37Z</dcterms:created>
  <dcterms:modified xsi:type="dcterms:W3CDTF">2023-11-22T13:45:33Z</dcterms:modified>
</cp:coreProperties>
</file>