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93" r:id="rId4"/>
    <p:sldId id="291" r:id="rId5"/>
    <p:sldId id="311" r:id="rId6"/>
    <p:sldId id="312" r:id="rId7"/>
    <p:sldId id="314" r:id="rId8"/>
    <p:sldId id="313" r:id="rId9"/>
    <p:sldId id="315" r:id="rId10"/>
    <p:sldId id="316" r:id="rId11"/>
    <p:sldId id="317" r:id="rId12"/>
    <p:sldId id="318" r:id="rId13"/>
    <p:sldId id="31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2589AD-2132-42B9-9033-A3EF7D6E7CCC}" type="doc">
      <dgm:prSet loTypeId="urn:microsoft.com/office/officeart/2005/8/layout/chevron2" loCatId="process" qsTypeId="urn:microsoft.com/office/officeart/2005/8/quickstyle/simple1" qsCatId="simple" csTypeId="urn:microsoft.com/office/officeart/2005/8/colors/colorful1#18" csCatId="colorful" phldr="1"/>
      <dgm:spPr/>
      <dgm:t>
        <a:bodyPr/>
        <a:lstStyle/>
        <a:p>
          <a:endParaRPr lang="en-US"/>
        </a:p>
      </dgm:t>
    </dgm:pt>
    <dgm:pt modelId="{78E96AC4-0270-48F2-871F-60A2708CF2A5}">
      <dgm:prSet phldrT="[Text]"/>
      <dgm:spPr/>
      <dgm:t>
        <a:bodyPr/>
        <a:lstStyle/>
        <a:p>
          <a:r>
            <a:rPr lang="en-US" dirty="0"/>
            <a:t>Challenge</a:t>
          </a:r>
        </a:p>
      </dgm:t>
    </dgm:pt>
    <dgm:pt modelId="{E8D028B5-BE8C-472E-BA81-1A26CB8EAD13}" type="parTrans" cxnId="{3E7B1C56-DC51-4427-8F1B-DBA1A7982B84}">
      <dgm:prSet/>
      <dgm:spPr/>
      <dgm:t>
        <a:bodyPr/>
        <a:lstStyle/>
        <a:p>
          <a:endParaRPr lang="en-US"/>
        </a:p>
      </dgm:t>
    </dgm:pt>
    <dgm:pt modelId="{2D3E983C-4FD2-4D68-93DD-3235870983DE}" type="sibTrans" cxnId="{3E7B1C56-DC51-4427-8F1B-DBA1A7982B84}">
      <dgm:prSet/>
      <dgm:spPr/>
      <dgm:t>
        <a:bodyPr/>
        <a:lstStyle/>
        <a:p>
          <a:endParaRPr lang="en-US"/>
        </a:p>
      </dgm:t>
    </dgm:pt>
    <dgm:pt modelId="{442D9FE5-ABA8-4DC1-833C-65D02208CD7F}">
      <dgm:prSet phldrT="[Text]"/>
      <dgm:spPr/>
      <dgm:t>
        <a:bodyPr/>
        <a:lstStyle/>
        <a:p>
          <a:r>
            <a:rPr lang="en-US" dirty="0"/>
            <a:t>Needs analysis  </a:t>
          </a:r>
        </a:p>
      </dgm:t>
    </dgm:pt>
    <dgm:pt modelId="{39CFAB72-E4F8-4C45-9A6C-1AD7FD61F9B9}" type="parTrans" cxnId="{4B8BBB14-DBB9-4E6B-9A64-37D01F0D8E89}">
      <dgm:prSet/>
      <dgm:spPr/>
      <dgm:t>
        <a:bodyPr/>
        <a:lstStyle/>
        <a:p>
          <a:endParaRPr lang="en-US"/>
        </a:p>
      </dgm:t>
    </dgm:pt>
    <dgm:pt modelId="{87BBC36E-E9F7-4E50-B94E-C10F8B636CCF}" type="sibTrans" cxnId="{4B8BBB14-DBB9-4E6B-9A64-37D01F0D8E89}">
      <dgm:prSet/>
      <dgm:spPr/>
      <dgm:t>
        <a:bodyPr/>
        <a:lstStyle/>
        <a:p>
          <a:endParaRPr lang="en-US"/>
        </a:p>
      </dgm:t>
    </dgm:pt>
    <dgm:pt modelId="{08875815-83C1-4A16-ACED-8425E5F3226F}">
      <dgm:prSet phldrT="[Text]"/>
      <dgm:spPr/>
      <dgm:t>
        <a:bodyPr/>
        <a:lstStyle/>
        <a:p>
          <a:r>
            <a:rPr lang="en-US" dirty="0"/>
            <a:t>Relevance  </a:t>
          </a:r>
        </a:p>
      </dgm:t>
    </dgm:pt>
    <dgm:pt modelId="{17F1D25C-5285-4D2C-9988-5FB343492E7B}" type="parTrans" cxnId="{CB531B14-5593-4F60-BF8E-2B5CFB989C50}">
      <dgm:prSet/>
      <dgm:spPr/>
      <dgm:t>
        <a:bodyPr/>
        <a:lstStyle/>
        <a:p>
          <a:endParaRPr lang="en-US"/>
        </a:p>
      </dgm:t>
    </dgm:pt>
    <dgm:pt modelId="{535B7E89-220F-4D7E-B321-0592F575B679}" type="sibTrans" cxnId="{CB531B14-5593-4F60-BF8E-2B5CFB989C50}">
      <dgm:prSet/>
      <dgm:spPr/>
      <dgm:t>
        <a:bodyPr/>
        <a:lstStyle/>
        <a:p>
          <a:endParaRPr lang="en-US"/>
        </a:p>
      </dgm:t>
    </dgm:pt>
    <dgm:pt modelId="{3D106C9D-666B-428D-B0AA-435917FDF576}">
      <dgm:prSet phldrT="[Text]"/>
      <dgm:spPr/>
      <dgm:t>
        <a:bodyPr/>
        <a:lstStyle/>
        <a:p>
          <a:r>
            <a:rPr lang="en-US" dirty="0"/>
            <a:t>Idea</a:t>
          </a:r>
        </a:p>
      </dgm:t>
    </dgm:pt>
    <dgm:pt modelId="{5E5FBFBD-C95C-45E9-A215-B82AA8B15062}" type="parTrans" cxnId="{BD107A2D-9D7A-46F0-B8A8-9DAA9191BF04}">
      <dgm:prSet/>
      <dgm:spPr/>
      <dgm:t>
        <a:bodyPr/>
        <a:lstStyle/>
        <a:p>
          <a:endParaRPr lang="en-US"/>
        </a:p>
      </dgm:t>
    </dgm:pt>
    <dgm:pt modelId="{A1586DDE-B249-4AFF-B991-C2B185FC4E20}" type="sibTrans" cxnId="{BD107A2D-9D7A-46F0-B8A8-9DAA9191BF04}">
      <dgm:prSet/>
      <dgm:spPr/>
      <dgm:t>
        <a:bodyPr/>
        <a:lstStyle/>
        <a:p>
          <a:endParaRPr lang="en-US"/>
        </a:p>
      </dgm:t>
    </dgm:pt>
    <dgm:pt modelId="{AD4EDB8E-B9BA-4886-A32F-E10565BC6E34}">
      <dgm:prSet phldrT="[Text]"/>
      <dgm:spPr/>
      <dgm:t>
        <a:bodyPr/>
        <a:lstStyle/>
        <a:p>
          <a:r>
            <a:rPr lang="en-US" dirty="0"/>
            <a:t>Innovation</a:t>
          </a:r>
        </a:p>
      </dgm:t>
    </dgm:pt>
    <dgm:pt modelId="{7C0534E7-2025-45F1-A181-1AD568C3F032}" type="parTrans" cxnId="{72CB05B6-F39B-4CA1-B585-2CDCC62DFDD8}">
      <dgm:prSet/>
      <dgm:spPr/>
      <dgm:t>
        <a:bodyPr/>
        <a:lstStyle/>
        <a:p>
          <a:endParaRPr lang="en-US"/>
        </a:p>
      </dgm:t>
    </dgm:pt>
    <dgm:pt modelId="{5097986B-CF5B-4B27-8B50-40CAE8F585C4}" type="sibTrans" cxnId="{72CB05B6-F39B-4CA1-B585-2CDCC62DFDD8}">
      <dgm:prSet/>
      <dgm:spPr/>
      <dgm:t>
        <a:bodyPr/>
        <a:lstStyle/>
        <a:p>
          <a:endParaRPr lang="en-US"/>
        </a:p>
      </dgm:t>
    </dgm:pt>
    <dgm:pt modelId="{110BAE36-CE0C-4B46-AF6C-941894E302C9}">
      <dgm:prSet phldrT="[Text]"/>
      <dgm:spPr/>
      <dgm:t>
        <a:bodyPr/>
        <a:lstStyle/>
        <a:p>
          <a:r>
            <a:rPr lang="en-US" dirty="0"/>
            <a:t>Beneficiaries and stakeholders</a:t>
          </a:r>
        </a:p>
      </dgm:t>
    </dgm:pt>
    <dgm:pt modelId="{434FADDF-DE88-4616-9728-7B80017D880C}" type="parTrans" cxnId="{364D0A9A-89B7-4A1E-8993-57C359A1A619}">
      <dgm:prSet/>
      <dgm:spPr/>
      <dgm:t>
        <a:bodyPr/>
        <a:lstStyle/>
        <a:p>
          <a:endParaRPr lang="en-US"/>
        </a:p>
      </dgm:t>
    </dgm:pt>
    <dgm:pt modelId="{7DDA8E15-1762-4457-9DFE-50518AD893B1}" type="sibTrans" cxnId="{364D0A9A-89B7-4A1E-8993-57C359A1A619}">
      <dgm:prSet/>
      <dgm:spPr/>
      <dgm:t>
        <a:bodyPr/>
        <a:lstStyle/>
        <a:p>
          <a:endParaRPr lang="en-US"/>
        </a:p>
      </dgm:t>
    </dgm:pt>
    <dgm:pt modelId="{7E74F5F1-744E-4B90-93BE-A1204C466C04}">
      <dgm:prSet phldrT="[Text]"/>
      <dgm:spPr/>
      <dgm:t>
        <a:bodyPr/>
        <a:lstStyle/>
        <a:p>
          <a:r>
            <a:rPr lang="en-US" dirty="0"/>
            <a:t>Solution</a:t>
          </a:r>
        </a:p>
      </dgm:t>
    </dgm:pt>
    <dgm:pt modelId="{715CCFFC-6F94-48FE-96BF-4B11D3D9E1CF}" type="parTrans" cxnId="{F8B1807B-BD3F-482A-A2BE-64DF231E8DD4}">
      <dgm:prSet/>
      <dgm:spPr/>
      <dgm:t>
        <a:bodyPr/>
        <a:lstStyle/>
        <a:p>
          <a:endParaRPr lang="en-US"/>
        </a:p>
      </dgm:t>
    </dgm:pt>
    <dgm:pt modelId="{F421DAC0-A356-49B5-A4AB-C6613365C8CC}" type="sibTrans" cxnId="{F8B1807B-BD3F-482A-A2BE-64DF231E8DD4}">
      <dgm:prSet/>
      <dgm:spPr/>
      <dgm:t>
        <a:bodyPr/>
        <a:lstStyle/>
        <a:p>
          <a:endParaRPr lang="en-US"/>
        </a:p>
      </dgm:t>
    </dgm:pt>
    <dgm:pt modelId="{3D027AF4-7922-456F-8F0E-F78D42251682}">
      <dgm:prSet phldrT="[Text]"/>
      <dgm:spPr/>
      <dgm:t>
        <a:bodyPr/>
        <a:lstStyle/>
        <a:p>
          <a:r>
            <a:rPr lang="en-US" dirty="0"/>
            <a:t>Outputs and outcomes</a:t>
          </a:r>
          <a:r>
            <a:rPr lang="uk-UA" dirty="0"/>
            <a:t> </a:t>
          </a:r>
          <a:endParaRPr lang="en-US" dirty="0"/>
        </a:p>
      </dgm:t>
    </dgm:pt>
    <dgm:pt modelId="{F5AE6757-36AA-49BD-8904-F7E68F184660}" type="parTrans" cxnId="{EAE748D1-CB69-4C5B-9BF2-FDC5F78933BD}">
      <dgm:prSet/>
      <dgm:spPr/>
      <dgm:t>
        <a:bodyPr/>
        <a:lstStyle/>
        <a:p>
          <a:endParaRPr lang="en-US"/>
        </a:p>
      </dgm:t>
    </dgm:pt>
    <dgm:pt modelId="{B55F5091-1DD4-4348-9A3C-A07839B2374E}" type="sibTrans" cxnId="{EAE748D1-CB69-4C5B-9BF2-FDC5F78933BD}">
      <dgm:prSet/>
      <dgm:spPr/>
      <dgm:t>
        <a:bodyPr/>
        <a:lstStyle/>
        <a:p>
          <a:endParaRPr lang="en-US"/>
        </a:p>
      </dgm:t>
    </dgm:pt>
    <dgm:pt modelId="{7C3AA440-D63F-4CE2-B62C-16C39A3E34E5}">
      <dgm:prSet phldrT="[Text]"/>
      <dgm:spPr/>
      <dgm:t>
        <a:bodyPr/>
        <a:lstStyle/>
        <a:p>
          <a:r>
            <a:rPr lang="en-US" dirty="0"/>
            <a:t>Impact</a:t>
          </a:r>
        </a:p>
      </dgm:t>
    </dgm:pt>
    <dgm:pt modelId="{F68400B7-91AA-4A4C-B4C4-02A43756640A}" type="parTrans" cxnId="{2B1FFBCA-6CB9-4450-AEE1-F2CB380A5486}">
      <dgm:prSet/>
      <dgm:spPr/>
      <dgm:t>
        <a:bodyPr/>
        <a:lstStyle/>
        <a:p>
          <a:endParaRPr lang="en-US"/>
        </a:p>
      </dgm:t>
    </dgm:pt>
    <dgm:pt modelId="{4ADBD888-C42A-472C-9BE9-32E8340CEE06}" type="sibTrans" cxnId="{2B1FFBCA-6CB9-4450-AEE1-F2CB380A5486}">
      <dgm:prSet/>
      <dgm:spPr/>
      <dgm:t>
        <a:bodyPr/>
        <a:lstStyle/>
        <a:p>
          <a:endParaRPr lang="en-US"/>
        </a:p>
      </dgm:t>
    </dgm:pt>
    <dgm:pt modelId="{AFBE4AED-10F5-4A1E-8EC8-F0CABD89BF67}" type="pres">
      <dgm:prSet presAssocID="{9B2589AD-2132-42B9-9033-A3EF7D6E7CCC}" presName="linearFlow" presStyleCnt="0">
        <dgm:presLayoutVars>
          <dgm:dir/>
          <dgm:animLvl val="lvl"/>
          <dgm:resizeHandles val="exact"/>
        </dgm:presLayoutVars>
      </dgm:prSet>
      <dgm:spPr/>
    </dgm:pt>
    <dgm:pt modelId="{A41A82E1-DA5C-4A96-B513-BBC16C71BABD}" type="pres">
      <dgm:prSet presAssocID="{78E96AC4-0270-48F2-871F-60A2708CF2A5}" presName="composite" presStyleCnt="0"/>
      <dgm:spPr/>
    </dgm:pt>
    <dgm:pt modelId="{397C1470-F50C-4FB4-9F21-B379EF98921A}" type="pres">
      <dgm:prSet presAssocID="{78E96AC4-0270-48F2-871F-60A2708CF2A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812E45E-2C54-4ABA-B5F4-A9EA23CBEB22}" type="pres">
      <dgm:prSet presAssocID="{78E96AC4-0270-48F2-871F-60A2708CF2A5}" presName="descendantText" presStyleLbl="alignAcc1" presStyleIdx="0" presStyleCnt="3">
        <dgm:presLayoutVars>
          <dgm:bulletEnabled val="1"/>
        </dgm:presLayoutVars>
      </dgm:prSet>
      <dgm:spPr/>
    </dgm:pt>
    <dgm:pt modelId="{1A398A9E-49A4-4576-9670-1B378124FC22}" type="pres">
      <dgm:prSet presAssocID="{2D3E983C-4FD2-4D68-93DD-3235870983DE}" presName="sp" presStyleCnt="0"/>
      <dgm:spPr/>
    </dgm:pt>
    <dgm:pt modelId="{42A517FA-A34D-43D0-BEBE-25A0EF9D9D4D}" type="pres">
      <dgm:prSet presAssocID="{3D106C9D-666B-428D-B0AA-435917FDF576}" presName="composite" presStyleCnt="0"/>
      <dgm:spPr/>
    </dgm:pt>
    <dgm:pt modelId="{581BA9F0-9023-4CC9-90FE-EAA2644E5924}" type="pres">
      <dgm:prSet presAssocID="{3D106C9D-666B-428D-B0AA-435917FDF576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73CEF09-46C5-4F57-9EC7-7330370231E8}" type="pres">
      <dgm:prSet presAssocID="{3D106C9D-666B-428D-B0AA-435917FDF576}" presName="descendantText" presStyleLbl="alignAcc1" presStyleIdx="1" presStyleCnt="3">
        <dgm:presLayoutVars>
          <dgm:bulletEnabled val="1"/>
        </dgm:presLayoutVars>
      </dgm:prSet>
      <dgm:spPr/>
    </dgm:pt>
    <dgm:pt modelId="{8F39F1E1-7DA1-496B-BEEF-69E062FCDB84}" type="pres">
      <dgm:prSet presAssocID="{A1586DDE-B249-4AFF-B991-C2B185FC4E20}" presName="sp" presStyleCnt="0"/>
      <dgm:spPr/>
    </dgm:pt>
    <dgm:pt modelId="{E8B83452-7156-4444-B201-C296A462BE89}" type="pres">
      <dgm:prSet presAssocID="{7E74F5F1-744E-4B90-93BE-A1204C466C04}" presName="composite" presStyleCnt="0"/>
      <dgm:spPr/>
    </dgm:pt>
    <dgm:pt modelId="{1AF57237-C80D-43A5-B2F2-541550E15ED9}" type="pres">
      <dgm:prSet presAssocID="{7E74F5F1-744E-4B90-93BE-A1204C466C04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9ACB1A2-B08E-4B48-8D7C-B26099EB2303}" type="pres">
      <dgm:prSet presAssocID="{7E74F5F1-744E-4B90-93BE-A1204C466C04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B531B14-5593-4F60-BF8E-2B5CFB989C50}" srcId="{78E96AC4-0270-48F2-871F-60A2708CF2A5}" destId="{08875815-83C1-4A16-ACED-8425E5F3226F}" srcOrd="1" destOrd="0" parTransId="{17F1D25C-5285-4D2C-9988-5FB343492E7B}" sibTransId="{535B7E89-220F-4D7E-B321-0592F575B679}"/>
    <dgm:cxn modelId="{4B8BBB14-DBB9-4E6B-9A64-37D01F0D8E89}" srcId="{78E96AC4-0270-48F2-871F-60A2708CF2A5}" destId="{442D9FE5-ABA8-4DC1-833C-65D02208CD7F}" srcOrd="0" destOrd="0" parTransId="{39CFAB72-E4F8-4C45-9A6C-1AD7FD61F9B9}" sibTransId="{87BBC36E-E9F7-4E50-B94E-C10F8B636CCF}"/>
    <dgm:cxn modelId="{36B0AE1A-4EA2-4044-9340-163B7704B672}" type="presOf" srcId="{78E96AC4-0270-48F2-871F-60A2708CF2A5}" destId="{397C1470-F50C-4FB4-9F21-B379EF98921A}" srcOrd="0" destOrd="0" presId="urn:microsoft.com/office/officeart/2005/8/layout/chevron2"/>
    <dgm:cxn modelId="{245A5B1D-7FB9-41EB-B8E2-9FD3B8D5E2BF}" type="presOf" srcId="{AD4EDB8E-B9BA-4886-A32F-E10565BC6E34}" destId="{C73CEF09-46C5-4F57-9EC7-7330370231E8}" srcOrd="0" destOrd="0" presId="urn:microsoft.com/office/officeart/2005/8/layout/chevron2"/>
    <dgm:cxn modelId="{BD107A2D-9D7A-46F0-B8A8-9DAA9191BF04}" srcId="{9B2589AD-2132-42B9-9033-A3EF7D6E7CCC}" destId="{3D106C9D-666B-428D-B0AA-435917FDF576}" srcOrd="1" destOrd="0" parTransId="{5E5FBFBD-C95C-45E9-A215-B82AA8B15062}" sibTransId="{A1586DDE-B249-4AFF-B991-C2B185FC4E20}"/>
    <dgm:cxn modelId="{CD266C5C-3FD0-45E3-81F7-081D8BB3DDD7}" type="presOf" srcId="{110BAE36-CE0C-4B46-AF6C-941894E302C9}" destId="{C73CEF09-46C5-4F57-9EC7-7330370231E8}" srcOrd="0" destOrd="1" presId="urn:microsoft.com/office/officeart/2005/8/layout/chevron2"/>
    <dgm:cxn modelId="{0E0E1B4A-141C-4A04-963C-DFB095F473F2}" type="presOf" srcId="{442D9FE5-ABA8-4DC1-833C-65D02208CD7F}" destId="{6812E45E-2C54-4ABA-B5F4-A9EA23CBEB22}" srcOrd="0" destOrd="0" presId="urn:microsoft.com/office/officeart/2005/8/layout/chevron2"/>
    <dgm:cxn modelId="{94E78A4B-16BA-49FB-AF78-780AF947C84C}" type="presOf" srcId="{7C3AA440-D63F-4CE2-B62C-16C39A3E34E5}" destId="{79ACB1A2-B08E-4B48-8D7C-B26099EB2303}" srcOrd="0" destOrd="1" presId="urn:microsoft.com/office/officeart/2005/8/layout/chevron2"/>
    <dgm:cxn modelId="{3E7B1C56-DC51-4427-8F1B-DBA1A7982B84}" srcId="{9B2589AD-2132-42B9-9033-A3EF7D6E7CCC}" destId="{78E96AC4-0270-48F2-871F-60A2708CF2A5}" srcOrd="0" destOrd="0" parTransId="{E8D028B5-BE8C-472E-BA81-1A26CB8EAD13}" sibTransId="{2D3E983C-4FD2-4D68-93DD-3235870983DE}"/>
    <dgm:cxn modelId="{DD872779-B502-4BC2-A535-8A9FC4FC5C4F}" type="presOf" srcId="{3D106C9D-666B-428D-B0AA-435917FDF576}" destId="{581BA9F0-9023-4CC9-90FE-EAA2644E5924}" srcOrd="0" destOrd="0" presId="urn:microsoft.com/office/officeart/2005/8/layout/chevron2"/>
    <dgm:cxn modelId="{F8B1807B-BD3F-482A-A2BE-64DF231E8DD4}" srcId="{9B2589AD-2132-42B9-9033-A3EF7D6E7CCC}" destId="{7E74F5F1-744E-4B90-93BE-A1204C466C04}" srcOrd="2" destOrd="0" parTransId="{715CCFFC-6F94-48FE-96BF-4B11D3D9E1CF}" sibTransId="{F421DAC0-A356-49B5-A4AB-C6613365C8CC}"/>
    <dgm:cxn modelId="{D63B7E81-7D34-4F31-9765-5278A6FE0FB4}" type="presOf" srcId="{08875815-83C1-4A16-ACED-8425E5F3226F}" destId="{6812E45E-2C54-4ABA-B5F4-A9EA23CBEB22}" srcOrd="0" destOrd="1" presId="urn:microsoft.com/office/officeart/2005/8/layout/chevron2"/>
    <dgm:cxn modelId="{364D0A9A-89B7-4A1E-8993-57C359A1A619}" srcId="{3D106C9D-666B-428D-B0AA-435917FDF576}" destId="{110BAE36-CE0C-4B46-AF6C-941894E302C9}" srcOrd="1" destOrd="0" parTransId="{434FADDF-DE88-4616-9728-7B80017D880C}" sibTransId="{7DDA8E15-1762-4457-9DFE-50518AD893B1}"/>
    <dgm:cxn modelId="{31BE17AD-72D5-4449-A891-8E4B1B59C675}" type="presOf" srcId="{7E74F5F1-744E-4B90-93BE-A1204C466C04}" destId="{1AF57237-C80D-43A5-B2F2-541550E15ED9}" srcOrd="0" destOrd="0" presId="urn:microsoft.com/office/officeart/2005/8/layout/chevron2"/>
    <dgm:cxn modelId="{72CB05B6-F39B-4CA1-B585-2CDCC62DFDD8}" srcId="{3D106C9D-666B-428D-B0AA-435917FDF576}" destId="{AD4EDB8E-B9BA-4886-A32F-E10565BC6E34}" srcOrd="0" destOrd="0" parTransId="{7C0534E7-2025-45F1-A181-1AD568C3F032}" sibTransId="{5097986B-CF5B-4B27-8B50-40CAE8F585C4}"/>
    <dgm:cxn modelId="{2B1FFBCA-6CB9-4450-AEE1-F2CB380A5486}" srcId="{7E74F5F1-744E-4B90-93BE-A1204C466C04}" destId="{7C3AA440-D63F-4CE2-B62C-16C39A3E34E5}" srcOrd="1" destOrd="0" parTransId="{F68400B7-91AA-4A4C-B4C4-02A43756640A}" sibTransId="{4ADBD888-C42A-472C-9BE9-32E8340CEE06}"/>
    <dgm:cxn modelId="{EAE748D1-CB69-4C5B-9BF2-FDC5F78933BD}" srcId="{7E74F5F1-744E-4B90-93BE-A1204C466C04}" destId="{3D027AF4-7922-456F-8F0E-F78D42251682}" srcOrd="0" destOrd="0" parTransId="{F5AE6757-36AA-49BD-8904-F7E68F184660}" sibTransId="{B55F5091-1DD4-4348-9A3C-A07839B2374E}"/>
    <dgm:cxn modelId="{23FF70E4-2CE7-4C14-9AED-880F58560151}" type="presOf" srcId="{3D027AF4-7922-456F-8F0E-F78D42251682}" destId="{79ACB1A2-B08E-4B48-8D7C-B26099EB2303}" srcOrd="0" destOrd="0" presId="urn:microsoft.com/office/officeart/2005/8/layout/chevron2"/>
    <dgm:cxn modelId="{4FF8B1FE-FA8F-42BE-8820-E14FDCF319BF}" type="presOf" srcId="{9B2589AD-2132-42B9-9033-A3EF7D6E7CCC}" destId="{AFBE4AED-10F5-4A1E-8EC8-F0CABD89BF67}" srcOrd="0" destOrd="0" presId="urn:microsoft.com/office/officeart/2005/8/layout/chevron2"/>
    <dgm:cxn modelId="{E853F5B2-6AAB-4C4C-9859-511613B8E616}" type="presParOf" srcId="{AFBE4AED-10F5-4A1E-8EC8-F0CABD89BF67}" destId="{A41A82E1-DA5C-4A96-B513-BBC16C71BABD}" srcOrd="0" destOrd="0" presId="urn:microsoft.com/office/officeart/2005/8/layout/chevron2"/>
    <dgm:cxn modelId="{4C1105D7-FF70-4836-9CC2-2D6198839455}" type="presParOf" srcId="{A41A82E1-DA5C-4A96-B513-BBC16C71BABD}" destId="{397C1470-F50C-4FB4-9F21-B379EF98921A}" srcOrd="0" destOrd="0" presId="urn:microsoft.com/office/officeart/2005/8/layout/chevron2"/>
    <dgm:cxn modelId="{BDE07D84-3A4D-4CE4-A653-D3DEC06EADC5}" type="presParOf" srcId="{A41A82E1-DA5C-4A96-B513-BBC16C71BABD}" destId="{6812E45E-2C54-4ABA-B5F4-A9EA23CBEB22}" srcOrd="1" destOrd="0" presId="urn:microsoft.com/office/officeart/2005/8/layout/chevron2"/>
    <dgm:cxn modelId="{FDA96DE5-B99B-447B-9253-A7EB682C1519}" type="presParOf" srcId="{AFBE4AED-10F5-4A1E-8EC8-F0CABD89BF67}" destId="{1A398A9E-49A4-4576-9670-1B378124FC22}" srcOrd="1" destOrd="0" presId="urn:microsoft.com/office/officeart/2005/8/layout/chevron2"/>
    <dgm:cxn modelId="{D4DACA2C-2CB9-4826-B76A-2AE7288A3749}" type="presParOf" srcId="{AFBE4AED-10F5-4A1E-8EC8-F0CABD89BF67}" destId="{42A517FA-A34D-43D0-BEBE-25A0EF9D9D4D}" srcOrd="2" destOrd="0" presId="urn:microsoft.com/office/officeart/2005/8/layout/chevron2"/>
    <dgm:cxn modelId="{1068CFDC-6DB6-4562-A46F-3747BF241B86}" type="presParOf" srcId="{42A517FA-A34D-43D0-BEBE-25A0EF9D9D4D}" destId="{581BA9F0-9023-4CC9-90FE-EAA2644E5924}" srcOrd="0" destOrd="0" presId="urn:microsoft.com/office/officeart/2005/8/layout/chevron2"/>
    <dgm:cxn modelId="{5052F9A5-F6FC-4CA7-9F4B-95E5DB06566F}" type="presParOf" srcId="{42A517FA-A34D-43D0-BEBE-25A0EF9D9D4D}" destId="{C73CEF09-46C5-4F57-9EC7-7330370231E8}" srcOrd="1" destOrd="0" presId="urn:microsoft.com/office/officeart/2005/8/layout/chevron2"/>
    <dgm:cxn modelId="{FF817288-DA6F-4D9F-8344-14F55EFA3426}" type="presParOf" srcId="{AFBE4AED-10F5-4A1E-8EC8-F0CABD89BF67}" destId="{8F39F1E1-7DA1-496B-BEEF-69E062FCDB84}" srcOrd="3" destOrd="0" presId="urn:microsoft.com/office/officeart/2005/8/layout/chevron2"/>
    <dgm:cxn modelId="{ECB523D6-0C53-449E-A6A4-33301A42E305}" type="presParOf" srcId="{AFBE4AED-10F5-4A1E-8EC8-F0CABD89BF67}" destId="{E8B83452-7156-4444-B201-C296A462BE89}" srcOrd="4" destOrd="0" presId="urn:microsoft.com/office/officeart/2005/8/layout/chevron2"/>
    <dgm:cxn modelId="{A17C8D6F-DAEE-431F-BD86-AA5FB90F95F4}" type="presParOf" srcId="{E8B83452-7156-4444-B201-C296A462BE89}" destId="{1AF57237-C80D-43A5-B2F2-541550E15ED9}" srcOrd="0" destOrd="0" presId="urn:microsoft.com/office/officeart/2005/8/layout/chevron2"/>
    <dgm:cxn modelId="{3C990F81-2DC4-4335-AB20-F31040392AA5}" type="presParOf" srcId="{E8B83452-7156-4444-B201-C296A462BE89}" destId="{79ACB1A2-B08E-4B48-8D7C-B26099EB230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70A74D-EE5B-4D2F-BB26-2A7E132EEEF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C0BBAE9-9425-4BD7-BF59-63AA0513E68E}">
      <dgm:prSet/>
      <dgm:spPr/>
      <dgm:t>
        <a:bodyPr/>
        <a:lstStyle/>
        <a:p>
          <a:r>
            <a:rPr lang="en-US"/>
            <a:t>Think of a performance gap you faced while studying at school or HEI</a:t>
          </a:r>
        </a:p>
      </dgm:t>
    </dgm:pt>
    <dgm:pt modelId="{585BFEE6-FB81-4E82-AF09-D2EBA9659053}" type="parTrans" cxnId="{915B244A-B311-4B5B-83C4-192CE9FC87D8}">
      <dgm:prSet/>
      <dgm:spPr/>
      <dgm:t>
        <a:bodyPr/>
        <a:lstStyle/>
        <a:p>
          <a:endParaRPr lang="en-US"/>
        </a:p>
      </dgm:t>
    </dgm:pt>
    <dgm:pt modelId="{D18C2E7B-F0B2-4EC7-8321-5CE81A100626}" type="sibTrans" cxnId="{915B244A-B311-4B5B-83C4-192CE9FC87D8}">
      <dgm:prSet/>
      <dgm:spPr/>
      <dgm:t>
        <a:bodyPr/>
        <a:lstStyle/>
        <a:p>
          <a:endParaRPr lang="en-US"/>
        </a:p>
      </dgm:t>
    </dgm:pt>
    <dgm:pt modelId="{DFB8A072-E22A-416A-9C67-29CF003F10F8}">
      <dgm:prSet/>
      <dgm:spPr/>
      <dgm:t>
        <a:bodyPr/>
        <a:lstStyle/>
        <a:p>
          <a:r>
            <a:rPr lang="en-US"/>
            <a:t>Was it occasional or systematic fault? Is it typical for our education system?</a:t>
          </a:r>
        </a:p>
      </dgm:t>
    </dgm:pt>
    <dgm:pt modelId="{F269332B-8654-4B91-B4FD-100E95E4386F}" type="parTrans" cxnId="{4C4D6D59-BE6A-4B81-B54B-71C427BF615B}">
      <dgm:prSet/>
      <dgm:spPr/>
      <dgm:t>
        <a:bodyPr/>
        <a:lstStyle/>
        <a:p>
          <a:endParaRPr lang="en-US"/>
        </a:p>
      </dgm:t>
    </dgm:pt>
    <dgm:pt modelId="{165B6E4C-3594-48B8-9DAA-A06EC632F507}" type="sibTrans" cxnId="{4C4D6D59-BE6A-4B81-B54B-71C427BF615B}">
      <dgm:prSet/>
      <dgm:spPr/>
      <dgm:t>
        <a:bodyPr/>
        <a:lstStyle/>
        <a:p>
          <a:endParaRPr lang="en-US"/>
        </a:p>
      </dgm:t>
    </dgm:pt>
    <dgm:pt modelId="{16FAE8C9-A82B-4D44-A538-438D60D9A03F}">
      <dgm:prSet/>
      <dgm:spPr/>
      <dgm:t>
        <a:bodyPr/>
        <a:lstStyle/>
        <a:p>
          <a:r>
            <a:rPr lang="en-US"/>
            <a:t>Could you think of reasons that might have caused it? </a:t>
          </a:r>
        </a:p>
      </dgm:t>
    </dgm:pt>
    <dgm:pt modelId="{576DF832-071A-4686-8511-C9DABA9CF11C}" type="parTrans" cxnId="{106E82C4-B925-4BB8-82B4-B267903093DD}">
      <dgm:prSet/>
      <dgm:spPr/>
      <dgm:t>
        <a:bodyPr/>
        <a:lstStyle/>
        <a:p>
          <a:endParaRPr lang="en-US"/>
        </a:p>
      </dgm:t>
    </dgm:pt>
    <dgm:pt modelId="{9BEEF1F7-5CBA-46A3-9A2D-78E4460753E0}" type="sibTrans" cxnId="{106E82C4-B925-4BB8-82B4-B267903093DD}">
      <dgm:prSet/>
      <dgm:spPr/>
      <dgm:t>
        <a:bodyPr/>
        <a:lstStyle/>
        <a:p>
          <a:endParaRPr lang="en-US"/>
        </a:p>
      </dgm:t>
    </dgm:pt>
    <dgm:pt modelId="{40E79EAF-D2AC-43B7-AC06-D2E18072EE52}">
      <dgm:prSet/>
      <dgm:spPr/>
      <dgm:t>
        <a:bodyPr/>
        <a:lstStyle/>
        <a:p>
          <a:r>
            <a:rPr lang="en-US"/>
            <a:t>Why do you consider it a performance gap? What consequences might it have if neglected? </a:t>
          </a:r>
        </a:p>
      </dgm:t>
    </dgm:pt>
    <dgm:pt modelId="{CA8B7505-5B35-4F3B-9D1B-D8CE8C04E1CF}" type="parTrans" cxnId="{60C2B385-AB3B-4441-A0F5-D06FD47146E1}">
      <dgm:prSet/>
      <dgm:spPr/>
      <dgm:t>
        <a:bodyPr/>
        <a:lstStyle/>
        <a:p>
          <a:endParaRPr lang="en-US"/>
        </a:p>
      </dgm:t>
    </dgm:pt>
    <dgm:pt modelId="{E93DFBF0-CC1B-42CC-A854-C1885528BC16}" type="sibTrans" cxnId="{60C2B385-AB3B-4441-A0F5-D06FD47146E1}">
      <dgm:prSet/>
      <dgm:spPr/>
      <dgm:t>
        <a:bodyPr/>
        <a:lstStyle/>
        <a:p>
          <a:endParaRPr lang="en-US"/>
        </a:p>
      </dgm:t>
    </dgm:pt>
    <dgm:pt modelId="{D0D44A92-8670-4DBD-ACFB-BD42648CB450}" type="pres">
      <dgm:prSet presAssocID="{6E70A74D-EE5B-4D2F-BB26-2A7E132EEEF2}" presName="root" presStyleCnt="0">
        <dgm:presLayoutVars>
          <dgm:dir/>
          <dgm:resizeHandles val="exact"/>
        </dgm:presLayoutVars>
      </dgm:prSet>
      <dgm:spPr/>
    </dgm:pt>
    <dgm:pt modelId="{856F45A5-61B9-4128-84E7-9F6E7330A6F7}" type="pres">
      <dgm:prSet presAssocID="{FC0BBAE9-9425-4BD7-BF59-63AA0513E68E}" presName="compNode" presStyleCnt="0"/>
      <dgm:spPr/>
    </dgm:pt>
    <dgm:pt modelId="{748B7620-6F61-4A51-9F1E-B67C65E89E4C}" type="pres">
      <dgm:prSet presAssocID="{FC0BBAE9-9425-4BD7-BF59-63AA0513E68E}" presName="bgRect" presStyleLbl="bgShp" presStyleIdx="0" presStyleCnt="4"/>
      <dgm:spPr/>
    </dgm:pt>
    <dgm:pt modelId="{B5AC8687-2356-4738-92C0-262DB83D8757}" type="pres">
      <dgm:prSet presAssocID="{FC0BBAE9-9425-4BD7-BF59-63AA0513E68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59081F0-5083-4A4F-9B3F-F752E026A8BB}" type="pres">
      <dgm:prSet presAssocID="{FC0BBAE9-9425-4BD7-BF59-63AA0513E68E}" presName="spaceRect" presStyleCnt="0"/>
      <dgm:spPr/>
    </dgm:pt>
    <dgm:pt modelId="{B9775B5E-6690-4C5E-BFD9-893880514E49}" type="pres">
      <dgm:prSet presAssocID="{FC0BBAE9-9425-4BD7-BF59-63AA0513E68E}" presName="parTx" presStyleLbl="revTx" presStyleIdx="0" presStyleCnt="4">
        <dgm:presLayoutVars>
          <dgm:chMax val="0"/>
          <dgm:chPref val="0"/>
        </dgm:presLayoutVars>
      </dgm:prSet>
      <dgm:spPr/>
    </dgm:pt>
    <dgm:pt modelId="{BB68CC72-C350-465B-8823-6BB07EA825B2}" type="pres">
      <dgm:prSet presAssocID="{D18C2E7B-F0B2-4EC7-8321-5CE81A100626}" presName="sibTrans" presStyleCnt="0"/>
      <dgm:spPr/>
    </dgm:pt>
    <dgm:pt modelId="{35E0245C-1DDB-4C59-96B5-B3615217292B}" type="pres">
      <dgm:prSet presAssocID="{DFB8A072-E22A-416A-9C67-29CF003F10F8}" presName="compNode" presStyleCnt="0"/>
      <dgm:spPr/>
    </dgm:pt>
    <dgm:pt modelId="{3F9F29A6-0489-45EE-83CA-9C344A581E1B}" type="pres">
      <dgm:prSet presAssocID="{DFB8A072-E22A-416A-9C67-29CF003F10F8}" presName="bgRect" presStyleLbl="bgShp" presStyleIdx="1" presStyleCnt="4"/>
      <dgm:spPr/>
    </dgm:pt>
    <dgm:pt modelId="{A563E247-CD11-4CB3-82EF-7E23F22F7EB6}" type="pres">
      <dgm:prSet presAssocID="{DFB8A072-E22A-416A-9C67-29CF003F10F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Нет подключения"/>
        </a:ext>
      </dgm:extLst>
    </dgm:pt>
    <dgm:pt modelId="{1B09254D-CD7A-4FE6-8A09-EE74676D16E2}" type="pres">
      <dgm:prSet presAssocID="{DFB8A072-E22A-416A-9C67-29CF003F10F8}" presName="spaceRect" presStyleCnt="0"/>
      <dgm:spPr/>
    </dgm:pt>
    <dgm:pt modelId="{952D5503-4461-4968-94CA-50B0096A3490}" type="pres">
      <dgm:prSet presAssocID="{DFB8A072-E22A-416A-9C67-29CF003F10F8}" presName="parTx" presStyleLbl="revTx" presStyleIdx="1" presStyleCnt="4">
        <dgm:presLayoutVars>
          <dgm:chMax val="0"/>
          <dgm:chPref val="0"/>
        </dgm:presLayoutVars>
      </dgm:prSet>
      <dgm:spPr/>
    </dgm:pt>
    <dgm:pt modelId="{48B61878-66B2-49EC-B1DC-84A69B940BC6}" type="pres">
      <dgm:prSet presAssocID="{165B6E4C-3594-48B8-9DAA-A06EC632F507}" presName="sibTrans" presStyleCnt="0"/>
      <dgm:spPr/>
    </dgm:pt>
    <dgm:pt modelId="{C0E27362-0EC2-4B37-862C-1F2108794999}" type="pres">
      <dgm:prSet presAssocID="{16FAE8C9-A82B-4D44-A538-438D60D9A03F}" presName="compNode" presStyleCnt="0"/>
      <dgm:spPr/>
    </dgm:pt>
    <dgm:pt modelId="{423F6524-7E87-4FBD-9CDC-8A512273AE22}" type="pres">
      <dgm:prSet presAssocID="{16FAE8C9-A82B-4D44-A538-438D60D9A03F}" presName="bgRect" presStyleLbl="bgShp" presStyleIdx="2" presStyleCnt="4"/>
      <dgm:spPr/>
    </dgm:pt>
    <dgm:pt modelId="{A48E954E-0920-4E5F-9C47-7CA6346A087A}" type="pres">
      <dgm:prSet presAssocID="{16FAE8C9-A82B-4D44-A538-438D60D9A03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9EB50579-7BB5-4FA2-99DA-9599134CD776}" type="pres">
      <dgm:prSet presAssocID="{16FAE8C9-A82B-4D44-A538-438D60D9A03F}" presName="spaceRect" presStyleCnt="0"/>
      <dgm:spPr/>
    </dgm:pt>
    <dgm:pt modelId="{DC6781B4-ED40-4229-AE6A-48EE9971E56E}" type="pres">
      <dgm:prSet presAssocID="{16FAE8C9-A82B-4D44-A538-438D60D9A03F}" presName="parTx" presStyleLbl="revTx" presStyleIdx="2" presStyleCnt="4">
        <dgm:presLayoutVars>
          <dgm:chMax val="0"/>
          <dgm:chPref val="0"/>
        </dgm:presLayoutVars>
      </dgm:prSet>
      <dgm:spPr/>
    </dgm:pt>
    <dgm:pt modelId="{EAA759D2-2DB8-4305-B2C3-E2BBC5190F31}" type="pres">
      <dgm:prSet presAssocID="{9BEEF1F7-5CBA-46A3-9A2D-78E4460753E0}" presName="sibTrans" presStyleCnt="0"/>
      <dgm:spPr/>
    </dgm:pt>
    <dgm:pt modelId="{C929EFF4-83E3-4E4C-8BD3-62405167B13B}" type="pres">
      <dgm:prSet presAssocID="{40E79EAF-D2AC-43B7-AC06-D2E18072EE52}" presName="compNode" presStyleCnt="0"/>
      <dgm:spPr/>
    </dgm:pt>
    <dgm:pt modelId="{06F6DD2F-5F11-48E4-99B4-9B6D3215AF36}" type="pres">
      <dgm:prSet presAssocID="{40E79EAF-D2AC-43B7-AC06-D2E18072EE52}" presName="bgRect" presStyleLbl="bgShp" presStyleIdx="3" presStyleCnt="4"/>
      <dgm:spPr/>
    </dgm:pt>
    <dgm:pt modelId="{D8189A77-0AA7-4BF3-BD28-59D1A6704CB4}" type="pres">
      <dgm:prSet presAssocID="{40E79EAF-D2AC-43B7-AC06-D2E18072EE5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EE7C0B4D-7C37-4C33-A63F-2DA9D3A8540C}" type="pres">
      <dgm:prSet presAssocID="{40E79EAF-D2AC-43B7-AC06-D2E18072EE52}" presName="spaceRect" presStyleCnt="0"/>
      <dgm:spPr/>
    </dgm:pt>
    <dgm:pt modelId="{FEA05871-E5E5-49EF-8E77-30836CE15BA3}" type="pres">
      <dgm:prSet presAssocID="{40E79EAF-D2AC-43B7-AC06-D2E18072EE5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F58835D-CD3C-4C43-BD37-AC11B2CE4DB7}" type="presOf" srcId="{DFB8A072-E22A-416A-9C67-29CF003F10F8}" destId="{952D5503-4461-4968-94CA-50B0096A3490}" srcOrd="0" destOrd="0" presId="urn:microsoft.com/office/officeart/2018/2/layout/IconVerticalSolidList"/>
    <dgm:cxn modelId="{883B4145-7082-475A-A5E9-3C3C9F0C109C}" type="presOf" srcId="{16FAE8C9-A82B-4D44-A538-438D60D9A03F}" destId="{DC6781B4-ED40-4229-AE6A-48EE9971E56E}" srcOrd="0" destOrd="0" presId="urn:microsoft.com/office/officeart/2018/2/layout/IconVerticalSolidList"/>
    <dgm:cxn modelId="{915B244A-B311-4B5B-83C4-192CE9FC87D8}" srcId="{6E70A74D-EE5B-4D2F-BB26-2A7E132EEEF2}" destId="{FC0BBAE9-9425-4BD7-BF59-63AA0513E68E}" srcOrd="0" destOrd="0" parTransId="{585BFEE6-FB81-4E82-AF09-D2EBA9659053}" sibTransId="{D18C2E7B-F0B2-4EC7-8321-5CE81A100626}"/>
    <dgm:cxn modelId="{BBA77471-5E0B-468B-ACF3-4A301B4E7BA7}" type="presOf" srcId="{6E70A74D-EE5B-4D2F-BB26-2A7E132EEEF2}" destId="{D0D44A92-8670-4DBD-ACFB-BD42648CB450}" srcOrd="0" destOrd="0" presId="urn:microsoft.com/office/officeart/2018/2/layout/IconVerticalSolidList"/>
    <dgm:cxn modelId="{4C4D6D59-BE6A-4B81-B54B-71C427BF615B}" srcId="{6E70A74D-EE5B-4D2F-BB26-2A7E132EEEF2}" destId="{DFB8A072-E22A-416A-9C67-29CF003F10F8}" srcOrd="1" destOrd="0" parTransId="{F269332B-8654-4B91-B4FD-100E95E4386F}" sibTransId="{165B6E4C-3594-48B8-9DAA-A06EC632F507}"/>
    <dgm:cxn modelId="{60C2B385-AB3B-4441-A0F5-D06FD47146E1}" srcId="{6E70A74D-EE5B-4D2F-BB26-2A7E132EEEF2}" destId="{40E79EAF-D2AC-43B7-AC06-D2E18072EE52}" srcOrd="3" destOrd="0" parTransId="{CA8B7505-5B35-4F3B-9D1B-D8CE8C04E1CF}" sibTransId="{E93DFBF0-CC1B-42CC-A854-C1885528BC16}"/>
    <dgm:cxn modelId="{1EB29AB8-FAAE-4B1C-9C40-AA7B0B87F2E3}" type="presOf" srcId="{FC0BBAE9-9425-4BD7-BF59-63AA0513E68E}" destId="{B9775B5E-6690-4C5E-BFD9-893880514E49}" srcOrd="0" destOrd="0" presId="urn:microsoft.com/office/officeart/2018/2/layout/IconVerticalSolidList"/>
    <dgm:cxn modelId="{106E82C4-B925-4BB8-82B4-B267903093DD}" srcId="{6E70A74D-EE5B-4D2F-BB26-2A7E132EEEF2}" destId="{16FAE8C9-A82B-4D44-A538-438D60D9A03F}" srcOrd="2" destOrd="0" parTransId="{576DF832-071A-4686-8511-C9DABA9CF11C}" sibTransId="{9BEEF1F7-5CBA-46A3-9A2D-78E4460753E0}"/>
    <dgm:cxn modelId="{183706DE-A231-4F4F-AF16-D142838E51B1}" type="presOf" srcId="{40E79EAF-D2AC-43B7-AC06-D2E18072EE52}" destId="{FEA05871-E5E5-49EF-8E77-30836CE15BA3}" srcOrd="0" destOrd="0" presId="urn:microsoft.com/office/officeart/2018/2/layout/IconVerticalSolidList"/>
    <dgm:cxn modelId="{B5C70385-D5BB-4D66-875F-63610A045B78}" type="presParOf" srcId="{D0D44A92-8670-4DBD-ACFB-BD42648CB450}" destId="{856F45A5-61B9-4128-84E7-9F6E7330A6F7}" srcOrd="0" destOrd="0" presId="urn:microsoft.com/office/officeart/2018/2/layout/IconVerticalSolidList"/>
    <dgm:cxn modelId="{9B8F3A85-B34D-402C-8739-BBE70258BF0E}" type="presParOf" srcId="{856F45A5-61B9-4128-84E7-9F6E7330A6F7}" destId="{748B7620-6F61-4A51-9F1E-B67C65E89E4C}" srcOrd="0" destOrd="0" presId="urn:microsoft.com/office/officeart/2018/2/layout/IconVerticalSolidList"/>
    <dgm:cxn modelId="{C3F1DC3C-8667-4267-9607-3FF3670F5D54}" type="presParOf" srcId="{856F45A5-61B9-4128-84E7-9F6E7330A6F7}" destId="{B5AC8687-2356-4738-92C0-262DB83D8757}" srcOrd="1" destOrd="0" presId="urn:microsoft.com/office/officeart/2018/2/layout/IconVerticalSolidList"/>
    <dgm:cxn modelId="{C83578EA-15D6-4342-A926-59C057F1CF8D}" type="presParOf" srcId="{856F45A5-61B9-4128-84E7-9F6E7330A6F7}" destId="{059081F0-5083-4A4F-9B3F-F752E026A8BB}" srcOrd="2" destOrd="0" presId="urn:microsoft.com/office/officeart/2018/2/layout/IconVerticalSolidList"/>
    <dgm:cxn modelId="{C8DDEDDF-56AB-483B-8575-6D66131BEAC3}" type="presParOf" srcId="{856F45A5-61B9-4128-84E7-9F6E7330A6F7}" destId="{B9775B5E-6690-4C5E-BFD9-893880514E49}" srcOrd="3" destOrd="0" presId="urn:microsoft.com/office/officeart/2018/2/layout/IconVerticalSolidList"/>
    <dgm:cxn modelId="{D1727B7F-8825-4C59-84DE-C6D56D032AF9}" type="presParOf" srcId="{D0D44A92-8670-4DBD-ACFB-BD42648CB450}" destId="{BB68CC72-C350-465B-8823-6BB07EA825B2}" srcOrd="1" destOrd="0" presId="urn:microsoft.com/office/officeart/2018/2/layout/IconVerticalSolidList"/>
    <dgm:cxn modelId="{DC6E8FC8-05DD-4D2F-B9A8-9D7BDAF51B75}" type="presParOf" srcId="{D0D44A92-8670-4DBD-ACFB-BD42648CB450}" destId="{35E0245C-1DDB-4C59-96B5-B3615217292B}" srcOrd="2" destOrd="0" presId="urn:microsoft.com/office/officeart/2018/2/layout/IconVerticalSolidList"/>
    <dgm:cxn modelId="{F42398A6-DE46-42CA-B272-01B2C4D1C917}" type="presParOf" srcId="{35E0245C-1DDB-4C59-96B5-B3615217292B}" destId="{3F9F29A6-0489-45EE-83CA-9C344A581E1B}" srcOrd="0" destOrd="0" presId="urn:microsoft.com/office/officeart/2018/2/layout/IconVerticalSolidList"/>
    <dgm:cxn modelId="{73352471-B273-4BCC-A235-BB348A15165A}" type="presParOf" srcId="{35E0245C-1DDB-4C59-96B5-B3615217292B}" destId="{A563E247-CD11-4CB3-82EF-7E23F22F7EB6}" srcOrd="1" destOrd="0" presId="urn:microsoft.com/office/officeart/2018/2/layout/IconVerticalSolidList"/>
    <dgm:cxn modelId="{43BD2811-FC25-46A9-8811-F51AE39D164F}" type="presParOf" srcId="{35E0245C-1DDB-4C59-96B5-B3615217292B}" destId="{1B09254D-CD7A-4FE6-8A09-EE74676D16E2}" srcOrd="2" destOrd="0" presId="urn:microsoft.com/office/officeart/2018/2/layout/IconVerticalSolidList"/>
    <dgm:cxn modelId="{B6BFCF5B-6186-4885-B47F-27A66BF71386}" type="presParOf" srcId="{35E0245C-1DDB-4C59-96B5-B3615217292B}" destId="{952D5503-4461-4968-94CA-50B0096A3490}" srcOrd="3" destOrd="0" presId="urn:microsoft.com/office/officeart/2018/2/layout/IconVerticalSolidList"/>
    <dgm:cxn modelId="{12D65BB1-6BA4-4F44-9F12-5ABE0DCFEE6F}" type="presParOf" srcId="{D0D44A92-8670-4DBD-ACFB-BD42648CB450}" destId="{48B61878-66B2-49EC-B1DC-84A69B940BC6}" srcOrd="3" destOrd="0" presId="urn:microsoft.com/office/officeart/2018/2/layout/IconVerticalSolidList"/>
    <dgm:cxn modelId="{79B8D390-61D4-4F58-BC86-7AAB368CE0C9}" type="presParOf" srcId="{D0D44A92-8670-4DBD-ACFB-BD42648CB450}" destId="{C0E27362-0EC2-4B37-862C-1F2108794999}" srcOrd="4" destOrd="0" presId="urn:microsoft.com/office/officeart/2018/2/layout/IconVerticalSolidList"/>
    <dgm:cxn modelId="{76047DBF-3ED0-448D-94AA-E997C144439F}" type="presParOf" srcId="{C0E27362-0EC2-4B37-862C-1F2108794999}" destId="{423F6524-7E87-4FBD-9CDC-8A512273AE22}" srcOrd="0" destOrd="0" presId="urn:microsoft.com/office/officeart/2018/2/layout/IconVerticalSolidList"/>
    <dgm:cxn modelId="{1B76D61B-B95C-41A0-9816-107C201AA608}" type="presParOf" srcId="{C0E27362-0EC2-4B37-862C-1F2108794999}" destId="{A48E954E-0920-4E5F-9C47-7CA6346A087A}" srcOrd="1" destOrd="0" presId="urn:microsoft.com/office/officeart/2018/2/layout/IconVerticalSolidList"/>
    <dgm:cxn modelId="{708AF0BF-5B9A-4D67-B366-0BD8A378B54A}" type="presParOf" srcId="{C0E27362-0EC2-4B37-862C-1F2108794999}" destId="{9EB50579-7BB5-4FA2-99DA-9599134CD776}" srcOrd="2" destOrd="0" presId="urn:microsoft.com/office/officeart/2018/2/layout/IconVerticalSolidList"/>
    <dgm:cxn modelId="{6E7D9FFE-7939-4BDE-8E6B-D711A24DE284}" type="presParOf" srcId="{C0E27362-0EC2-4B37-862C-1F2108794999}" destId="{DC6781B4-ED40-4229-AE6A-48EE9971E56E}" srcOrd="3" destOrd="0" presId="urn:microsoft.com/office/officeart/2018/2/layout/IconVerticalSolidList"/>
    <dgm:cxn modelId="{4184821C-FA9D-469C-BFA9-B07D2AA31F27}" type="presParOf" srcId="{D0D44A92-8670-4DBD-ACFB-BD42648CB450}" destId="{EAA759D2-2DB8-4305-B2C3-E2BBC5190F31}" srcOrd="5" destOrd="0" presId="urn:microsoft.com/office/officeart/2018/2/layout/IconVerticalSolidList"/>
    <dgm:cxn modelId="{6AD282D3-667A-4864-AE0E-308CA1BB75AD}" type="presParOf" srcId="{D0D44A92-8670-4DBD-ACFB-BD42648CB450}" destId="{C929EFF4-83E3-4E4C-8BD3-62405167B13B}" srcOrd="6" destOrd="0" presId="urn:microsoft.com/office/officeart/2018/2/layout/IconVerticalSolidList"/>
    <dgm:cxn modelId="{5234DFEE-F0AC-4407-8C19-F2FB8DCB83ED}" type="presParOf" srcId="{C929EFF4-83E3-4E4C-8BD3-62405167B13B}" destId="{06F6DD2F-5F11-48E4-99B4-9B6D3215AF36}" srcOrd="0" destOrd="0" presId="urn:microsoft.com/office/officeart/2018/2/layout/IconVerticalSolidList"/>
    <dgm:cxn modelId="{479FB7B1-09AC-460C-89BA-16972DB7DF7B}" type="presParOf" srcId="{C929EFF4-83E3-4E4C-8BD3-62405167B13B}" destId="{D8189A77-0AA7-4BF3-BD28-59D1A6704CB4}" srcOrd="1" destOrd="0" presId="urn:microsoft.com/office/officeart/2018/2/layout/IconVerticalSolidList"/>
    <dgm:cxn modelId="{E262633C-7FB6-4B19-AF93-0F0D2220B6AB}" type="presParOf" srcId="{C929EFF4-83E3-4E4C-8BD3-62405167B13B}" destId="{EE7C0B4D-7C37-4C33-A63F-2DA9D3A8540C}" srcOrd="2" destOrd="0" presId="urn:microsoft.com/office/officeart/2018/2/layout/IconVerticalSolidList"/>
    <dgm:cxn modelId="{841B7F22-397A-426B-809A-B2BD03DEE6CB}" type="presParOf" srcId="{C929EFF4-83E3-4E4C-8BD3-62405167B13B}" destId="{FEA05871-E5E5-49EF-8E77-30836CE15BA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0E0E82-CB46-40D1-8154-51C54F0BBE64}" type="doc">
      <dgm:prSet loTypeId="urn:microsoft.com/office/officeart/2005/8/layout/hierarchy3" loCatId="list" qsTypeId="urn:microsoft.com/office/officeart/2005/8/quickstyle/simple1" qsCatId="simple" csTypeId="urn:microsoft.com/office/officeart/2005/8/colors/colorful1#21" csCatId="colorful" phldr="1"/>
      <dgm:spPr/>
      <dgm:t>
        <a:bodyPr/>
        <a:lstStyle/>
        <a:p>
          <a:endParaRPr lang="en-US"/>
        </a:p>
      </dgm:t>
    </dgm:pt>
    <dgm:pt modelId="{9A2BC754-3E40-4BFA-95E3-B0368139197F}">
      <dgm:prSet phldrT="[Text]"/>
      <dgm:spPr/>
      <dgm:t>
        <a:bodyPr/>
        <a:lstStyle/>
        <a:p>
          <a:r>
            <a:rPr lang="en-US" dirty="0"/>
            <a:t>Beneficiaries</a:t>
          </a:r>
        </a:p>
      </dgm:t>
    </dgm:pt>
    <dgm:pt modelId="{0AB3BC49-73F5-4F93-B295-6091EA86915A}" type="parTrans" cxnId="{454BE8D4-5202-4456-9D3B-959207B0ABD0}">
      <dgm:prSet/>
      <dgm:spPr/>
      <dgm:t>
        <a:bodyPr/>
        <a:lstStyle/>
        <a:p>
          <a:endParaRPr lang="en-US"/>
        </a:p>
      </dgm:t>
    </dgm:pt>
    <dgm:pt modelId="{1F670A5D-218C-484F-8E6A-B37A21404F7C}" type="sibTrans" cxnId="{454BE8D4-5202-4456-9D3B-959207B0ABD0}">
      <dgm:prSet/>
      <dgm:spPr/>
      <dgm:t>
        <a:bodyPr/>
        <a:lstStyle/>
        <a:p>
          <a:endParaRPr lang="en-US"/>
        </a:p>
      </dgm:t>
    </dgm:pt>
    <dgm:pt modelId="{157C238A-F045-4F9E-B44E-A9E0B39F1048}">
      <dgm:prSet phldrT="[Text]"/>
      <dgm:spPr/>
      <dgm:t>
        <a:bodyPr/>
        <a:lstStyle/>
        <a:p>
          <a:r>
            <a:rPr lang="en-US" dirty="0"/>
            <a:t>Directly benefit from the project activities</a:t>
          </a:r>
        </a:p>
      </dgm:t>
    </dgm:pt>
    <dgm:pt modelId="{7B8C81DB-D255-43DB-A734-DAD06F7EA1E8}" type="parTrans" cxnId="{DE1D66B1-FBB0-43ED-B941-026B3D87EB1E}">
      <dgm:prSet/>
      <dgm:spPr/>
      <dgm:t>
        <a:bodyPr/>
        <a:lstStyle/>
        <a:p>
          <a:endParaRPr lang="en-US"/>
        </a:p>
      </dgm:t>
    </dgm:pt>
    <dgm:pt modelId="{6C014FFF-B7DD-47F7-80BF-3A478E745155}" type="sibTrans" cxnId="{DE1D66B1-FBB0-43ED-B941-026B3D87EB1E}">
      <dgm:prSet/>
      <dgm:spPr/>
      <dgm:t>
        <a:bodyPr/>
        <a:lstStyle/>
        <a:p>
          <a:endParaRPr lang="en-US"/>
        </a:p>
      </dgm:t>
    </dgm:pt>
    <dgm:pt modelId="{F76C6E00-9FE5-4B0D-AA55-29C288F92013}">
      <dgm:prSet phldrT="[Text]"/>
      <dgm:spPr/>
      <dgm:t>
        <a:bodyPr/>
        <a:lstStyle/>
        <a:p>
          <a:r>
            <a:rPr lang="en-US" dirty="0"/>
            <a:t>Project’s target group</a:t>
          </a:r>
        </a:p>
      </dgm:t>
    </dgm:pt>
    <dgm:pt modelId="{D3EB1391-73DE-4AAC-8D11-B0E0E909C409}" type="parTrans" cxnId="{BC7B63E3-102B-40FD-8617-7BA585B6B159}">
      <dgm:prSet/>
      <dgm:spPr/>
      <dgm:t>
        <a:bodyPr/>
        <a:lstStyle/>
        <a:p>
          <a:endParaRPr lang="en-US"/>
        </a:p>
      </dgm:t>
    </dgm:pt>
    <dgm:pt modelId="{AE8A6AC7-0D5A-49A3-AC6E-2E652FC301B9}" type="sibTrans" cxnId="{BC7B63E3-102B-40FD-8617-7BA585B6B159}">
      <dgm:prSet/>
      <dgm:spPr/>
      <dgm:t>
        <a:bodyPr/>
        <a:lstStyle/>
        <a:p>
          <a:endParaRPr lang="en-US"/>
        </a:p>
      </dgm:t>
    </dgm:pt>
    <dgm:pt modelId="{BC39B145-DB3C-4409-9FE8-AAFCB2F012BA}">
      <dgm:prSet phldrT="[Text]"/>
      <dgm:spPr/>
      <dgm:t>
        <a:bodyPr/>
        <a:lstStyle/>
        <a:p>
          <a:r>
            <a:rPr lang="en-US" dirty="0"/>
            <a:t>Stakeholders</a:t>
          </a:r>
        </a:p>
      </dgm:t>
    </dgm:pt>
    <dgm:pt modelId="{08C9935B-31B7-4813-8D60-788EC8998B20}" type="parTrans" cxnId="{1250FF49-AD06-4C06-91EC-E71B3FB05982}">
      <dgm:prSet/>
      <dgm:spPr/>
      <dgm:t>
        <a:bodyPr/>
        <a:lstStyle/>
        <a:p>
          <a:endParaRPr lang="en-US"/>
        </a:p>
      </dgm:t>
    </dgm:pt>
    <dgm:pt modelId="{68CA8C3D-27B0-4975-B482-1F092C9D8CD0}" type="sibTrans" cxnId="{1250FF49-AD06-4C06-91EC-E71B3FB05982}">
      <dgm:prSet/>
      <dgm:spPr/>
      <dgm:t>
        <a:bodyPr/>
        <a:lstStyle/>
        <a:p>
          <a:endParaRPr lang="en-US"/>
        </a:p>
      </dgm:t>
    </dgm:pt>
    <dgm:pt modelId="{423D9D11-4F3A-4470-A494-2FE0D057ABE8}">
      <dgm:prSet phldrT="[Text]"/>
      <dgm:spPr/>
      <dgm:t>
        <a:bodyPr/>
        <a:lstStyle/>
        <a:p>
          <a:r>
            <a:rPr lang="en-US" dirty="0"/>
            <a:t>Hold an interest in project results</a:t>
          </a:r>
        </a:p>
      </dgm:t>
    </dgm:pt>
    <dgm:pt modelId="{5D064DF2-F5CC-448A-8927-00CAD8C605B8}" type="parTrans" cxnId="{4651BAC9-EEFD-4449-9AF7-DAF5EADA8F4C}">
      <dgm:prSet/>
      <dgm:spPr/>
      <dgm:t>
        <a:bodyPr/>
        <a:lstStyle/>
        <a:p>
          <a:endParaRPr lang="en-US"/>
        </a:p>
      </dgm:t>
    </dgm:pt>
    <dgm:pt modelId="{25E57BB4-2F61-4BC8-A60B-8B122A479DD0}" type="sibTrans" cxnId="{4651BAC9-EEFD-4449-9AF7-DAF5EADA8F4C}">
      <dgm:prSet/>
      <dgm:spPr/>
      <dgm:t>
        <a:bodyPr/>
        <a:lstStyle/>
        <a:p>
          <a:endParaRPr lang="en-US"/>
        </a:p>
      </dgm:t>
    </dgm:pt>
    <dgm:pt modelId="{0E230843-E63C-4BBF-84B7-89055BDE0D0F}">
      <dgm:prSet phldrT="[Text]"/>
      <dgm:spPr/>
      <dgm:t>
        <a:bodyPr/>
        <a:lstStyle/>
        <a:p>
          <a:r>
            <a:rPr lang="en-US" dirty="0"/>
            <a:t>Create opportunities and initiate changes</a:t>
          </a:r>
        </a:p>
      </dgm:t>
    </dgm:pt>
    <dgm:pt modelId="{A61FE573-AA02-4253-AED8-9718CBC7C458}" type="parTrans" cxnId="{AFA53D5C-F550-4726-8CFE-DBA2D2A41A7D}">
      <dgm:prSet/>
      <dgm:spPr/>
      <dgm:t>
        <a:bodyPr/>
        <a:lstStyle/>
        <a:p>
          <a:endParaRPr lang="en-US"/>
        </a:p>
      </dgm:t>
    </dgm:pt>
    <dgm:pt modelId="{3E0CF005-FAD8-4E7C-9A0A-A2E6D05BAF98}" type="sibTrans" cxnId="{AFA53D5C-F550-4726-8CFE-DBA2D2A41A7D}">
      <dgm:prSet/>
      <dgm:spPr/>
      <dgm:t>
        <a:bodyPr/>
        <a:lstStyle/>
        <a:p>
          <a:endParaRPr lang="en-US"/>
        </a:p>
      </dgm:t>
    </dgm:pt>
    <dgm:pt modelId="{11B939A6-6A79-4940-A994-8A8621876E65}" type="pres">
      <dgm:prSet presAssocID="{060E0E82-CB46-40D1-8154-51C54F0BBE6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0503EC3-41E7-4524-BEA4-42DA54F508B4}" type="pres">
      <dgm:prSet presAssocID="{9A2BC754-3E40-4BFA-95E3-B0368139197F}" presName="root" presStyleCnt="0"/>
      <dgm:spPr/>
    </dgm:pt>
    <dgm:pt modelId="{9280F8D5-A510-406F-ADEF-A714DC6AA4D9}" type="pres">
      <dgm:prSet presAssocID="{9A2BC754-3E40-4BFA-95E3-B0368139197F}" presName="rootComposite" presStyleCnt="0"/>
      <dgm:spPr/>
    </dgm:pt>
    <dgm:pt modelId="{CEAF0DE2-381F-423B-A0B0-C1547DA841C2}" type="pres">
      <dgm:prSet presAssocID="{9A2BC754-3E40-4BFA-95E3-B0368139197F}" presName="rootText" presStyleLbl="node1" presStyleIdx="0" presStyleCnt="2"/>
      <dgm:spPr/>
    </dgm:pt>
    <dgm:pt modelId="{94B2F3E3-22C2-448F-B78E-016DE1855042}" type="pres">
      <dgm:prSet presAssocID="{9A2BC754-3E40-4BFA-95E3-B0368139197F}" presName="rootConnector" presStyleLbl="node1" presStyleIdx="0" presStyleCnt="2"/>
      <dgm:spPr/>
    </dgm:pt>
    <dgm:pt modelId="{F212AB2B-6DE4-4E99-8B73-C972FEE40E1A}" type="pres">
      <dgm:prSet presAssocID="{9A2BC754-3E40-4BFA-95E3-B0368139197F}" presName="childShape" presStyleCnt="0"/>
      <dgm:spPr/>
    </dgm:pt>
    <dgm:pt modelId="{E60C8B0C-28C6-4B7E-B55C-E35D6A379598}" type="pres">
      <dgm:prSet presAssocID="{7B8C81DB-D255-43DB-A734-DAD06F7EA1E8}" presName="Name13" presStyleLbl="parChTrans1D2" presStyleIdx="0" presStyleCnt="4"/>
      <dgm:spPr/>
    </dgm:pt>
    <dgm:pt modelId="{CAE3F87F-F337-4A38-BBEF-57E5EF35E7DD}" type="pres">
      <dgm:prSet presAssocID="{157C238A-F045-4F9E-B44E-A9E0B39F1048}" presName="childText" presStyleLbl="bgAcc1" presStyleIdx="0" presStyleCnt="4">
        <dgm:presLayoutVars>
          <dgm:bulletEnabled val="1"/>
        </dgm:presLayoutVars>
      </dgm:prSet>
      <dgm:spPr/>
    </dgm:pt>
    <dgm:pt modelId="{0E5056F2-CDDC-4053-B48F-56C8C471E08F}" type="pres">
      <dgm:prSet presAssocID="{D3EB1391-73DE-4AAC-8D11-B0E0E909C409}" presName="Name13" presStyleLbl="parChTrans1D2" presStyleIdx="1" presStyleCnt="4"/>
      <dgm:spPr/>
    </dgm:pt>
    <dgm:pt modelId="{A4FED046-A5FB-486C-B154-6F7B3869062A}" type="pres">
      <dgm:prSet presAssocID="{F76C6E00-9FE5-4B0D-AA55-29C288F92013}" presName="childText" presStyleLbl="bgAcc1" presStyleIdx="1" presStyleCnt="4">
        <dgm:presLayoutVars>
          <dgm:bulletEnabled val="1"/>
        </dgm:presLayoutVars>
      </dgm:prSet>
      <dgm:spPr/>
    </dgm:pt>
    <dgm:pt modelId="{B913924B-4E6B-4D62-805E-F4D7EF0960B5}" type="pres">
      <dgm:prSet presAssocID="{BC39B145-DB3C-4409-9FE8-AAFCB2F012BA}" presName="root" presStyleCnt="0"/>
      <dgm:spPr/>
    </dgm:pt>
    <dgm:pt modelId="{857C9751-0DA1-4395-9118-9F83D202EAE5}" type="pres">
      <dgm:prSet presAssocID="{BC39B145-DB3C-4409-9FE8-AAFCB2F012BA}" presName="rootComposite" presStyleCnt="0"/>
      <dgm:spPr/>
    </dgm:pt>
    <dgm:pt modelId="{E6FCCB69-9622-4F08-9AA4-509C555E2784}" type="pres">
      <dgm:prSet presAssocID="{BC39B145-DB3C-4409-9FE8-AAFCB2F012BA}" presName="rootText" presStyleLbl="node1" presStyleIdx="1" presStyleCnt="2"/>
      <dgm:spPr/>
    </dgm:pt>
    <dgm:pt modelId="{C2636BF8-1531-4410-A934-E1D0EC097309}" type="pres">
      <dgm:prSet presAssocID="{BC39B145-DB3C-4409-9FE8-AAFCB2F012BA}" presName="rootConnector" presStyleLbl="node1" presStyleIdx="1" presStyleCnt="2"/>
      <dgm:spPr/>
    </dgm:pt>
    <dgm:pt modelId="{C544EBEB-6797-4061-A1E1-3B7BF6BEFFF6}" type="pres">
      <dgm:prSet presAssocID="{BC39B145-DB3C-4409-9FE8-AAFCB2F012BA}" presName="childShape" presStyleCnt="0"/>
      <dgm:spPr/>
    </dgm:pt>
    <dgm:pt modelId="{CEFD4972-E8E7-4D02-BF0E-A68C31A99EF5}" type="pres">
      <dgm:prSet presAssocID="{5D064DF2-F5CC-448A-8927-00CAD8C605B8}" presName="Name13" presStyleLbl="parChTrans1D2" presStyleIdx="2" presStyleCnt="4"/>
      <dgm:spPr/>
    </dgm:pt>
    <dgm:pt modelId="{7F115203-7BDF-4C61-811F-BB26F118E9CE}" type="pres">
      <dgm:prSet presAssocID="{423D9D11-4F3A-4470-A494-2FE0D057ABE8}" presName="childText" presStyleLbl="bgAcc1" presStyleIdx="2" presStyleCnt="4">
        <dgm:presLayoutVars>
          <dgm:bulletEnabled val="1"/>
        </dgm:presLayoutVars>
      </dgm:prSet>
      <dgm:spPr/>
    </dgm:pt>
    <dgm:pt modelId="{6195DB77-EEC0-4CAC-BD4A-5849FB886F0B}" type="pres">
      <dgm:prSet presAssocID="{A61FE573-AA02-4253-AED8-9718CBC7C458}" presName="Name13" presStyleLbl="parChTrans1D2" presStyleIdx="3" presStyleCnt="4"/>
      <dgm:spPr/>
    </dgm:pt>
    <dgm:pt modelId="{23AEEAD8-A840-411C-9D2A-8B0708F5965C}" type="pres">
      <dgm:prSet presAssocID="{0E230843-E63C-4BBF-84B7-89055BDE0D0F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D3F7980F-9A91-406D-B824-E39875D28BB6}" type="presOf" srcId="{BC39B145-DB3C-4409-9FE8-AAFCB2F012BA}" destId="{E6FCCB69-9622-4F08-9AA4-509C555E2784}" srcOrd="0" destOrd="0" presId="urn:microsoft.com/office/officeart/2005/8/layout/hierarchy3"/>
    <dgm:cxn modelId="{C718323A-57FB-417B-8A58-17EA5B8AD9CF}" type="presOf" srcId="{423D9D11-4F3A-4470-A494-2FE0D057ABE8}" destId="{7F115203-7BDF-4C61-811F-BB26F118E9CE}" srcOrd="0" destOrd="0" presId="urn:microsoft.com/office/officeart/2005/8/layout/hierarchy3"/>
    <dgm:cxn modelId="{BEA6F23C-B5BB-47AE-ACB5-B0A55DF8E9E4}" type="presOf" srcId="{157C238A-F045-4F9E-B44E-A9E0B39F1048}" destId="{CAE3F87F-F337-4A38-BBEF-57E5EF35E7DD}" srcOrd="0" destOrd="0" presId="urn:microsoft.com/office/officeart/2005/8/layout/hierarchy3"/>
    <dgm:cxn modelId="{AFA53D5C-F550-4726-8CFE-DBA2D2A41A7D}" srcId="{BC39B145-DB3C-4409-9FE8-AAFCB2F012BA}" destId="{0E230843-E63C-4BBF-84B7-89055BDE0D0F}" srcOrd="1" destOrd="0" parTransId="{A61FE573-AA02-4253-AED8-9718CBC7C458}" sibTransId="{3E0CF005-FAD8-4E7C-9A0A-A2E6D05BAF98}"/>
    <dgm:cxn modelId="{262B1B43-41EA-473D-B837-33EA1FD5BE99}" type="presOf" srcId="{5D064DF2-F5CC-448A-8927-00CAD8C605B8}" destId="{CEFD4972-E8E7-4D02-BF0E-A68C31A99EF5}" srcOrd="0" destOrd="0" presId="urn:microsoft.com/office/officeart/2005/8/layout/hierarchy3"/>
    <dgm:cxn modelId="{88FD8948-938E-42AF-A9EA-C90FE2991151}" type="presOf" srcId="{0E230843-E63C-4BBF-84B7-89055BDE0D0F}" destId="{23AEEAD8-A840-411C-9D2A-8B0708F5965C}" srcOrd="0" destOrd="0" presId="urn:microsoft.com/office/officeart/2005/8/layout/hierarchy3"/>
    <dgm:cxn modelId="{1250FF49-AD06-4C06-91EC-E71B3FB05982}" srcId="{060E0E82-CB46-40D1-8154-51C54F0BBE64}" destId="{BC39B145-DB3C-4409-9FE8-AAFCB2F012BA}" srcOrd="1" destOrd="0" parTransId="{08C9935B-31B7-4813-8D60-788EC8998B20}" sibTransId="{68CA8C3D-27B0-4975-B482-1F092C9D8CD0}"/>
    <dgm:cxn modelId="{5065096F-17B1-4ED7-8E99-C656449E851F}" type="presOf" srcId="{D3EB1391-73DE-4AAC-8D11-B0E0E909C409}" destId="{0E5056F2-CDDC-4053-B48F-56C8C471E08F}" srcOrd="0" destOrd="0" presId="urn:microsoft.com/office/officeart/2005/8/layout/hierarchy3"/>
    <dgm:cxn modelId="{E2C7577F-B954-479E-B51A-4FCFD2DD8807}" type="presOf" srcId="{BC39B145-DB3C-4409-9FE8-AAFCB2F012BA}" destId="{C2636BF8-1531-4410-A934-E1D0EC097309}" srcOrd="1" destOrd="0" presId="urn:microsoft.com/office/officeart/2005/8/layout/hierarchy3"/>
    <dgm:cxn modelId="{054B909A-816F-4716-A439-1919EE98B5F7}" type="presOf" srcId="{9A2BC754-3E40-4BFA-95E3-B0368139197F}" destId="{CEAF0DE2-381F-423B-A0B0-C1547DA841C2}" srcOrd="0" destOrd="0" presId="urn:microsoft.com/office/officeart/2005/8/layout/hierarchy3"/>
    <dgm:cxn modelId="{CEFF53A9-C7D0-48FF-964A-F3DF2A5E877D}" type="presOf" srcId="{060E0E82-CB46-40D1-8154-51C54F0BBE64}" destId="{11B939A6-6A79-4940-A994-8A8621876E65}" srcOrd="0" destOrd="0" presId="urn:microsoft.com/office/officeart/2005/8/layout/hierarchy3"/>
    <dgm:cxn modelId="{DE1D66B1-FBB0-43ED-B941-026B3D87EB1E}" srcId="{9A2BC754-3E40-4BFA-95E3-B0368139197F}" destId="{157C238A-F045-4F9E-B44E-A9E0B39F1048}" srcOrd="0" destOrd="0" parTransId="{7B8C81DB-D255-43DB-A734-DAD06F7EA1E8}" sibTransId="{6C014FFF-B7DD-47F7-80BF-3A478E745155}"/>
    <dgm:cxn modelId="{778F56BC-DC9A-4BFD-83E3-0659480A5D2F}" type="presOf" srcId="{7B8C81DB-D255-43DB-A734-DAD06F7EA1E8}" destId="{E60C8B0C-28C6-4B7E-B55C-E35D6A379598}" srcOrd="0" destOrd="0" presId="urn:microsoft.com/office/officeart/2005/8/layout/hierarchy3"/>
    <dgm:cxn modelId="{4651BAC9-EEFD-4449-9AF7-DAF5EADA8F4C}" srcId="{BC39B145-DB3C-4409-9FE8-AAFCB2F012BA}" destId="{423D9D11-4F3A-4470-A494-2FE0D057ABE8}" srcOrd="0" destOrd="0" parTransId="{5D064DF2-F5CC-448A-8927-00CAD8C605B8}" sibTransId="{25E57BB4-2F61-4BC8-A60B-8B122A479DD0}"/>
    <dgm:cxn modelId="{454BE8D4-5202-4456-9D3B-959207B0ABD0}" srcId="{060E0E82-CB46-40D1-8154-51C54F0BBE64}" destId="{9A2BC754-3E40-4BFA-95E3-B0368139197F}" srcOrd="0" destOrd="0" parTransId="{0AB3BC49-73F5-4F93-B295-6091EA86915A}" sibTransId="{1F670A5D-218C-484F-8E6A-B37A21404F7C}"/>
    <dgm:cxn modelId="{0C5342D6-8B8F-47EA-8111-E129D7B22313}" type="presOf" srcId="{A61FE573-AA02-4253-AED8-9718CBC7C458}" destId="{6195DB77-EEC0-4CAC-BD4A-5849FB886F0B}" srcOrd="0" destOrd="0" presId="urn:microsoft.com/office/officeart/2005/8/layout/hierarchy3"/>
    <dgm:cxn modelId="{F1E6BCD6-7F14-402F-95C5-C449B15862C4}" type="presOf" srcId="{9A2BC754-3E40-4BFA-95E3-B0368139197F}" destId="{94B2F3E3-22C2-448F-B78E-016DE1855042}" srcOrd="1" destOrd="0" presId="urn:microsoft.com/office/officeart/2005/8/layout/hierarchy3"/>
    <dgm:cxn modelId="{BC7B63E3-102B-40FD-8617-7BA585B6B159}" srcId="{9A2BC754-3E40-4BFA-95E3-B0368139197F}" destId="{F76C6E00-9FE5-4B0D-AA55-29C288F92013}" srcOrd="1" destOrd="0" parTransId="{D3EB1391-73DE-4AAC-8D11-B0E0E909C409}" sibTransId="{AE8A6AC7-0D5A-49A3-AC6E-2E652FC301B9}"/>
    <dgm:cxn modelId="{71514EF9-8FB4-4BA5-B657-3ED97492B8E6}" type="presOf" srcId="{F76C6E00-9FE5-4B0D-AA55-29C288F92013}" destId="{A4FED046-A5FB-486C-B154-6F7B3869062A}" srcOrd="0" destOrd="0" presId="urn:microsoft.com/office/officeart/2005/8/layout/hierarchy3"/>
    <dgm:cxn modelId="{46956B32-6E11-43C2-B5C5-DE33E370C0BA}" type="presParOf" srcId="{11B939A6-6A79-4940-A994-8A8621876E65}" destId="{50503EC3-41E7-4524-BEA4-42DA54F508B4}" srcOrd="0" destOrd="0" presId="urn:microsoft.com/office/officeart/2005/8/layout/hierarchy3"/>
    <dgm:cxn modelId="{ED44AA2F-6ED0-4FD8-ABFC-544C69652F2E}" type="presParOf" srcId="{50503EC3-41E7-4524-BEA4-42DA54F508B4}" destId="{9280F8D5-A510-406F-ADEF-A714DC6AA4D9}" srcOrd="0" destOrd="0" presId="urn:microsoft.com/office/officeart/2005/8/layout/hierarchy3"/>
    <dgm:cxn modelId="{1CBE7D88-2649-4EE0-BB21-1DBC52622FA3}" type="presParOf" srcId="{9280F8D5-A510-406F-ADEF-A714DC6AA4D9}" destId="{CEAF0DE2-381F-423B-A0B0-C1547DA841C2}" srcOrd="0" destOrd="0" presId="urn:microsoft.com/office/officeart/2005/8/layout/hierarchy3"/>
    <dgm:cxn modelId="{7C3C20D5-9042-4EC2-BC19-828B460B0C2B}" type="presParOf" srcId="{9280F8D5-A510-406F-ADEF-A714DC6AA4D9}" destId="{94B2F3E3-22C2-448F-B78E-016DE1855042}" srcOrd="1" destOrd="0" presId="urn:microsoft.com/office/officeart/2005/8/layout/hierarchy3"/>
    <dgm:cxn modelId="{49DE6D0B-0BF2-4692-8503-BDB347CB86A8}" type="presParOf" srcId="{50503EC3-41E7-4524-BEA4-42DA54F508B4}" destId="{F212AB2B-6DE4-4E99-8B73-C972FEE40E1A}" srcOrd="1" destOrd="0" presId="urn:microsoft.com/office/officeart/2005/8/layout/hierarchy3"/>
    <dgm:cxn modelId="{30575264-015C-47EB-BAB2-376ABF8B0137}" type="presParOf" srcId="{F212AB2B-6DE4-4E99-8B73-C972FEE40E1A}" destId="{E60C8B0C-28C6-4B7E-B55C-E35D6A379598}" srcOrd="0" destOrd="0" presId="urn:microsoft.com/office/officeart/2005/8/layout/hierarchy3"/>
    <dgm:cxn modelId="{25BAB15F-B127-4BDA-AA64-E2969B12BC29}" type="presParOf" srcId="{F212AB2B-6DE4-4E99-8B73-C972FEE40E1A}" destId="{CAE3F87F-F337-4A38-BBEF-57E5EF35E7DD}" srcOrd="1" destOrd="0" presId="urn:microsoft.com/office/officeart/2005/8/layout/hierarchy3"/>
    <dgm:cxn modelId="{ABCADAD9-7CFD-4CCB-9185-8497D464F781}" type="presParOf" srcId="{F212AB2B-6DE4-4E99-8B73-C972FEE40E1A}" destId="{0E5056F2-CDDC-4053-B48F-56C8C471E08F}" srcOrd="2" destOrd="0" presId="urn:microsoft.com/office/officeart/2005/8/layout/hierarchy3"/>
    <dgm:cxn modelId="{951BC929-FD81-4AAF-AFBC-A5FCC1D0A36E}" type="presParOf" srcId="{F212AB2B-6DE4-4E99-8B73-C972FEE40E1A}" destId="{A4FED046-A5FB-486C-B154-6F7B3869062A}" srcOrd="3" destOrd="0" presId="urn:microsoft.com/office/officeart/2005/8/layout/hierarchy3"/>
    <dgm:cxn modelId="{CDE4D4B9-BB3B-4388-A871-82F0FA730DBF}" type="presParOf" srcId="{11B939A6-6A79-4940-A994-8A8621876E65}" destId="{B913924B-4E6B-4D62-805E-F4D7EF0960B5}" srcOrd="1" destOrd="0" presId="urn:microsoft.com/office/officeart/2005/8/layout/hierarchy3"/>
    <dgm:cxn modelId="{D88CC8F7-954C-498E-86EB-483E48FA49E4}" type="presParOf" srcId="{B913924B-4E6B-4D62-805E-F4D7EF0960B5}" destId="{857C9751-0DA1-4395-9118-9F83D202EAE5}" srcOrd="0" destOrd="0" presId="urn:microsoft.com/office/officeart/2005/8/layout/hierarchy3"/>
    <dgm:cxn modelId="{A72AF376-6E1F-4F0F-987E-8216E7E5D96E}" type="presParOf" srcId="{857C9751-0DA1-4395-9118-9F83D202EAE5}" destId="{E6FCCB69-9622-4F08-9AA4-509C555E2784}" srcOrd="0" destOrd="0" presId="urn:microsoft.com/office/officeart/2005/8/layout/hierarchy3"/>
    <dgm:cxn modelId="{C5429712-4F9F-4CF9-BD5F-BD27C82B2D35}" type="presParOf" srcId="{857C9751-0DA1-4395-9118-9F83D202EAE5}" destId="{C2636BF8-1531-4410-A934-E1D0EC097309}" srcOrd="1" destOrd="0" presId="urn:microsoft.com/office/officeart/2005/8/layout/hierarchy3"/>
    <dgm:cxn modelId="{93827F23-1E18-4C00-AC9F-382528C8EC67}" type="presParOf" srcId="{B913924B-4E6B-4D62-805E-F4D7EF0960B5}" destId="{C544EBEB-6797-4061-A1E1-3B7BF6BEFFF6}" srcOrd="1" destOrd="0" presId="urn:microsoft.com/office/officeart/2005/8/layout/hierarchy3"/>
    <dgm:cxn modelId="{62F03B6E-6AB6-46A1-8F7B-C5C8FE537FEB}" type="presParOf" srcId="{C544EBEB-6797-4061-A1E1-3B7BF6BEFFF6}" destId="{CEFD4972-E8E7-4D02-BF0E-A68C31A99EF5}" srcOrd="0" destOrd="0" presId="urn:microsoft.com/office/officeart/2005/8/layout/hierarchy3"/>
    <dgm:cxn modelId="{9A415FB2-BAEA-4509-BAB3-C63CF17384D5}" type="presParOf" srcId="{C544EBEB-6797-4061-A1E1-3B7BF6BEFFF6}" destId="{7F115203-7BDF-4C61-811F-BB26F118E9CE}" srcOrd="1" destOrd="0" presId="urn:microsoft.com/office/officeart/2005/8/layout/hierarchy3"/>
    <dgm:cxn modelId="{E417ACE3-D450-45DA-A74B-8CC2CFDC4B2D}" type="presParOf" srcId="{C544EBEB-6797-4061-A1E1-3B7BF6BEFFF6}" destId="{6195DB77-EEC0-4CAC-BD4A-5849FB886F0B}" srcOrd="2" destOrd="0" presId="urn:microsoft.com/office/officeart/2005/8/layout/hierarchy3"/>
    <dgm:cxn modelId="{69379348-4340-4BEE-94AE-1F16CA43FCEF}" type="presParOf" srcId="{C544EBEB-6797-4061-A1E1-3B7BF6BEFFF6}" destId="{23AEEAD8-A840-411C-9D2A-8B0708F5965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0E0E82-CB46-40D1-8154-51C54F0BBE64}" type="doc">
      <dgm:prSet loTypeId="urn:microsoft.com/office/officeart/2005/8/layout/hierarchy3" loCatId="list" qsTypeId="urn:microsoft.com/office/officeart/2005/8/quickstyle/simple1" qsCatId="simple" csTypeId="urn:microsoft.com/office/officeart/2005/8/colors/colorful1#21" csCatId="colorful" phldr="1"/>
      <dgm:spPr/>
      <dgm:t>
        <a:bodyPr/>
        <a:lstStyle/>
        <a:p>
          <a:endParaRPr lang="en-US"/>
        </a:p>
      </dgm:t>
    </dgm:pt>
    <dgm:pt modelId="{9A2BC754-3E40-4BFA-95E3-B0368139197F}">
      <dgm:prSet phldrT="[Text]"/>
      <dgm:spPr/>
      <dgm:t>
        <a:bodyPr/>
        <a:lstStyle/>
        <a:p>
          <a:r>
            <a:rPr lang="en-US" dirty="0"/>
            <a:t>Output</a:t>
          </a:r>
        </a:p>
      </dgm:t>
    </dgm:pt>
    <dgm:pt modelId="{0AB3BC49-73F5-4F93-B295-6091EA86915A}" type="parTrans" cxnId="{454BE8D4-5202-4456-9D3B-959207B0ABD0}">
      <dgm:prSet/>
      <dgm:spPr/>
      <dgm:t>
        <a:bodyPr/>
        <a:lstStyle/>
        <a:p>
          <a:endParaRPr lang="en-US"/>
        </a:p>
      </dgm:t>
    </dgm:pt>
    <dgm:pt modelId="{1F670A5D-218C-484F-8E6A-B37A21404F7C}" type="sibTrans" cxnId="{454BE8D4-5202-4456-9D3B-959207B0ABD0}">
      <dgm:prSet/>
      <dgm:spPr/>
      <dgm:t>
        <a:bodyPr/>
        <a:lstStyle/>
        <a:p>
          <a:endParaRPr lang="en-US"/>
        </a:p>
      </dgm:t>
    </dgm:pt>
    <dgm:pt modelId="{157C238A-F045-4F9E-B44E-A9E0B39F1048}">
      <dgm:prSet phldrT="[Text]"/>
      <dgm:spPr/>
      <dgm:t>
        <a:bodyPr/>
        <a:lstStyle/>
        <a:p>
          <a:r>
            <a:rPr lang="en-US" dirty="0"/>
            <a:t>Direct and immediate result of the project</a:t>
          </a:r>
        </a:p>
      </dgm:t>
    </dgm:pt>
    <dgm:pt modelId="{7B8C81DB-D255-43DB-A734-DAD06F7EA1E8}" type="parTrans" cxnId="{DE1D66B1-FBB0-43ED-B941-026B3D87EB1E}">
      <dgm:prSet/>
      <dgm:spPr/>
      <dgm:t>
        <a:bodyPr/>
        <a:lstStyle/>
        <a:p>
          <a:endParaRPr lang="en-US"/>
        </a:p>
      </dgm:t>
    </dgm:pt>
    <dgm:pt modelId="{6C014FFF-B7DD-47F7-80BF-3A478E745155}" type="sibTrans" cxnId="{DE1D66B1-FBB0-43ED-B941-026B3D87EB1E}">
      <dgm:prSet/>
      <dgm:spPr/>
      <dgm:t>
        <a:bodyPr/>
        <a:lstStyle/>
        <a:p>
          <a:endParaRPr lang="en-US"/>
        </a:p>
      </dgm:t>
    </dgm:pt>
    <dgm:pt modelId="{F76C6E00-9FE5-4B0D-AA55-29C288F92013}">
      <dgm:prSet phldrT="[Text]"/>
      <dgm:spPr/>
      <dgm:t>
        <a:bodyPr/>
        <a:lstStyle/>
        <a:p>
          <a:r>
            <a:rPr lang="en-US" dirty="0"/>
            <a:t>Course book</a:t>
          </a:r>
        </a:p>
      </dgm:t>
    </dgm:pt>
    <dgm:pt modelId="{D3EB1391-73DE-4AAC-8D11-B0E0E909C409}" type="parTrans" cxnId="{BC7B63E3-102B-40FD-8617-7BA585B6B159}">
      <dgm:prSet/>
      <dgm:spPr/>
      <dgm:t>
        <a:bodyPr/>
        <a:lstStyle/>
        <a:p>
          <a:endParaRPr lang="en-US"/>
        </a:p>
      </dgm:t>
    </dgm:pt>
    <dgm:pt modelId="{AE8A6AC7-0D5A-49A3-AC6E-2E652FC301B9}" type="sibTrans" cxnId="{BC7B63E3-102B-40FD-8617-7BA585B6B159}">
      <dgm:prSet/>
      <dgm:spPr/>
      <dgm:t>
        <a:bodyPr/>
        <a:lstStyle/>
        <a:p>
          <a:endParaRPr lang="en-US"/>
        </a:p>
      </dgm:t>
    </dgm:pt>
    <dgm:pt modelId="{BC39B145-DB3C-4409-9FE8-AAFCB2F012BA}">
      <dgm:prSet phldrT="[Text]"/>
      <dgm:spPr/>
      <dgm:t>
        <a:bodyPr/>
        <a:lstStyle/>
        <a:p>
          <a:r>
            <a:rPr lang="en-US" dirty="0"/>
            <a:t>Outcome</a:t>
          </a:r>
        </a:p>
      </dgm:t>
    </dgm:pt>
    <dgm:pt modelId="{08C9935B-31B7-4813-8D60-788EC8998B20}" type="parTrans" cxnId="{1250FF49-AD06-4C06-91EC-E71B3FB05982}">
      <dgm:prSet/>
      <dgm:spPr/>
      <dgm:t>
        <a:bodyPr/>
        <a:lstStyle/>
        <a:p>
          <a:endParaRPr lang="en-US"/>
        </a:p>
      </dgm:t>
    </dgm:pt>
    <dgm:pt modelId="{68CA8C3D-27B0-4975-B482-1F092C9D8CD0}" type="sibTrans" cxnId="{1250FF49-AD06-4C06-91EC-E71B3FB05982}">
      <dgm:prSet/>
      <dgm:spPr/>
      <dgm:t>
        <a:bodyPr/>
        <a:lstStyle/>
        <a:p>
          <a:endParaRPr lang="en-US"/>
        </a:p>
      </dgm:t>
    </dgm:pt>
    <dgm:pt modelId="{423D9D11-4F3A-4470-A494-2FE0D057ABE8}">
      <dgm:prSet phldrT="[Text]"/>
      <dgm:spPr/>
      <dgm:t>
        <a:bodyPr/>
        <a:lstStyle/>
        <a:p>
          <a:r>
            <a:rPr lang="en-US" dirty="0"/>
            <a:t>Indirect and intangible result of the project</a:t>
          </a:r>
        </a:p>
      </dgm:t>
    </dgm:pt>
    <dgm:pt modelId="{5D064DF2-F5CC-448A-8927-00CAD8C605B8}" type="parTrans" cxnId="{4651BAC9-EEFD-4449-9AF7-DAF5EADA8F4C}">
      <dgm:prSet/>
      <dgm:spPr/>
      <dgm:t>
        <a:bodyPr/>
        <a:lstStyle/>
        <a:p>
          <a:endParaRPr lang="en-US"/>
        </a:p>
      </dgm:t>
    </dgm:pt>
    <dgm:pt modelId="{25E57BB4-2F61-4BC8-A60B-8B122A479DD0}" type="sibTrans" cxnId="{4651BAC9-EEFD-4449-9AF7-DAF5EADA8F4C}">
      <dgm:prSet/>
      <dgm:spPr/>
      <dgm:t>
        <a:bodyPr/>
        <a:lstStyle/>
        <a:p>
          <a:endParaRPr lang="en-US"/>
        </a:p>
      </dgm:t>
    </dgm:pt>
    <dgm:pt modelId="{0E230843-E63C-4BBF-84B7-89055BDE0D0F}">
      <dgm:prSet phldrT="[Text]"/>
      <dgm:spPr/>
      <dgm:t>
        <a:bodyPr/>
        <a:lstStyle/>
        <a:p>
          <a:r>
            <a:rPr lang="en-US" dirty="0"/>
            <a:t>Knowledge</a:t>
          </a:r>
        </a:p>
      </dgm:t>
    </dgm:pt>
    <dgm:pt modelId="{A61FE573-AA02-4253-AED8-9718CBC7C458}" type="parTrans" cxnId="{AFA53D5C-F550-4726-8CFE-DBA2D2A41A7D}">
      <dgm:prSet/>
      <dgm:spPr/>
      <dgm:t>
        <a:bodyPr/>
        <a:lstStyle/>
        <a:p>
          <a:endParaRPr lang="en-US"/>
        </a:p>
      </dgm:t>
    </dgm:pt>
    <dgm:pt modelId="{3E0CF005-FAD8-4E7C-9A0A-A2E6D05BAF98}" type="sibTrans" cxnId="{AFA53D5C-F550-4726-8CFE-DBA2D2A41A7D}">
      <dgm:prSet/>
      <dgm:spPr/>
      <dgm:t>
        <a:bodyPr/>
        <a:lstStyle/>
        <a:p>
          <a:endParaRPr lang="en-US"/>
        </a:p>
      </dgm:t>
    </dgm:pt>
    <dgm:pt modelId="{11B939A6-6A79-4940-A994-8A8621876E65}" type="pres">
      <dgm:prSet presAssocID="{060E0E82-CB46-40D1-8154-51C54F0BBE6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0503EC3-41E7-4524-BEA4-42DA54F508B4}" type="pres">
      <dgm:prSet presAssocID="{9A2BC754-3E40-4BFA-95E3-B0368139197F}" presName="root" presStyleCnt="0"/>
      <dgm:spPr/>
    </dgm:pt>
    <dgm:pt modelId="{9280F8D5-A510-406F-ADEF-A714DC6AA4D9}" type="pres">
      <dgm:prSet presAssocID="{9A2BC754-3E40-4BFA-95E3-B0368139197F}" presName="rootComposite" presStyleCnt="0"/>
      <dgm:spPr/>
    </dgm:pt>
    <dgm:pt modelId="{CEAF0DE2-381F-423B-A0B0-C1547DA841C2}" type="pres">
      <dgm:prSet presAssocID="{9A2BC754-3E40-4BFA-95E3-B0368139197F}" presName="rootText" presStyleLbl="node1" presStyleIdx="0" presStyleCnt="2"/>
      <dgm:spPr/>
    </dgm:pt>
    <dgm:pt modelId="{94B2F3E3-22C2-448F-B78E-016DE1855042}" type="pres">
      <dgm:prSet presAssocID="{9A2BC754-3E40-4BFA-95E3-B0368139197F}" presName="rootConnector" presStyleLbl="node1" presStyleIdx="0" presStyleCnt="2"/>
      <dgm:spPr/>
    </dgm:pt>
    <dgm:pt modelId="{F212AB2B-6DE4-4E99-8B73-C972FEE40E1A}" type="pres">
      <dgm:prSet presAssocID="{9A2BC754-3E40-4BFA-95E3-B0368139197F}" presName="childShape" presStyleCnt="0"/>
      <dgm:spPr/>
    </dgm:pt>
    <dgm:pt modelId="{E60C8B0C-28C6-4B7E-B55C-E35D6A379598}" type="pres">
      <dgm:prSet presAssocID="{7B8C81DB-D255-43DB-A734-DAD06F7EA1E8}" presName="Name13" presStyleLbl="parChTrans1D2" presStyleIdx="0" presStyleCnt="4"/>
      <dgm:spPr/>
    </dgm:pt>
    <dgm:pt modelId="{CAE3F87F-F337-4A38-BBEF-57E5EF35E7DD}" type="pres">
      <dgm:prSet presAssocID="{157C238A-F045-4F9E-B44E-A9E0B39F1048}" presName="childText" presStyleLbl="bgAcc1" presStyleIdx="0" presStyleCnt="4">
        <dgm:presLayoutVars>
          <dgm:bulletEnabled val="1"/>
        </dgm:presLayoutVars>
      </dgm:prSet>
      <dgm:spPr/>
    </dgm:pt>
    <dgm:pt modelId="{0E5056F2-CDDC-4053-B48F-56C8C471E08F}" type="pres">
      <dgm:prSet presAssocID="{D3EB1391-73DE-4AAC-8D11-B0E0E909C409}" presName="Name13" presStyleLbl="parChTrans1D2" presStyleIdx="1" presStyleCnt="4"/>
      <dgm:spPr/>
    </dgm:pt>
    <dgm:pt modelId="{A4FED046-A5FB-486C-B154-6F7B3869062A}" type="pres">
      <dgm:prSet presAssocID="{F76C6E00-9FE5-4B0D-AA55-29C288F92013}" presName="childText" presStyleLbl="bgAcc1" presStyleIdx="1" presStyleCnt="4">
        <dgm:presLayoutVars>
          <dgm:bulletEnabled val="1"/>
        </dgm:presLayoutVars>
      </dgm:prSet>
      <dgm:spPr/>
    </dgm:pt>
    <dgm:pt modelId="{B913924B-4E6B-4D62-805E-F4D7EF0960B5}" type="pres">
      <dgm:prSet presAssocID="{BC39B145-DB3C-4409-9FE8-AAFCB2F012BA}" presName="root" presStyleCnt="0"/>
      <dgm:spPr/>
    </dgm:pt>
    <dgm:pt modelId="{857C9751-0DA1-4395-9118-9F83D202EAE5}" type="pres">
      <dgm:prSet presAssocID="{BC39B145-DB3C-4409-9FE8-AAFCB2F012BA}" presName="rootComposite" presStyleCnt="0"/>
      <dgm:spPr/>
    </dgm:pt>
    <dgm:pt modelId="{E6FCCB69-9622-4F08-9AA4-509C555E2784}" type="pres">
      <dgm:prSet presAssocID="{BC39B145-DB3C-4409-9FE8-AAFCB2F012BA}" presName="rootText" presStyleLbl="node1" presStyleIdx="1" presStyleCnt="2"/>
      <dgm:spPr/>
    </dgm:pt>
    <dgm:pt modelId="{C2636BF8-1531-4410-A934-E1D0EC097309}" type="pres">
      <dgm:prSet presAssocID="{BC39B145-DB3C-4409-9FE8-AAFCB2F012BA}" presName="rootConnector" presStyleLbl="node1" presStyleIdx="1" presStyleCnt="2"/>
      <dgm:spPr/>
    </dgm:pt>
    <dgm:pt modelId="{C544EBEB-6797-4061-A1E1-3B7BF6BEFFF6}" type="pres">
      <dgm:prSet presAssocID="{BC39B145-DB3C-4409-9FE8-AAFCB2F012BA}" presName="childShape" presStyleCnt="0"/>
      <dgm:spPr/>
    </dgm:pt>
    <dgm:pt modelId="{CEFD4972-E8E7-4D02-BF0E-A68C31A99EF5}" type="pres">
      <dgm:prSet presAssocID="{5D064DF2-F5CC-448A-8927-00CAD8C605B8}" presName="Name13" presStyleLbl="parChTrans1D2" presStyleIdx="2" presStyleCnt="4"/>
      <dgm:spPr/>
    </dgm:pt>
    <dgm:pt modelId="{7F115203-7BDF-4C61-811F-BB26F118E9CE}" type="pres">
      <dgm:prSet presAssocID="{423D9D11-4F3A-4470-A494-2FE0D057ABE8}" presName="childText" presStyleLbl="bgAcc1" presStyleIdx="2" presStyleCnt="4">
        <dgm:presLayoutVars>
          <dgm:bulletEnabled val="1"/>
        </dgm:presLayoutVars>
      </dgm:prSet>
      <dgm:spPr/>
    </dgm:pt>
    <dgm:pt modelId="{6195DB77-EEC0-4CAC-BD4A-5849FB886F0B}" type="pres">
      <dgm:prSet presAssocID="{A61FE573-AA02-4253-AED8-9718CBC7C458}" presName="Name13" presStyleLbl="parChTrans1D2" presStyleIdx="3" presStyleCnt="4"/>
      <dgm:spPr/>
    </dgm:pt>
    <dgm:pt modelId="{23AEEAD8-A840-411C-9D2A-8B0708F5965C}" type="pres">
      <dgm:prSet presAssocID="{0E230843-E63C-4BBF-84B7-89055BDE0D0F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D3F7980F-9A91-406D-B824-E39875D28BB6}" type="presOf" srcId="{BC39B145-DB3C-4409-9FE8-AAFCB2F012BA}" destId="{E6FCCB69-9622-4F08-9AA4-509C555E2784}" srcOrd="0" destOrd="0" presId="urn:microsoft.com/office/officeart/2005/8/layout/hierarchy3"/>
    <dgm:cxn modelId="{C718323A-57FB-417B-8A58-17EA5B8AD9CF}" type="presOf" srcId="{423D9D11-4F3A-4470-A494-2FE0D057ABE8}" destId="{7F115203-7BDF-4C61-811F-BB26F118E9CE}" srcOrd="0" destOrd="0" presId="urn:microsoft.com/office/officeart/2005/8/layout/hierarchy3"/>
    <dgm:cxn modelId="{BEA6F23C-B5BB-47AE-ACB5-B0A55DF8E9E4}" type="presOf" srcId="{157C238A-F045-4F9E-B44E-A9E0B39F1048}" destId="{CAE3F87F-F337-4A38-BBEF-57E5EF35E7DD}" srcOrd="0" destOrd="0" presId="urn:microsoft.com/office/officeart/2005/8/layout/hierarchy3"/>
    <dgm:cxn modelId="{AFA53D5C-F550-4726-8CFE-DBA2D2A41A7D}" srcId="{BC39B145-DB3C-4409-9FE8-AAFCB2F012BA}" destId="{0E230843-E63C-4BBF-84B7-89055BDE0D0F}" srcOrd="1" destOrd="0" parTransId="{A61FE573-AA02-4253-AED8-9718CBC7C458}" sibTransId="{3E0CF005-FAD8-4E7C-9A0A-A2E6D05BAF98}"/>
    <dgm:cxn modelId="{262B1B43-41EA-473D-B837-33EA1FD5BE99}" type="presOf" srcId="{5D064DF2-F5CC-448A-8927-00CAD8C605B8}" destId="{CEFD4972-E8E7-4D02-BF0E-A68C31A99EF5}" srcOrd="0" destOrd="0" presId="urn:microsoft.com/office/officeart/2005/8/layout/hierarchy3"/>
    <dgm:cxn modelId="{88FD8948-938E-42AF-A9EA-C90FE2991151}" type="presOf" srcId="{0E230843-E63C-4BBF-84B7-89055BDE0D0F}" destId="{23AEEAD8-A840-411C-9D2A-8B0708F5965C}" srcOrd="0" destOrd="0" presId="urn:microsoft.com/office/officeart/2005/8/layout/hierarchy3"/>
    <dgm:cxn modelId="{1250FF49-AD06-4C06-91EC-E71B3FB05982}" srcId="{060E0E82-CB46-40D1-8154-51C54F0BBE64}" destId="{BC39B145-DB3C-4409-9FE8-AAFCB2F012BA}" srcOrd="1" destOrd="0" parTransId="{08C9935B-31B7-4813-8D60-788EC8998B20}" sibTransId="{68CA8C3D-27B0-4975-B482-1F092C9D8CD0}"/>
    <dgm:cxn modelId="{5065096F-17B1-4ED7-8E99-C656449E851F}" type="presOf" srcId="{D3EB1391-73DE-4AAC-8D11-B0E0E909C409}" destId="{0E5056F2-CDDC-4053-B48F-56C8C471E08F}" srcOrd="0" destOrd="0" presId="urn:microsoft.com/office/officeart/2005/8/layout/hierarchy3"/>
    <dgm:cxn modelId="{E2C7577F-B954-479E-B51A-4FCFD2DD8807}" type="presOf" srcId="{BC39B145-DB3C-4409-9FE8-AAFCB2F012BA}" destId="{C2636BF8-1531-4410-A934-E1D0EC097309}" srcOrd="1" destOrd="0" presId="urn:microsoft.com/office/officeart/2005/8/layout/hierarchy3"/>
    <dgm:cxn modelId="{054B909A-816F-4716-A439-1919EE98B5F7}" type="presOf" srcId="{9A2BC754-3E40-4BFA-95E3-B0368139197F}" destId="{CEAF0DE2-381F-423B-A0B0-C1547DA841C2}" srcOrd="0" destOrd="0" presId="urn:microsoft.com/office/officeart/2005/8/layout/hierarchy3"/>
    <dgm:cxn modelId="{CEFF53A9-C7D0-48FF-964A-F3DF2A5E877D}" type="presOf" srcId="{060E0E82-CB46-40D1-8154-51C54F0BBE64}" destId="{11B939A6-6A79-4940-A994-8A8621876E65}" srcOrd="0" destOrd="0" presId="urn:microsoft.com/office/officeart/2005/8/layout/hierarchy3"/>
    <dgm:cxn modelId="{DE1D66B1-FBB0-43ED-B941-026B3D87EB1E}" srcId="{9A2BC754-3E40-4BFA-95E3-B0368139197F}" destId="{157C238A-F045-4F9E-B44E-A9E0B39F1048}" srcOrd="0" destOrd="0" parTransId="{7B8C81DB-D255-43DB-A734-DAD06F7EA1E8}" sibTransId="{6C014FFF-B7DD-47F7-80BF-3A478E745155}"/>
    <dgm:cxn modelId="{778F56BC-DC9A-4BFD-83E3-0659480A5D2F}" type="presOf" srcId="{7B8C81DB-D255-43DB-A734-DAD06F7EA1E8}" destId="{E60C8B0C-28C6-4B7E-B55C-E35D6A379598}" srcOrd="0" destOrd="0" presId="urn:microsoft.com/office/officeart/2005/8/layout/hierarchy3"/>
    <dgm:cxn modelId="{4651BAC9-EEFD-4449-9AF7-DAF5EADA8F4C}" srcId="{BC39B145-DB3C-4409-9FE8-AAFCB2F012BA}" destId="{423D9D11-4F3A-4470-A494-2FE0D057ABE8}" srcOrd="0" destOrd="0" parTransId="{5D064DF2-F5CC-448A-8927-00CAD8C605B8}" sibTransId="{25E57BB4-2F61-4BC8-A60B-8B122A479DD0}"/>
    <dgm:cxn modelId="{454BE8D4-5202-4456-9D3B-959207B0ABD0}" srcId="{060E0E82-CB46-40D1-8154-51C54F0BBE64}" destId="{9A2BC754-3E40-4BFA-95E3-B0368139197F}" srcOrd="0" destOrd="0" parTransId="{0AB3BC49-73F5-4F93-B295-6091EA86915A}" sibTransId="{1F670A5D-218C-484F-8E6A-B37A21404F7C}"/>
    <dgm:cxn modelId="{0C5342D6-8B8F-47EA-8111-E129D7B22313}" type="presOf" srcId="{A61FE573-AA02-4253-AED8-9718CBC7C458}" destId="{6195DB77-EEC0-4CAC-BD4A-5849FB886F0B}" srcOrd="0" destOrd="0" presId="urn:microsoft.com/office/officeart/2005/8/layout/hierarchy3"/>
    <dgm:cxn modelId="{F1E6BCD6-7F14-402F-95C5-C449B15862C4}" type="presOf" srcId="{9A2BC754-3E40-4BFA-95E3-B0368139197F}" destId="{94B2F3E3-22C2-448F-B78E-016DE1855042}" srcOrd="1" destOrd="0" presId="urn:microsoft.com/office/officeart/2005/8/layout/hierarchy3"/>
    <dgm:cxn modelId="{BC7B63E3-102B-40FD-8617-7BA585B6B159}" srcId="{9A2BC754-3E40-4BFA-95E3-B0368139197F}" destId="{F76C6E00-9FE5-4B0D-AA55-29C288F92013}" srcOrd="1" destOrd="0" parTransId="{D3EB1391-73DE-4AAC-8D11-B0E0E909C409}" sibTransId="{AE8A6AC7-0D5A-49A3-AC6E-2E652FC301B9}"/>
    <dgm:cxn modelId="{71514EF9-8FB4-4BA5-B657-3ED97492B8E6}" type="presOf" srcId="{F76C6E00-9FE5-4B0D-AA55-29C288F92013}" destId="{A4FED046-A5FB-486C-B154-6F7B3869062A}" srcOrd="0" destOrd="0" presId="urn:microsoft.com/office/officeart/2005/8/layout/hierarchy3"/>
    <dgm:cxn modelId="{46956B32-6E11-43C2-B5C5-DE33E370C0BA}" type="presParOf" srcId="{11B939A6-6A79-4940-A994-8A8621876E65}" destId="{50503EC3-41E7-4524-BEA4-42DA54F508B4}" srcOrd="0" destOrd="0" presId="urn:microsoft.com/office/officeart/2005/8/layout/hierarchy3"/>
    <dgm:cxn modelId="{ED44AA2F-6ED0-4FD8-ABFC-544C69652F2E}" type="presParOf" srcId="{50503EC3-41E7-4524-BEA4-42DA54F508B4}" destId="{9280F8D5-A510-406F-ADEF-A714DC6AA4D9}" srcOrd="0" destOrd="0" presId="urn:microsoft.com/office/officeart/2005/8/layout/hierarchy3"/>
    <dgm:cxn modelId="{1CBE7D88-2649-4EE0-BB21-1DBC52622FA3}" type="presParOf" srcId="{9280F8D5-A510-406F-ADEF-A714DC6AA4D9}" destId="{CEAF0DE2-381F-423B-A0B0-C1547DA841C2}" srcOrd="0" destOrd="0" presId="urn:microsoft.com/office/officeart/2005/8/layout/hierarchy3"/>
    <dgm:cxn modelId="{7C3C20D5-9042-4EC2-BC19-828B460B0C2B}" type="presParOf" srcId="{9280F8D5-A510-406F-ADEF-A714DC6AA4D9}" destId="{94B2F3E3-22C2-448F-B78E-016DE1855042}" srcOrd="1" destOrd="0" presId="urn:microsoft.com/office/officeart/2005/8/layout/hierarchy3"/>
    <dgm:cxn modelId="{49DE6D0B-0BF2-4692-8503-BDB347CB86A8}" type="presParOf" srcId="{50503EC3-41E7-4524-BEA4-42DA54F508B4}" destId="{F212AB2B-6DE4-4E99-8B73-C972FEE40E1A}" srcOrd="1" destOrd="0" presId="urn:microsoft.com/office/officeart/2005/8/layout/hierarchy3"/>
    <dgm:cxn modelId="{30575264-015C-47EB-BAB2-376ABF8B0137}" type="presParOf" srcId="{F212AB2B-6DE4-4E99-8B73-C972FEE40E1A}" destId="{E60C8B0C-28C6-4B7E-B55C-E35D6A379598}" srcOrd="0" destOrd="0" presId="urn:microsoft.com/office/officeart/2005/8/layout/hierarchy3"/>
    <dgm:cxn modelId="{25BAB15F-B127-4BDA-AA64-E2969B12BC29}" type="presParOf" srcId="{F212AB2B-6DE4-4E99-8B73-C972FEE40E1A}" destId="{CAE3F87F-F337-4A38-BBEF-57E5EF35E7DD}" srcOrd="1" destOrd="0" presId="urn:microsoft.com/office/officeart/2005/8/layout/hierarchy3"/>
    <dgm:cxn modelId="{ABCADAD9-7CFD-4CCB-9185-8497D464F781}" type="presParOf" srcId="{F212AB2B-6DE4-4E99-8B73-C972FEE40E1A}" destId="{0E5056F2-CDDC-4053-B48F-56C8C471E08F}" srcOrd="2" destOrd="0" presId="urn:microsoft.com/office/officeart/2005/8/layout/hierarchy3"/>
    <dgm:cxn modelId="{951BC929-FD81-4AAF-AFBC-A5FCC1D0A36E}" type="presParOf" srcId="{F212AB2B-6DE4-4E99-8B73-C972FEE40E1A}" destId="{A4FED046-A5FB-486C-B154-6F7B3869062A}" srcOrd="3" destOrd="0" presId="urn:microsoft.com/office/officeart/2005/8/layout/hierarchy3"/>
    <dgm:cxn modelId="{CDE4D4B9-BB3B-4388-A871-82F0FA730DBF}" type="presParOf" srcId="{11B939A6-6A79-4940-A994-8A8621876E65}" destId="{B913924B-4E6B-4D62-805E-F4D7EF0960B5}" srcOrd="1" destOrd="0" presId="urn:microsoft.com/office/officeart/2005/8/layout/hierarchy3"/>
    <dgm:cxn modelId="{D88CC8F7-954C-498E-86EB-483E48FA49E4}" type="presParOf" srcId="{B913924B-4E6B-4D62-805E-F4D7EF0960B5}" destId="{857C9751-0DA1-4395-9118-9F83D202EAE5}" srcOrd="0" destOrd="0" presId="urn:microsoft.com/office/officeart/2005/8/layout/hierarchy3"/>
    <dgm:cxn modelId="{A72AF376-6E1F-4F0F-987E-8216E7E5D96E}" type="presParOf" srcId="{857C9751-0DA1-4395-9118-9F83D202EAE5}" destId="{E6FCCB69-9622-4F08-9AA4-509C555E2784}" srcOrd="0" destOrd="0" presId="urn:microsoft.com/office/officeart/2005/8/layout/hierarchy3"/>
    <dgm:cxn modelId="{C5429712-4F9F-4CF9-BD5F-BD27C82B2D35}" type="presParOf" srcId="{857C9751-0DA1-4395-9118-9F83D202EAE5}" destId="{C2636BF8-1531-4410-A934-E1D0EC097309}" srcOrd="1" destOrd="0" presId="urn:microsoft.com/office/officeart/2005/8/layout/hierarchy3"/>
    <dgm:cxn modelId="{93827F23-1E18-4C00-AC9F-382528C8EC67}" type="presParOf" srcId="{B913924B-4E6B-4D62-805E-F4D7EF0960B5}" destId="{C544EBEB-6797-4061-A1E1-3B7BF6BEFFF6}" srcOrd="1" destOrd="0" presId="urn:microsoft.com/office/officeart/2005/8/layout/hierarchy3"/>
    <dgm:cxn modelId="{62F03B6E-6AB6-46A1-8F7B-C5C8FE537FEB}" type="presParOf" srcId="{C544EBEB-6797-4061-A1E1-3B7BF6BEFFF6}" destId="{CEFD4972-E8E7-4D02-BF0E-A68C31A99EF5}" srcOrd="0" destOrd="0" presId="urn:microsoft.com/office/officeart/2005/8/layout/hierarchy3"/>
    <dgm:cxn modelId="{9A415FB2-BAEA-4509-BAB3-C63CF17384D5}" type="presParOf" srcId="{C544EBEB-6797-4061-A1E1-3B7BF6BEFFF6}" destId="{7F115203-7BDF-4C61-811F-BB26F118E9CE}" srcOrd="1" destOrd="0" presId="urn:microsoft.com/office/officeart/2005/8/layout/hierarchy3"/>
    <dgm:cxn modelId="{E417ACE3-D450-45DA-A74B-8CC2CFDC4B2D}" type="presParOf" srcId="{C544EBEB-6797-4061-A1E1-3B7BF6BEFFF6}" destId="{6195DB77-EEC0-4CAC-BD4A-5849FB886F0B}" srcOrd="2" destOrd="0" presId="urn:microsoft.com/office/officeart/2005/8/layout/hierarchy3"/>
    <dgm:cxn modelId="{69379348-4340-4BEE-94AE-1F16CA43FCEF}" type="presParOf" srcId="{C544EBEB-6797-4061-A1E1-3B7BF6BEFFF6}" destId="{23AEEAD8-A840-411C-9D2A-8B0708F5965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C1470-F50C-4FB4-9F21-B379EF98921A}">
      <dsp:nvSpPr>
        <dsp:cNvPr id="0" name=""/>
        <dsp:cNvSpPr/>
      </dsp:nvSpPr>
      <dsp:spPr>
        <a:xfrm rot="5400000">
          <a:off x="-265694" y="268763"/>
          <a:ext cx="1771295" cy="123990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Challenge</a:t>
          </a:r>
        </a:p>
      </dsp:txBody>
      <dsp:txXfrm rot="-5400000">
        <a:off x="1" y="623021"/>
        <a:ext cx="1239906" cy="531389"/>
      </dsp:txXfrm>
    </dsp:sp>
    <dsp:sp modelId="{6812E45E-2C54-4ABA-B5F4-A9EA23CBEB22}">
      <dsp:nvSpPr>
        <dsp:cNvPr id="0" name=""/>
        <dsp:cNvSpPr/>
      </dsp:nvSpPr>
      <dsp:spPr>
        <a:xfrm rot="5400000">
          <a:off x="5567512" y="-4324536"/>
          <a:ext cx="1151341" cy="98065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Needs analysis  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Relevance  </a:t>
          </a:r>
        </a:p>
      </dsp:txBody>
      <dsp:txXfrm rot="-5400000">
        <a:off x="1239906" y="59274"/>
        <a:ext cx="9750349" cy="1038933"/>
      </dsp:txXfrm>
    </dsp:sp>
    <dsp:sp modelId="{581BA9F0-9023-4CC9-90FE-EAA2644E5924}">
      <dsp:nvSpPr>
        <dsp:cNvPr id="0" name=""/>
        <dsp:cNvSpPr/>
      </dsp:nvSpPr>
      <dsp:spPr>
        <a:xfrm rot="5400000">
          <a:off x="-265694" y="1847810"/>
          <a:ext cx="1771295" cy="123990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Idea</a:t>
          </a:r>
        </a:p>
      </dsp:txBody>
      <dsp:txXfrm rot="-5400000">
        <a:off x="1" y="2202068"/>
        <a:ext cx="1239906" cy="531389"/>
      </dsp:txXfrm>
    </dsp:sp>
    <dsp:sp modelId="{C73CEF09-46C5-4F57-9EC7-7330370231E8}">
      <dsp:nvSpPr>
        <dsp:cNvPr id="0" name=""/>
        <dsp:cNvSpPr/>
      </dsp:nvSpPr>
      <dsp:spPr>
        <a:xfrm rot="5400000">
          <a:off x="5567512" y="-2745489"/>
          <a:ext cx="1151341" cy="98065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Innovation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Beneficiaries and stakeholders</a:t>
          </a:r>
        </a:p>
      </dsp:txBody>
      <dsp:txXfrm rot="-5400000">
        <a:off x="1239906" y="1638321"/>
        <a:ext cx="9750349" cy="1038933"/>
      </dsp:txXfrm>
    </dsp:sp>
    <dsp:sp modelId="{1AF57237-C80D-43A5-B2F2-541550E15ED9}">
      <dsp:nvSpPr>
        <dsp:cNvPr id="0" name=""/>
        <dsp:cNvSpPr/>
      </dsp:nvSpPr>
      <dsp:spPr>
        <a:xfrm rot="5400000">
          <a:off x="-265694" y="3426856"/>
          <a:ext cx="1771295" cy="123990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Solution</a:t>
          </a:r>
        </a:p>
      </dsp:txBody>
      <dsp:txXfrm rot="-5400000">
        <a:off x="1" y="3781114"/>
        <a:ext cx="1239906" cy="531389"/>
      </dsp:txXfrm>
    </dsp:sp>
    <dsp:sp modelId="{79ACB1A2-B08E-4B48-8D7C-B26099EB2303}">
      <dsp:nvSpPr>
        <dsp:cNvPr id="0" name=""/>
        <dsp:cNvSpPr/>
      </dsp:nvSpPr>
      <dsp:spPr>
        <a:xfrm rot="5400000">
          <a:off x="5567512" y="-1166443"/>
          <a:ext cx="1151341" cy="98065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Outputs and outcomes</a:t>
          </a:r>
          <a:r>
            <a:rPr lang="uk-UA" sz="3100" kern="1200" dirty="0"/>
            <a:t> 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Impact</a:t>
          </a:r>
        </a:p>
      </dsp:txBody>
      <dsp:txXfrm rot="-5400000">
        <a:off x="1239906" y="3217367"/>
        <a:ext cx="9750349" cy="1038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B7620-6F61-4A51-9F1E-B67C65E89E4C}">
      <dsp:nvSpPr>
        <dsp:cNvPr id="0" name=""/>
        <dsp:cNvSpPr/>
      </dsp:nvSpPr>
      <dsp:spPr>
        <a:xfrm>
          <a:off x="0" y="2317"/>
          <a:ext cx="6833175" cy="11748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C8687-2356-4738-92C0-262DB83D8757}">
      <dsp:nvSpPr>
        <dsp:cNvPr id="0" name=""/>
        <dsp:cNvSpPr/>
      </dsp:nvSpPr>
      <dsp:spPr>
        <a:xfrm>
          <a:off x="355377" y="266648"/>
          <a:ext cx="646141" cy="6461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75B5E-6690-4C5E-BFD9-893880514E49}">
      <dsp:nvSpPr>
        <dsp:cNvPr id="0" name=""/>
        <dsp:cNvSpPr/>
      </dsp:nvSpPr>
      <dsp:spPr>
        <a:xfrm>
          <a:off x="1356896" y="2317"/>
          <a:ext cx="5476278" cy="1174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33" tIns="124333" rIns="124333" bIns="124333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Think of a performance gap you faced while studying at school or HEI</a:t>
          </a:r>
        </a:p>
      </dsp:txBody>
      <dsp:txXfrm>
        <a:off x="1356896" y="2317"/>
        <a:ext cx="5476278" cy="1174802"/>
      </dsp:txXfrm>
    </dsp:sp>
    <dsp:sp modelId="{3F9F29A6-0489-45EE-83CA-9C344A581E1B}">
      <dsp:nvSpPr>
        <dsp:cNvPr id="0" name=""/>
        <dsp:cNvSpPr/>
      </dsp:nvSpPr>
      <dsp:spPr>
        <a:xfrm>
          <a:off x="0" y="1470820"/>
          <a:ext cx="6833175" cy="11748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3E247-CD11-4CB3-82EF-7E23F22F7EB6}">
      <dsp:nvSpPr>
        <dsp:cNvPr id="0" name=""/>
        <dsp:cNvSpPr/>
      </dsp:nvSpPr>
      <dsp:spPr>
        <a:xfrm>
          <a:off x="355377" y="1735151"/>
          <a:ext cx="646141" cy="6461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D5503-4461-4968-94CA-50B0096A3490}">
      <dsp:nvSpPr>
        <dsp:cNvPr id="0" name=""/>
        <dsp:cNvSpPr/>
      </dsp:nvSpPr>
      <dsp:spPr>
        <a:xfrm>
          <a:off x="1356896" y="1470820"/>
          <a:ext cx="5476278" cy="1174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33" tIns="124333" rIns="124333" bIns="124333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Was it occasional or systematic fault? Is it typical for our education system?</a:t>
          </a:r>
        </a:p>
      </dsp:txBody>
      <dsp:txXfrm>
        <a:off x="1356896" y="1470820"/>
        <a:ext cx="5476278" cy="1174802"/>
      </dsp:txXfrm>
    </dsp:sp>
    <dsp:sp modelId="{423F6524-7E87-4FBD-9CDC-8A512273AE22}">
      <dsp:nvSpPr>
        <dsp:cNvPr id="0" name=""/>
        <dsp:cNvSpPr/>
      </dsp:nvSpPr>
      <dsp:spPr>
        <a:xfrm>
          <a:off x="0" y="2939323"/>
          <a:ext cx="6833175" cy="11748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E954E-0920-4E5F-9C47-7CA6346A087A}">
      <dsp:nvSpPr>
        <dsp:cNvPr id="0" name=""/>
        <dsp:cNvSpPr/>
      </dsp:nvSpPr>
      <dsp:spPr>
        <a:xfrm>
          <a:off x="355377" y="3203653"/>
          <a:ext cx="646141" cy="6461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781B4-ED40-4229-AE6A-48EE9971E56E}">
      <dsp:nvSpPr>
        <dsp:cNvPr id="0" name=""/>
        <dsp:cNvSpPr/>
      </dsp:nvSpPr>
      <dsp:spPr>
        <a:xfrm>
          <a:off x="1356896" y="2939323"/>
          <a:ext cx="5476278" cy="1174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33" tIns="124333" rIns="124333" bIns="124333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Could you think of reasons that might have caused it? </a:t>
          </a:r>
        </a:p>
      </dsp:txBody>
      <dsp:txXfrm>
        <a:off x="1356896" y="2939323"/>
        <a:ext cx="5476278" cy="1174802"/>
      </dsp:txXfrm>
    </dsp:sp>
    <dsp:sp modelId="{06F6DD2F-5F11-48E4-99B4-9B6D3215AF36}">
      <dsp:nvSpPr>
        <dsp:cNvPr id="0" name=""/>
        <dsp:cNvSpPr/>
      </dsp:nvSpPr>
      <dsp:spPr>
        <a:xfrm>
          <a:off x="0" y="4407825"/>
          <a:ext cx="6833175" cy="11748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189A77-0AA7-4BF3-BD28-59D1A6704CB4}">
      <dsp:nvSpPr>
        <dsp:cNvPr id="0" name=""/>
        <dsp:cNvSpPr/>
      </dsp:nvSpPr>
      <dsp:spPr>
        <a:xfrm>
          <a:off x="355377" y="4672156"/>
          <a:ext cx="646141" cy="6461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A05871-E5E5-49EF-8E77-30836CE15BA3}">
      <dsp:nvSpPr>
        <dsp:cNvPr id="0" name=""/>
        <dsp:cNvSpPr/>
      </dsp:nvSpPr>
      <dsp:spPr>
        <a:xfrm>
          <a:off x="1356896" y="4407825"/>
          <a:ext cx="5476278" cy="1174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33" tIns="124333" rIns="124333" bIns="124333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Why do you consider it a performance gap? What consequences might it have if neglected? </a:t>
          </a:r>
        </a:p>
      </dsp:txBody>
      <dsp:txXfrm>
        <a:off x="1356896" y="4407825"/>
        <a:ext cx="5476278" cy="11748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F0DE2-381F-423B-A0B0-C1547DA841C2}">
      <dsp:nvSpPr>
        <dsp:cNvPr id="0" name=""/>
        <dsp:cNvSpPr/>
      </dsp:nvSpPr>
      <dsp:spPr>
        <a:xfrm>
          <a:off x="1065981" y="1215"/>
          <a:ext cx="3116460" cy="15582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Beneficiaries</a:t>
          </a:r>
        </a:p>
      </dsp:txBody>
      <dsp:txXfrm>
        <a:off x="1111620" y="46854"/>
        <a:ext cx="3025182" cy="1466952"/>
      </dsp:txXfrm>
    </dsp:sp>
    <dsp:sp modelId="{E60C8B0C-28C6-4B7E-B55C-E35D6A379598}">
      <dsp:nvSpPr>
        <dsp:cNvPr id="0" name=""/>
        <dsp:cNvSpPr/>
      </dsp:nvSpPr>
      <dsp:spPr>
        <a:xfrm>
          <a:off x="1377627" y="1559446"/>
          <a:ext cx="311646" cy="1168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8672"/>
              </a:lnTo>
              <a:lnTo>
                <a:pt x="311646" y="116867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E3F87F-F337-4A38-BBEF-57E5EF35E7DD}">
      <dsp:nvSpPr>
        <dsp:cNvPr id="0" name=""/>
        <dsp:cNvSpPr/>
      </dsp:nvSpPr>
      <dsp:spPr>
        <a:xfrm>
          <a:off x="1689273" y="1949003"/>
          <a:ext cx="2493168" cy="1558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Directly benefit from the project activities</a:t>
          </a:r>
        </a:p>
      </dsp:txBody>
      <dsp:txXfrm>
        <a:off x="1734912" y="1994642"/>
        <a:ext cx="2401890" cy="1466952"/>
      </dsp:txXfrm>
    </dsp:sp>
    <dsp:sp modelId="{0E5056F2-CDDC-4053-B48F-56C8C471E08F}">
      <dsp:nvSpPr>
        <dsp:cNvPr id="0" name=""/>
        <dsp:cNvSpPr/>
      </dsp:nvSpPr>
      <dsp:spPr>
        <a:xfrm>
          <a:off x="1377627" y="1559446"/>
          <a:ext cx="311646" cy="31164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6460"/>
              </a:lnTo>
              <a:lnTo>
                <a:pt x="311646" y="311646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FED046-A5FB-486C-B154-6F7B3869062A}">
      <dsp:nvSpPr>
        <dsp:cNvPr id="0" name=""/>
        <dsp:cNvSpPr/>
      </dsp:nvSpPr>
      <dsp:spPr>
        <a:xfrm>
          <a:off x="1689273" y="3896791"/>
          <a:ext cx="2493168" cy="1558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Project’s target group</a:t>
          </a:r>
        </a:p>
      </dsp:txBody>
      <dsp:txXfrm>
        <a:off x="1734912" y="3942430"/>
        <a:ext cx="2401890" cy="1466952"/>
      </dsp:txXfrm>
    </dsp:sp>
    <dsp:sp modelId="{E6FCCB69-9622-4F08-9AA4-509C555E2784}">
      <dsp:nvSpPr>
        <dsp:cNvPr id="0" name=""/>
        <dsp:cNvSpPr/>
      </dsp:nvSpPr>
      <dsp:spPr>
        <a:xfrm>
          <a:off x="4961557" y="1215"/>
          <a:ext cx="3116460" cy="155823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Stakeholders</a:t>
          </a:r>
        </a:p>
      </dsp:txBody>
      <dsp:txXfrm>
        <a:off x="5007196" y="46854"/>
        <a:ext cx="3025182" cy="1466952"/>
      </dsp:txXfrm>
    </dsp:sp>
    <dsp:sp modelId="{CEFD4972-E8E7-4D02-BF0E-A68C31A99EF5}">
      <dsp:nvSpPr>
        <dsp:cNvPr id="0" name=""/>
        <dsp:cNvSpPr/>
      </dsp:nvSpPr>
      <dsp:spPr>
        <a:xfrm>
          <a:off x="5273203" y="1559446"/>
          <a:ext cx="311646" cy="1168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8672"/>
              </a:lnTo>
              <a:lnTo>
                <a:pt x="311646" y="116867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115203-7BDF-4C61-811F-BB26F118E9CE}">
      <dsp:nvSpPr>
        <dsp:cNvPr id="0" name=""/>
        <dsp:cNvSpPr/>
      </dsp:nvSpPr>
      <dsp:spPr>
        <a:xfrm>
          <a:off x="5584849" y="1949003"/>
          <a:ext cx="2493168" cy="1558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Hold an interest in project results</a:t>
          </a:r>
        </a:p>
      </dsp:txBody>
      <dsp:txXfrm>
        <a:off x="5630488" y="1994642"/>
        <a:ext cx="2401890" cy="1466952"/>
      </dsp:txXfrm>
    </dsp:sp>
    <dsp:sp modelId="{6195DB77-EEC0-4CAC-BD4A-5849FB886F0B}">
      <dsp:nvSpPr>
        <dsp:cNvPr id="0" name=""/>
        <dsp:cNvSpPr/>
      </dsp:nvSpPr>
      <dsp:spPr>
        <a:xfrm>
          <a:off x="5273203" y="1559446"/>
          <a:ext cx="311646" cy="31164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6460"/>
              </a:lnTo>
              <a:lnTo>
                <a:pt x="311646" y="311646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AEEAD8-A840-411C-9D2A-8B0708F5965C}">
      <dsp:nvSpPr>
        <dsp:cNvPr id="0" name=""/>
        <dsp:cNvSpPr/>
      </dsp:nvSpPr>
      <dsp:spPr>
        <a:xfrm>
          <a:off x="5584849" y="3896791"/>
          <a:ext cx="2493168" cy="1558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Create opportunities and initiate changes</a:t>
          </a:r>
        </a:p>
      </dsp:txBody>
      <dsp:txXfrm>
        <a:off x="5630488" y="3942430"/>
        <a:ext cx="2401890" cy="14669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F0DE2-381F-423B-A0B0-C1547DA841C2}">
      <dsp:nvSpPr>
        <dsp:cNvPr id="0" name=""/>
        <dsp:cNvSpPr/>
      </dsp:nvSpPr>
      <dsp:spPr>
        <a:xfrm>
          <a:off x="1065981" y="1215"/>
          <a:ext cx="3116460" cy="15582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Output</a:t>
          </a:r>
        </a:p>
      </dsp:txBody>
      <dsp:txXfrm>
        <a:off x="1111620" y="46854"/>
        <a:ext cx="3025182" cy="1466952"/>
      </dsp:txXfrm>
    </dsp:sp>
    <dsp:sp modelId="{E60C8B0C-28C6-4B7E-B55C-E35D6A379598}">
      <dsp:nvSpPr>
        <dsp:cNvPr id="0" name=""/>
        <dsp:cNvSpPr/>
      </dsp:nvSpPr>
      <dsp:spPr>
        <a:xfrm>
          <a:off x="1377627" y="1559446"/>
          <a:ext cx="311646" cy="1168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8672"/>
              </a:lnTo>
              <a:lnTo>
                <a:pt x="311646" y="116867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E3F87F-F337-4A38-BBEF-57E5EF35E7DD}">
      <dsp:nvSpPr>
        <dsp:cNvPr id="0" name=""/>
        <dsp:cNvSpPr/>
      </dsp:nvSpPr>
      <dsp:spPr>
        <a:xfrm>
          <a:off x="1689273" y="1949003"/>
          <a:ext cx="2493168" cy="1558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Direct and immediate result of the project</a:t>
          </a:r>
        </a:p>
      </dsp:txBody>
      <dsp:txXfrm>
        <a:off x="1734912" y="1994642"/>
        <a:ext cx="2401890" cy="1466952"/>
      </dsp:txXfrm>
    </dsp:sp>
    <dsp:sp modelId="{0E5056F2-CDDC-4053-B48F-56C8C471E08F}">
      <dsp:nvSpPr>
        <dsp:cNvPr id="0" name=""/>
        <dsp:cNvSpPr/>
      </dsp:nvSpPr>
      <dsp:spPr>
        <a:xfrm>
          <a:off x="1377627" y="1559446"/>
          <a:ext cx="311646" cy="31164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6460"/>
              </a:lnTo>
              <a:lnTo>
                <a:pt x="311646" y="311646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FED046-A5FB-486C-B154-6F7B3869062A}">
      <dsp:nvSpPr>
        <dsp:cNvPr id="0" name=""/>
        <dsp:cNvSpPr/>
      </dsp:nvSpPr>
      <dsp:spPr>
        <a:xfrm>
          <a:off x="1689273" y="3896791"/>
          <a:ext cx="2493168" cy="1558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Course book</a:t>
          </a:r>
        </a:p>
      </dsp:txBody>
      <dsp:txXfrm>
        <a:off x="1734912" y="3942430"/>
        <a:ext cx="2401890" cy="1466952"/>
      </dsp:txXfrm>
    </dsp:sp>
    <dsp:sp modelId="{E6FCCB69-9622-4F08-9AA4-509C555E2784}">
      <dsp:nvSpPr>
        <dsp:cNvPr id="0" name=""/>
        <dsp:cNvSpPr/>
      </dsp:nvSpPr>
      <dsp:spPr>
        <a:xfrm>
          <a:off x="4961557" y="1215"/>
          <a:ext cx="3116460" cy="155823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Outcome</a:t>
          </a:r>
        </a:p>
      </dsp:txBody>
      <dsp:txXfrm>
        <a:off x="5007196" y="46854"/>
        <a:ext cx="3025182" cy="1466952"/>
      </dsp:txXfrm>
    </dsp:sp>
    <dsp:sp modelId="{CEFD4972-E8E7-4D02-BF0E-A68C31A99EF5}">
      <dsp:nvSpPr>
        <dsp:cNvPr id="0" name=""/>
        <dsp:cNvSpPr/>
      </dsp:nvSpPr>
      <dsp:spPr>
        <a:xfrm>
          <a:off x="5273203" y="1559446"/>
          <a:ext cx="311646" cy="1168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8672"/>
              </a:lnTo>
              <a:lnTo>
                <a:pt x="311646" y="116867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115203-7BDF-4C61-811F-BB26F118E9CE}">
      <dsp:nvSpPr>
        <dsp:cNvPr id="0" name=""/>
        <dsp:cNvSpPr/>
      </dsp:nvSpPr>
      <dsp:spPr>
        <a:xfrm>
          <a:off x="5584849" y="1949003"/>
          <a:ext cx="2493168" cy="1558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Indirect and intangible result of the project</a:t>
          </a:r>
        </a:p>
      </dsp:txBody>
      <dsp:txXfrm>
        <a:off x="5630488" y="1994642"/>
        <a:ext cx="2401890" cy="1466952"/>
      </dsp:txXfrm>
    </dsp:sp>
    <dsp:sp modelId="{6195DB77-EEC0-4CAC-BD4A-5849FB886F0B}">
      <dsp:nvSpPr>
        <dsp:cNvPr id="0" name=""/>
        <dsp:cNvSpPr/>
      </dsp:nvSpPr>
      <dsp:spPr>
        <a:xfrm>
          <a:off x="5273203" y="1559446"/>
          <a:ext cx="311646" cy="31164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6460"/>
              </a:lnTo>
              <a:lnTo>
                <a:pt x="311646" y="311646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AEEAD8-A840-411C-9D2A-8B0708F5965C}">
      <dsp:nvSpPr>
        <dsp:cNvPr id="0" name=""/>
        <dsp:cNvSpPr/>
      </dsp:nvSpPr>
      <dsp:spPr>
        <a:xfrm>
          <a:off x="5584849" y="3896791"/>
          <a:ext cx="2493168" cy="1558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Knowledge</a:t>
          </a:r>
        </a:p>
      </dsp:txBody>
      <dsp:txXfrm>
        <a:off x="5630488" y="3942430"/>
        <a:ext cx="2401890" cy="1466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37C74-BEF5-4E94-A8DF-EB9318004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7CB069-E4E6-4330-A1F9-193C80F77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E2A17F-8E79-410A-8D4F-16BCCABC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5881-54E9-4C20-A2A9-DD8CE2175565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9B6F4E-8871-4B8A-9AC4-1623D2E2F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DC6CE7-7F8A-4DE8-AD48-9EA243C1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AB69-59A8-43D7-9CC1-767D897D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23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81406-E4D1-4AA0-AC78-06277E5E6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34A783-A1B2-4B75-8378-7B71012D7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97A3A0-7C5B-455F-A0BB-3066E301E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5881-54E9-4C20-A2A9-DD8CE2175565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42420F-690B-4061-B04E-89DD04A34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918001-157B-449D-9006-421BF953E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AB69-59A8-43D7-9CC1-767D897D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41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10A8B74-642F-4830-BDBD-68CE0CD90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19F347-2504-464F-AD0D-CAF5B074A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C2FC82-69BB-438C-8CDE-1FFA1ADD7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5881-54E9-4C20-A2A9-DD8CE2175565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EF96A6-4B9E-45C3-B295-03EBF7030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299BCA-1E2E-4306-BAEE-2F3D2EC49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AB69-59A8-43D7-9CC1-767D897D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36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903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14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960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375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55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30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83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5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3B5A0-A0AC-40C7-ADD9-1B6F5C8BD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171E1E-00B5-4F48-BB49-620657381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B793E6-D7F1-464A-800B-4867B5776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5881-54E9-4C20-A2A9-DD8CE2175565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F5CF1E-7BCB-4A61-8795-9A86DD493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0A42DB-7C31-4854-82D0-0AB83D39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AB69-59A8-43D7-9CC1-767D897D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18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09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551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2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CFB3D-654E-47CB-BD35-45D784396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012520-F6F6-4F62-96BF-E2E5BC3F9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2FA3E1-4DEB-4805-B3DF-C3BA600C7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5881-54E9-4C20-A2A9-DD8CE2175565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FA1DC-C643-445C-AE8D-AE36CE655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4A64B-20FC-4D60-A591-A4F392410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AB69-59A8-43D7-9CC1-767D897D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4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CF2C07-85E1-456E-9C10-4F7F36C62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E4CE67-9675-4823-ABDC-7ED381E695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AAF9B0-2634-4A0D-924C-1260ADDE6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53E8FE-D42E-4B31-A368-F8BECAE4C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5881-54E9-4C20-A2A9-DD8CE2175565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B22A94-739C-4F4D-91CC-4980C4C5E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4C7C98-DB4A-4AAD-848D-C48A3583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AB69-59A8-43D7-9CC1-767D897D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21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F5D95-61A9-4383-A9E8-4F3DBA0B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9DF609-C543-47A3-973A-28677BBB8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EB22CF-28A4-4163-A931-E31299930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5012A4-1916-4AE4-A967-80A7A9111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D35D499-7261-4648-82B7-290D2F532E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1063FDF-21BD-426D-B063-D27FA6609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5881-54E9-4C20-A2A9-DD8CE2175565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2A5D1-EA2B-4ADA-A78B-05CB970E0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3CD47B-0D34-4636-8255-94B83D0CE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AB69-59A8-43D7-9CC1-767D897D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45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64BA2-B93B-4859-B272-D0F6165C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8D11BEE-AE6F-484F-9200-C55DEC6D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5881-54E9-4C20-A2A9-DD8CE2175565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E98FF2-DA7E-4494-9C8E-2D8E42CD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2CA596-ABED-409A-9C64-2845BD50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AB69-59A8-43D7-9CC1-767D897D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D36B64-EB16-4664-BC52-0D254A591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5881-54E9-4C20-A2A9-DD8CE2175565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D6EDCC-8402-4A84-811E-BDBB70613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81D287-6E6A-4CC0-BC69-288FDE2E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AB69-59A8-43D7-9CC1-767D897D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8B306-132A-40AA-9B55-48D73070A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A2E77A-7CD4-4A3B-B9C2-7E62D6ED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0E599F-431C-453F-8703-9C37C9A4E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CECEAD-9A4A-4A7D-AC3D-50D7C83F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5881-54E9-4C20-A2A9-DD8CE2175565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F95B37-1554-4BF3-9929-EC109A01A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F728FB-AFA1-4729-BF3F-730F2C66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AB69-59A8-43D7-9CC1-767D897D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95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0AB82-1BE9-4D3C-9BB0-330F5411D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6165B78-143E-4D68-B714-2683AA2D4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FCB2A8-14B0-4A93-8E30-3B4A4D23B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326DC5-EE89-49FD-B12A-59ECC89D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5881-54E9-4C20-A2A9-DD8CE2175565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406DC0-11F1-4DB9-A47F-29B9A9D76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43D6B-2743-4BF4-995D-8DDCD4F75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2AB69-59A8-43D7-9CC1-767D897D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8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F224B-BBA2-40AA-A369-806BC2589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F7E0A7-7638-4A9D-A46E-8B300CAF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F5AE8D-578A-4205-A283-6B5779884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95881-54E9-4C20-A2A9-DD8CE2175565}" type="datetimeFigureOut">
              <a:rPr lang="en-US" smtClean="0"/>
              <a:t>19-Oct-21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DE1499-BD64-4DCE-969B-CDD0B1932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62784B-ABD2-4FDC-90D6-43E0DA2F9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2AB69-59A8-43D7-9CC1-767D897D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19-Oct-21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34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Видео 4">
            <a:extLst>
              <a:ext uri="{FF2B5EF4-FFF2-40B4-BE49-F238E27FC236}">
                <a16:creationId xmlns:a16="http://schemas.microsoft.com/office/drawing/2014/main" id="{0BB3C19B-0FEA-4831-93DB-4C65FCB941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FC27A-28A1-4939-9CD2-1A15FC0BC3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Basics of Project Writing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156E79-3BCF-4C63-BC67-7224909D8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Why should I care? </a:t>
            </a:r>
          </a:p>
          <a:p>
            <a:r>
              <a:rPr lang="en-US" sz="2200" dirty="0">
                <a:solidFill>
                  <a:srgbClr val="FFFFFF"/>
                </a:solidFill>
              </a:rPr>
              <a:t>SMART principles</a:t>
            </a:r>
          </a:p>
          <a:p>
            <a:r>
              <a:rPr lang="en-US" sz="2200" dirty="0">
                <a:solidFill>
                  <a:srgbClr val="FFFFFF"/>
                </a:solidFill>
              </a:rPr>
              <a:t>Testing the idea</a:t>
            </a:r>
          </a:p>
        </p:txBody>
      </p:sp>
    </p:spTree>
    <p:extLst>
      <p:ext uri="{BB962C8B-B14F-4D97-AF65-F5344CB8AC3E}">
        <p14:creationId xmlns:p14="http://schemas.microsoft.com/office/powerpoint/2010/main" val="278112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239A4-573F-41BA-99AD-DEAE258FB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860552"/>
          </a:xfrm>
        </p:spPr>
        <p:txBody>
          <a:bodyPr/>
          <a:lstStyle/>
          <a:p>
            <a:r>
              <a:rPr lang="en-US" sz="4000" dirty="0"/>
              <a:t>Task 3. Fish or fishing rod?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85081A-09EF-4C4C-9199-16632A2C9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981200"/>
            <a:ext cx="10506991" cy="389839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Challenge: Low level of English among Ukrainian secondary school graduates</a:t>
            </a:r>
          </a:p>
          <a:p>
            <a:r>
              <a:rPr lang="en-US" dirty="0"/>
              <a:t>Ideas: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Raise teachers’ salary up to USD 4000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all the teachers and fire those who failed the test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Raise the workload (more lessons)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Create a website with new methodologies, resources and tools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 an online teacher training course based on best TEFL practices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Implement TEFL methodologies into teacher training courses at HEI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Initiate a free of charge TEFL certification for secondary school teachers </a:t>
            </a:r>
          </a:p>
        </p:txBody>
      </p:sp>
    </p:spTree>
    <p:extLst>
      <p:ext uri="{BB962C8B-B14F-4D97-AF65-F5344CB8AC3E}">
        <p14:creationId xmlns:p14="http://schemas.microsoft.com/office/powerpoint/2010/main" val="1525686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6EE1A36-EBD1-4928-9AF5-77CF63943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F5D529E-8FC6-4A92-9515-73C63CD38C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8686688"/>
              </p:ext>
            </p:extLst>
          </p:nvPr>
        </p:nvGraphicFramePr>
        <p:xfrm>
          <a:off x="1706880" y="700881"/>
          <a:ext cx="9144000" cy="5456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2242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Картинки по запросу elevator pitch">
            <a:extLst>
              <a:ext uri="{FF2B5EF4-FFF2-40B4-BE49-F238E27FC236}">
                <a16:creationId xmlns:a16="http://schemas.microsoft.com/office/drawing/2014/main" id="{A7EF19EE-FDB5-4C3B-87A5-BBDDB33EE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6003" b="14629"/>
          <a:stretch/>
        </p:blipFill>
        <p:spPr bwMode="auto">
          <a:xfrm>
            <a:off x="0" y="-152400"/>
            <a:ext cx="12192000" cy="6863008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541AA-922D-4CB8-9278-E4C3CDFB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3369"/>
            <a:ext cx="5923280" cy="2157984"/>
          </a:xfrm>
        </p:spPr>
        <p:txBody>
          <a:bodyPr/>
          <a:lstStyle/>
          <a:p>
            <a:r>
              <a:rPr lang="en-US" dirty="0"/>
              <a:t>Elevator Pitch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AD77DE-F167-4F0F-B3EF-31FF0E2B1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181354"/>
            <a:ext cx="5760720" cy="3698238"/>
          </a:xfrm>
        </p:spPr>
        <p:txBody>
          <a:bodyPr/>
          <a:lstStyle/>
          <a:p>
            <a:r>
              <a:rPr lang="en-US" dirty="0"/>
              <a:t>Present your idea: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challenge does it address?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will it solve the problem?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Who are your beneficiaries and stakeholders?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outputs and outcomes are expected out of it? </a:t>
            </a:r>
          </a:p>
          <a:p>
            <a:r>
              <a:rPr lang="en-US" dirty="0"/>
              <a:t>Time limit: 2 minutes </a:t>
            </a:r>
          </a:p>
        </p:txBody>
      </p:sp>
    </p:spTree>
    <p:extLst>
      <p:ext uri="{BB962C8B-B14F-4D97-AF65-F5344CB8AC3E}">
        <p14:creationId xmlns:p14="http://schemas.microsoft.com/office/powerpoint/2010/main" val="3672656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ÐÐ°ÑÑÐ¸Ð½ÐºÐ¸ Ð¿Ð¾ Ð·Ð°Ð¿ÑÐ¾ÑÑ Ð±ÑÑÐ°Ð½">
            <a:extLst>
              <a:ext uri="{FF2B5EF4-FFF2-40B4-BE49-F238E27FC236}">
                <a16:creationId xmlns:a16="http://schemas.microsoft.com/office/drawing/2014/main" id="{60730046-6358-4277-9E3C-367550E36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4" r="2" b="2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ÐÐ°ÑÑÐ¸Ð½ÐºÐ¸ Ð¿Ð¾ Ð·Ð°Ð¿ÑÐ¾ÑÑ nasa shuttle launch">
            <a:extLst>
              <a:ext uri="{FF2B5EF4-FFF2-40B4-BE49-F238E27FC236}">
                <a16:creationId xmlns:a16="http://schemas.microsoft.com/office/drawing/2014/main" id="{18FBBD5D-63E0-4496-B60F-9FD23EE1D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5"/>
          <a:stretch/>
        </p:blipFill>
        <p:spPr bwMode="auto"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7" name="Freeform: Shape 11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2A8DF-FE9F-4C55-84DD-C7BD81D25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n-US" sz="2800" b="1" dirty="0"/>
              <a:t>Case Study: </a:t>
            </a:r>
            <a:br>
              <a:rPr lang="en-US" sz="2800" b="1" dirty="0"/>
            </a:br>
            <a:r>
              <a:rPr lang="en-US" sz="2800" b="1" dirty="0"/>
              <a:t>Space Race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3BAC04-54CE-48C5-9CC3-660DC7338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Autofit/>
          </a:bodyPr>
          <a:lstStyle/>
          <a:p>
            <a:r>
              <a:rPr lang="en-US" sz="2200" dirty="0"/>
              <a:t>Country A: an equal lump sum to each of 3 engineering groups to design a spaceship </a:t>
            </a:r>
          </a:p>
          <a:p>
            <a:r>
              <a:rPr lang="en-US" sz="2200" dirty="0"/>
              <a:t>Country 2: an open contest to select and fund the best proposal </a:t>
            </a:r>
          </a:p>
          <a:p>
            <a:r>
              <a:rPr lang="en-US" sz="2200" dirty="0"/>
              <a:t>What are the strong points and weak points of each approach? </a:t>
            </a:r>
          </a:p>
        </p:txBody>
      </p:sp>
    </p:spTree>
    <p:extLst>
      <p:ext uri="{BB962C8B-B14F-4D97-AF65-F5344CB8AC3E}">
        <p14:creationId xmlns:p14="http://schemas.microsoft.com/office/powerpoint/2010/main" val="3070508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CFB37-38DE-4D87-8435-8BF83FE0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945642"/>
          </a:xfrm>
        </p:spPr>
        <p:txBody>
          <a:bodyPr/>
          <a:lstStyle/>
          <a:p>
            <a:pPr algn="ctr"/>
            <a:r>
              <a:rPr lang="en-US" sz="4000" dirty="0"/>
              <a:t>Project-based approach: an overview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3E07E6-889D-46B6-8642-ED0E96B07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2124076"/>
            <a:ext cx="10506991" cy="375551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Cost efficiency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Competitive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Constant benchmarking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Core values: openness, transparency, fair play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Defining best practices and performance gaps right after the implementation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Ability to quickly meet market demands and respond to actual 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3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3E5C8-4664-469C-BFD3-5DF1B422A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D8AACB-4714-45D3-ABB1-F5AEA1F82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Картинки по запросу success">
            <a:extLst>
              <a:ext uri="{FF2B5EF4-FFF2-40B4-BE49-F238E27FC236}">
                <a16:creationId xmlns:a16="http://schemas.microsoft.com/office/drawing/2014/main" id="{1074675E-E4C4-4ACF-95A0-5EB50895A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-100" t="-1778" r="143" b="149"/>
          <a:stretch/>
        </p:blipFill>
        <p:spPr bwMode="auto">
          <a:xfrm>
            <a:off x="0" y="-111760"/>
            <a:ext cx="12192000" cy="6969760"/>
          </a:xfrm>
          <a:prstGeom prst="rect">
            <a:avLst/>
          </a:prstGeom>
          <a:noFill/>
        </p:spPr>
      </p:pic>
      <p:pic>
        <p:nvPicPr>
          <p:cNvPr id="5" name="Picture 4" descr="Картинки по запросу smart principle">
            <a:extLst>
              <a:ext uri="{FF2B5EF4-FFF2-40B4-BE49-F238E27FC236}">
                <a16:creationId xmlns:a16="http://schemas.microsoft.com/office/drawing/2014/main" id="{EF23AE93-9DE3-41FF-A14F-47376CC59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9672" y="3839840"/>
            <a:ext cx="6626172" cy="2852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2456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AC85A-154C-451B-A1B9-8326ABE06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539DF-D0EF-4FBF-ACB7-79F7B7580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F6ECED85-4FEB-4FFB-9349-1F0C8F7925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7458327"/>
              </p:ext>
            </p:extLst>
          </p:nvPr>
        </p:nvGraphicFramePr>
        <p:xfrm>
          <a:off x="572770" y="1089353"/>
          <a:ext cx="11046460" cy="4935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2593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2EE356-A629-4F1A-9BAD-E21B3B10D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B7ED41-F3D7-4286-AD0B-B4A216D7E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410" y="489853"/>
            <a:ext cx="3990149" cy="5858102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E8540-7562-4883-A92A-3659C46EE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55" y="976152"/>
            <a:ext cx="3555211" cy="5024920"/>
          </a:xfrm>
        </p:spPr>
        <p:txBody>
          <a:bodyPr anchor="ctr">
            <a:normAutofit/>
          </a:bodyPr>
          <a:lstStyle/>
          <a:p>
            <a:r>
              <a:rPr lang="en-US"/>
              <a:t>Task 1. Needs analysis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17483B-E60B-4F41-9448-D757B9FCD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B44B66-1945-4638-8E9A-4F49493D7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2D75D0AA-38AC-4139-B546-CD4CE70A22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9919731"/>
              </p:ext>
            </p:extLst>
          </p:nvPr>
        </p:nvGraphicFramePr>
        <p:xfrm>
          <a:off x="4796496" y="636527"/>
          <a:ext cx="6833175" cy="5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130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CC1A3-4233-4465-93D7-9B514BBB7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B3EA65-F7C2-420A-9052-8E7946ECB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C33465F-1BEC-418C-BC30-C01BC3D021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1352791"/>
              </p:ext>
            </p:extLst>
          </p:nvPr>
        </p:nvGraphicFramePr>
        <p:xfrm>
          <a:off x="1524000" y="700881"/>
          <a:ext cx="9144000" cy="5456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844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3331D-46DC-4813-BD61-71351D0F8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Task 2. Define beneficiaries and stakeholders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24E80B-6A16-40BD-82D1-26A02EE0B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2783840"/>
            <a:ext cx="10506991" cy="30957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Course book “Storytelling in computer games”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Training “Digital technologies for elderly people”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Public info campaign “Going Green”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Youth poetry translation contest </a:t>
            </a:r>
          </a:p>
        </p:txBody>
      </p:sp>
    </p:spTree>
    <p:extLst>
      <p:ext uri="{BB962C8B-B14F-4D97-AF65-F5344CB8AC3E}">
        <p14:creationId xmlns:p14="http://schemas.microsoft.com/office/powerpoint/2010/main" val="1639529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FDF59E-14B4-474C-B12F-88EC65D1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47" y="510976"/>
            <a:ext cx="5189964" cy="22379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Testing ideas: Fish or fishing rod?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9D4A57-BD34-46D7-A145-EA1AE704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5E2A71-ACE9-4F24-AA84-52B85EADE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2590804"/>
            <a:ext cx="5189963" cy="328748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Does it equip its TA with new competencies and skills demanded by labor market?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Does it consider TA’s specificity regarding background, context, qualifications?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Is it unique? Does it develop a product tailored for TA’s needs?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Is it sustainable? Will it have a long-lasting impact upon its beneficiaries and stakeholders? What will happen to it after the funding stops?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4" name="Picture 2" descr="ÐÐ°ÑÑÐ¸Ð½ÐºÐ¸ Ð¿Ð¾ Ð·Ð°Ð¿ÑÐ¾ÑÑ fishing drawing">
            <a:extLst>
              <a:ext uri="{FF2B5EF4-FFF2-40B4-BE49-F238E27FC236}">
                <a16:creationId xmlns:a16="http://schemas.microsoft.com/office/drawing/2014/main" id="{0CD99DFB-1235-452D-8CF3-48A0C235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 bwMode="auto">
          <a:xfrm>
            <a:off x="6700442" y="654151"/>
            <a:ext cx="4509127" cy="5549692"/>
          </a:xfrm>
          <a:prstGeom prst="rect">
            <a:avLst/>
          </a:prstGeom>
          <a:noFill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DA513F-B70D-4972-B24A-65F26C0AE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9593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velVTI">
  <a:themeElements>
    <a:clrScheme name="Custom 88">
      <a:dk1>
        <a:sysClr val="windowText" lastClr="000000"/>
      </a:dk1>
      <a:lt1>
        <a:sysClr val="window" lastClr="FFFFFF"/>
      </a:lt1>
      <a:dk2>
        <a:srgbClr val="182230"/>
      </a:dk2>
      <a:lt2>
        <a:srgbClr val="F2F2F2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939393"/>
      </a:accent6>
      <a:hlink>
        <a:srgbClr val="3E8FF1"/>
      </a:hlink>
      <a:folHlink>
        <a:srgbClr val="939393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457</Words>
  <Application>Microsoft Office PowerPoint</Application>
  <PresentationFormat>Широкоэкранный</PresentationFormat>
  <Paragraphs>68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Seaford</vt:lpstr>
      <vt:lpstr>Тема Office</vt:lpstr>
      <vt:lpstr>LevelVTI</vt:lpstr>
      <vt:lpstr>Basics of Project Writing</vt:lpstr>
      <vt:lpstr>Case Study:  Space Race</vt:lpstr>
      <vt:lpstr>Project-based approach: an overview </vt:lpstr>
      <vt:lpstr>Презентация PowerPoint</vt:lpstr>
      <vt:lpstr>Презентация PowerPoint</vt:lpstr>
      <vt:lpstr>Task 1. Needs analysis</vt:lpstr>
      <vt:lpstr>Презентация PowerPoint</vt:lpstr>
      <vt:lpstr>Task 2. Define beneficiaries and stakeholders</vt:lpstr>
      <vt:lpstr>Testing ideas: Fish or fishing rod? </vt:lpstr>
      <vt:lpstr>Task 3. Fish or fishing rod? </vt:lpstr>
      <vt:lpstr>Презентация PowerPoint</vt:lpstr>
      <vt:lpstr>Elevator Pitch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Basics of Project Writing</dc:title>
  <dc:creator>E. T.</dc:creator>
  <cp:lastModifiedBy>E. T.</cp:lastModifiedBy>
  <cp:revision>1</cp:revision>
  <dcterms:created xsi:type="dcterms:W3CDTF">2021-10-19T16:36:10Z</dcterms:created>
  <dcterms:modified xsi:type="dcterms:W3CDTF">2021-10-19T17:50:15Z</dcterms:modified>
</cp:coreProperties>
</file>