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389" r:id="rId2"/>
    <p:sldId id="296" r:id="rId3"/>
    <p:sldId id="392" r:id="rId4"/>
    <p:sldId id="352" r:id="rId5"/>
    <p:sldId id="368" r:id="rId6"/>
    <p:sldId id="369" r:id="rId7"/>
    <p:sldId id="370" r:id="rId8"/>
    <p:sldId id="364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i="1" kern="1200">
        <a:solidFill>
          <a:srgbClr val="0066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i="1" kern="1200">
        <a:solidFill>
          <a:srgbClr val="0066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i="1" kern="1200">
        <a:solidFill>
          <a:srgbClr val="0066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i="1" kern="1200">
        <a:solidFill>
          <a:srgbClr val="0066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i="1" kern="1200">
        <a:solidFill>
          <a:srgbClr val="0066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i="1" kern="1200">
        <a:solidFill>
          <a:srgbClr val="0066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i="1" kern="1200">
        <a:solidFill>
          <a:srgbClr val="0066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i="1" kern="1200">
        <a:solidFill>
          <a:srgbClr val="0066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i="1" kern="1200">
        <a:solidFill>
          <a:srgbClr val="0066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FF99"/>
    <a:srgbClr val="33CCCC"/>
    <a:srgbClr val="66FFFF"/>
    <a:srgbClr val="00CCFF"/>
    <a:srgbClr val="99FFCC"/>
    <a:srgbClr val="0099C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6" autoAdjust="0"/>
    <p:restoredTop sz="95637" autoAdjust="0"/>
  </p:normalViewPr>
  <p:slideViewPr>
    <p:cSldViewPr>
      <p:cViewPr>
        <p:scale>
          <a:sx n="75" d="100"/>
          <a:sy n="75" d="100"/>
        </p:scale>
        <p:origin x="-10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C8998F-FE8C-4982-939C-5EA0BEC8EDD6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5D56792-ECED-4B58-929F-8F1E8DD81A7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400" dirty="0" err="1" smtClean="0">
              <a:latin typeface="Times New Roman" pitchFamily="18" charset="0"/>
              <a:cs typeface="Times New Roman" pitchFamily="18" charset="0"/>
            </a:rPr>
            <a:t>Основні</a:t>
          </a:r>
          <a:r>
            <a:rPr lang="ru-RU" altLang="ru-RU" sz="2400" dirty="0" smtClean="0">
              <a:latin typeface="Times New Roman" pitchFamily="18" charset="0"/>
              <a:cs typeface="Times New Roman" pitchFamily="18" charset="0"/>
            </a:rPr>
            <a:t> морально-</a:t>
          </a:r>
          <a:r>
            <a:rPr lang="ru-RU" altLang="ru-RU" sz="2400" dirty="0" err="1" smtClean="0">
              <a:latin typeface="Times New Roman" pitchFamily="18" charset="0"/>
              <a:cs typeface="Times New Roman" pitchFamily="18" charset="0"/>
            </a:rPr>
            <a:t>етичні</a:t>
          </a:r>
          <a:r>
            <a:rPr lang="ru-RU" alt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400" dirty="0" err="1" smtClean="0">
              <a:latin typeface="Times New Roman" pitchFamily="18" charset="0"/>
              <a:cs typeface="Times New Roman" pitchFamily="18" charset="0"/>
            </a:rPr>
            <a:t>вимоги</a:t>
          </a:r>
          <a:r>
            <a:rPr lang="ru-RU" altLang="ru-RU" sz="24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altLang="ru-RU" sz="2400" dirty="0" err="1" smtClean="0">
              <a:latin typeface="Times New Roman" pitchFamily="18" charset="0"/>
              <a:cs typeface="Times New Roman" pitchFamily="18" charset="0"/>
            </a:rPr>
            <a:t>сучасного</a:t>
          </a:r>
          <a:r>
            <a:rPr lang="ru-RU" alt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400" dirty="0" err="1" smtClean="0">
              <a:latin typeface="Times New Roman" pitchFamily="18" charset="0"/>
              <a:cs typeface="Times New Roman" pitchFamily="18" charset="0"/>
            </a:rPr>
            <a:t>ефективного</a:t>
          </a:r>
          <a:r>
            <a:rPr lang="ru-RU" altLang="ru-RU" sz="2400" dirty="0" smtClean="0">
              <a:latin typeface="Times New Roman" pitchFamily="18" charset="0"/>
              <a:cs typeface="Times New Roman" pitchFamily="18" charset="0"/>
            </a:rPr>
            <a:t> менеджера</a:t>
          </a:r>
          <a:endParaRPr lang="ru-RU" sz="2400" dirty="0"/>
        </a:p>
      </dgm:t>
    </dgm:pt>
    <dgm:pt modelId="{7A5E78A1-5FD8-4342-BE28-4C7CE1C6288E}" type="parTrans" cxnId="{FBD8C621-1874-4478-9668-FA65310C29ED}">
      <dgm:prSet/>
      <dgm:spPr/>
      <dgm:t>
        <a:bodyPr/>
        <a:lstStyle/>
        <a:p>
          <a:endParaRPr lang="ru-RU"/>
        </a:p>
      </dgm:t>
    </dgm:pt>
    <dgm:pt modelId="{AB82FF30-621F-4FD5-A334-C0ACB51599F1}" type="sibTrans" cxnId="{FBD8C621-1874-4478-9668-FA65310C29ED}">
      <dgm:prSet/>
      <dgm:spPr/>
      <dgm:t>
        <a:bodyPr/>
        <a:lstStyle/>
        <a:p>
          <a:endParaRPr lang="ru-RU"/>
        </a:p>
      </dgm:t>
    </dgm:pt>
    <dgm:pt modelId="{A3461D39-3FED-4F79-AB02-F7709944FB2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dirty="0" smtClean="0">
              <a:latin typeface="Times New Roman" pitchFamily="18" charset="0"/>
              <a:cs typeface="Times New Roman" pitchFamily="18" charset="0"/>
            </a:rPr>
            <a:t>Етичний кодекс бізнесмена.</a:t>
          </a:r>
          <a:endParaRPr lang="ru-RU" sz="2400" dirty="0"/>
        </a:p>
      </dgm:t>
    </dgm:pt>
    <dgm:pt modelId="{EBBCAECE-9D25-45D2-8444-32B3BA162793}" type="parTrans" cxnId="{026707E0-A870-423E-A090-B04F0A975903}">
      <dgm:prSet/>
      <dgm:spPr/>
      <dgm:t>
        <a:bodyPr/>
        <a:lstStyle/>
        <a:p>
          <a:endParaRPr lang="ru-RU"/>
        </a:p>
      </dgm:t>
    </dgm:pt>
    <dgm:pt modelId="{2A700A50-7093-4305-9091-A2018ECCBE77}" type="sibTrans" cxnId="{026707E0-A870-423E-A090-B04F0A975903}">
      <dgm:prSet/>
      <dgm:spPr/>
      <dgm:t>
        <a:bodyPr/>
        <a:lstStyle/>
        <a:p>
          <a:endParaRPr lang="ru-RU"/>
        </a:p>
      </dgm:t>
    </dgm:pt>
    <dgm:pt modelId="{78D6A341-B02F-4108-AA6B-2B9C71DDDC2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400" dirty="0" smtClean="0">
              <a:latin typeface="Times New Roman" pitchFamily="18" charset="0"/>
              <a:cs typeface="Times New Roman" pitchFamily="18" charset="0"/>
            </a:rPr>
            <a:t>Правила </a:t>
          </a:r>
          <a:r>
            <a:rPr lang="ru-RU" altLang="ru-RU" sz="2400" dirty="0" err="1" smtClean="0">
              <a:latin typeface="Times New Roman" pitchFamily="18" charset="0"/>
              <a:cs typeface="Times New Roman" pitchFamily="18" charset="0"/>
            </a:rPr>
            <a:t>конструктивної</a:t>
          </a:r>
          <a:r>
            <a:rPr lang="ru-RU" altLang="ru-RU" sz="2400" dirty="0" smtClean="0">
              <a:latin typeface="Times New Roman" pitchFamily="18" charset="0"/>
              <a:cs typeface="Times New Roman" pitchFamily="18" charset="0"/>
            </a:rPr>
            <a:t> критики.</a:t>
          </a:r>
          <a:endParaRPr lang="ru-RU" sz="2400" dirty="0"/>
        </a:p>
      </dgm:t>
    </dgm:pt>
    <dgm:pt modelId="{44888651-1EA7-4E08-84D8-42BEA6509605}" type="parTrans" cxnId="{91A9CE47-E09D-4E5B-BA7C-26614C4E9409}">
      <dgm:prSet/>
      <dgm:spPr/>
      <dgm:t>
        <a:bodyPr/>
        <a:lstStyle/>
        <a:p>
          <a:endParaRPr lang="ru-RU"/>
        </a:p>
      </dgm:t>
    </dgm:pt>
    <dgm:pt modelId="{BE633CBC-BD25-44FC-9DE7-BC3568D9BAA2}" type="sibTrans" cxnId="{91A9CE47-E09D-4E5B-BA7C-26614C4E9409}">
      <dgm:prSet/>
      <dgm:spPr/>
      <dgm:t>
        <a:bodyPr/>
        <a:lstStyle/>
        <a:p>
          <a:endParaRPr lang="ru-RU"/>
        </a:p>
      </dgm:t>
    </dgm:pt>
    <dgm:pt modelId="{9B079748-6789-4FAF-889C-F014A1A43B8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400" dirty="0" err="1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онфлікт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сутність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типологія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, причини,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стилі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вирішення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dirty="0"/>
        </a:p>
      </dgm:t>
    </dgm:pt>
    <dgm:pt modelId="{A4ECDE54-3714-49F9-B3E2-E5508B4D5284}" type="parTrans" cxnId="{73C61D4A-7795-4846-96A4-37F719B8C18D}">
      <dgm:prSet/>
      <dgm:spPr/>
      <dgm:t>
        <a:bodyPr/>
        <a:lstStyle/>
        <a:p>
          <a:endParaRPr lang="ru-RU"/>
        </a:p>
      </dgm:t>
    </dgm:pt>
    <dgm:pt modelId="{F74D6DCE-0752-4900-A772-EB4E17D73047}" type="sibTrans" cxnId="{73C61D4A-7795-4846-96A4-37F719B8C18D}">
      <dgm:prSet/>
      <dgm:spPr/>
      <dgm:t>
        <a:bodyPr/>
        <a:lstStyle/>
        <a:p>
          <a:endParaRPr lang="ru-RU"/>
        </a:p>
      </dgm:t>
    </dgm:pt>
    <dgm:pt modelId="{A0FAAAE1-97EC-4EB6-93AF-9B8AE0AC2306}" type="pres">
      <dgm:prSet presAssocID="{81C8998F-FE8C-4982-939C-5EA0BEC8EDD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B9A152E-3FFA-4F18-8072-6AD340193154}" type="pres">
      <dgm:prSet presAssocID="{81C8998F-FE8C-4982-939C-5EA0BEC8EDD6}" presName="Name1" presStyleCnt="0"/>
      <dgm:spPr/>
    </dgm:pt>
    <dgm:pt modelId="{8FB00690-4B32-408F-8A8B-C9BE2E97BF2A}" type="pres">
      <dgm:prSet presAssocID="{81C8998F-FE8C-4982-939C-5EA0BEC8EDD6}" presName="cycle" presStyleCnt="0"/>
      <dgm:spPr/>
    </dgm:pt>
    <dgm:pt modelId="{DB3A7AFB-245E-4BB2-8D18-F935E5028DF1}" type="pres">
      <dgm:prSet presAssocID="{81C8998F-FE8C-4982-939C-5EA0BEC8EDD6}" presName="srcNode" presStyleLbl="node1" presStyleIdx="0" presStyleCnt="4"/>
      <dgm:spPr/>
    </dgm:pt>
    <dgm:pt modelId="{85951E89-245F-43F1-A429-9277CF72A167}" type="pres">
      <dgm:prSet presAssocID="{81C8998F-FE8C-4982-939C-5EA0BEC8EDD6}" presName="conn" presStyleLbl="parChTrans1D2" presStyleIdx="0" presStyleCnt="1"/>
      <dgm:spPr/>
      <dgm:t>
        <a:bodyPr/>
        <a:lstStyle/>
        <a:p>
          <a:endParaRPr lang="ru-RU"/>
        </a:p>
      </dgm:t>
    </dgm:pt>
    <dgm:pt modelId="{743D5C1F-D1B2-4558-8330-078763BF178C}" type="pres">
      <dgm:prSet presAssocID="{81C8998F-FE8C-4982-939C-5EA0BEC8EDD6}" presName="extraNode" presStyleLbl="node1" presStyleIdx="0" presStyleCnt="4"/>
      <dgm:spPr/>
    </dgm:pt>
    <dgm:pt modelId="{39BC1FD2-0933-4859-8590-89E4471B6C13}" type="pres">
      <dgm:prSet presAssocID="{81C8998F-FE8C-4982-939C-5EA0BEC8EDD6}" presName="dstNode" presStyleLbl="node1" presStyleIdx="0" presStyleCnt="4"/>
      <dgm:spPr/>
    </dgm:pt>
    <dgm:pt modelId="{9853D398-8612-4411-8FB6-787061C04740}" type="pres">
      <dgm:prSet presAssocID="{55D56792-ECED-4B58-929F-8F1E8DD81A7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4F8ED-7C40-4F00-9B9B-05D00F4A62AD}" type="pres">
      <dgm:prSet presAssocID="{55D56792-ECED-4B58-929F-8F1E8DD81A7D}" presName="accent_1" presStyleCnt="0"/>
      <dgm:spPr/>
    </dgm:pt>
    <dgm:pt modelId="{9FEA1FF1-C090-408C-8E09-687C5DEF52CD}" type="pres">
      <dgm:prSet presAssocID="{55D56792-ECED-4B58-929F-8F1E8DD81A7D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814442-5067-4B00-B6D4-E1E731101226}" type="pres">
      <dgm:prSet presAssocID="{A3461D39-3FED-4F79-AB02-F7709944FB2B}" presName="text_2" presStyleLbl="node1" presStyleIdx="1" presStyleCnt="4" custLinFactNeighborX="-507" custLinFactNeighborY="-4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464CF-AA77-452C-9414-11E5D8C3DBEE}" type="pres">
      <dgm:prSet presAssocID="{A3461D39-3FED-4F79-AB02-F7709944FB2B}" presName="accent_2" presStyleCnt="0"/>
      <dgm:spPr/>
    </dgm:pt>
    <dgm:pt modelId="{AEFCF893-75A9-4048-B55F-37A5780CC579}" type="pres">
      <dgm:prSet presAssocID="{A3461D39-3FED-4F79-AB02-F7709944FB2B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524B8EE-C3D8-4BC7-9C3B-4754D8AA80C7}" type="pres">
      <dgm:prSet presAssocID="{78D6A341-B02F-4108-AA6B-2B9C71DDDC2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6B92E-CE0F-4346-AEE5-A6026B5C235E}" type="pres">
      <dgm:prSet presAssocID="{78D6A341-B02F-4108-AA6B-2B9C71DDDC2C}" presName="accent_3" presStyleCnt="0"/>
      <dgm:spPr/>
    </dgm:pt>
    <dgm:pt modelId="{C2620669-7DAE-4F25-9E33-C0E41CBEAFCA}" type="pres">
      <dgm:prSet presAssocID="{78D6A341-B02F-4108-AA6B-2B9C71DDDC2C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33B6B16-4515-466E-8FAD-A8011B54E652}" type="pres">
      <dgm:prSet presAssocID="{9B079748-6789-4FAF-889C-F014A1A43B8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C7746-FAFD-4D6F-82D9-95C0BAA8DDB0}" type="pres">
      <dgm:prSet presAssocID="{9B079748-6789-4FAF-889C-F014A1A43B8D}" presName="accent_4" presStyleCnt="0"/>
      <dgm:spPr/>
    </dgm:pt>
    <dgm:pt modelId="{5BE77154-BB41-47DD-9581-131ACCDE2E89}" type="pres">
      <dgm:prSet presAssocID="{9B079748-6789-4FAF-889C-F014A1A43B8D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AEAE0697-1195-439F-9325-09B257A76791}" type="presOf" srcId="{A3461D39-3FED-4F79-AB02-F7709944FB2B}" destId="{6D814442-5067-4B00-B6D4-E1E731101226}" srcOrd="0" destOrd="0" presId="urn:microsoft.com/office/officeart/2008/layout/VerticalCurvedList"/>
    <dgm:cxn modelId="{026707E0-A870-423E-A090-B04F0A975903}" srcId="{81C8998F-FE8C-4982-939C-5EA0BEC8EDD6}" destId="{A3461D39-3FED-4F79-AB02-F7709944FB2B}" srcOrd="1" destOrd="0" parTransId="{EBBCAECE-9D25-45D2-8444-32B3BA162793}" sibTransId="{2A700A50-7093-4305-9091-A2018ECCBE77}"/>
    <dgm:cxn modelId="{9AAB1E0A-F9FB-45DF-8652-070E50DFE163}" type="presOf" srcId="{78D6A341-B02F-4108-AA6B-2B9C71DDDC2C}" destId="{9524B8EE-C3D8-4BC7-9C3B-4754D8AA80C7}" srcOrd="0" destOrd="0" presId="urn:microsoft.com/office/officeart/2008/layout/VerticalCurvedList"/>
    <dgm:cxn modelId="{9EF2F039-2F76-4831-8E29-773F89E2C4E7}" type="presOf" srcId="{55D56792-ECED-4B58-929F-8F1E8DD81A7D}" destId="{9853D398-8612-4411-8FB6-787061C04740}" srcOrd="0" destOrd="0" presId="urn:microsoft.com/office/officeart/2008/layout/VerticalCurvedList"/>
    <dgm:cxn modelId="{6370A908-6A2D-4D11-936D-19C9F05CB8B0}" type="presOf" srcId="{81C8998F-FE8C-4982-939C-5EA0BEC8EDD6}" destId="{A0FAAAE1-97EC-4EB6-93AF-9B8AE0AC2306}" srcOrd="0" destOrd="0" presId="urn:microsoft.com/office/officeart/2008/layout/VerticalCurvedList"/>
    <dgm:cxn modelId="{73C61D4A-7795-4846-96A4-37F719B8C18D}" srcId="{81C8998F-FE8C-4982-939C-5EA0BEC8EDD6}" destId="{9B079748-6789-4FAF-889C-F014A1A43B8D}" srcOrd="3" destOrd="0" parTransId="{A4ECDE54-3714-49F9-B3E2-E5508B4D5284}" sibTransId="{F74D6DCE-0752-4900-A772-EB4E17D73047}"/>
    <dgm:cxn modelId="{91A9CE47-E09D-4E5B-BA7C-26614C4E9409}" srcId="{81C8998F-FE8C-4982-939C-5EA0BEC8EDD6}" destId="{78D6A341-B02F-4108-AA6B-2B9C71DDDC2C}" srcOrd="2" destOrd="0" parTransId="{44888651-1EA7-4E08-84D8-42BEA6509605}" sibTransId="{BE633CBC-BD25-44FC-9DE7-BC3568D9BAA2}"/>
    <dgm:cxn modelId="{CC994981-0809-4997-A238-0BC365E5ED92}" type="presOf" srcId="{9B079748-6789-4FAF-889C-F014A1A43B8D}" destId="{233B6B16-4515-466E-8FAD-A8011B54E652}" srcOrd="0" destOrd="0" presId="urn:microsoft.com/office/officeart/2008/layout/VerticalCurvedList"/>
    <dgm:cxn modelId="{FBD8C621-1874-4478-9668-FA65310C29ED}" srcId="{81C8998F-FE8C-4982-939C-5EA0BEC8EDD6}" destId="{55D56792-ECED-4B58-929F-8F1E8DD81A7D}" srcOrd="0" destOrd="0" parTransId="{7A5E78A1-5FD8-4342-BE28-4C7CE1C6288E}" sibTransId="{AB82FF30-621F-4FD5-A334-C0ACB51599F1}"/>
    <dgm:cxn modelId="{32E1DDC7-B7B4-4816-8A7E-B2DA59426C6B}" type="presOf" srcId="{AB82FF30-621F-4FD5-A334-C0ACB51599F1}" destId="{85951E89-245F-43F1-A429-9277CF72A167}" srcOrd="0" destOrd="0" presId="urn:microsoft.com/office/officeart/2008/layout/VerticalCurvedList"/>
    <dgm:cxn modelId="{A5645EFE-9FF0-4C96-A821-8C1FC856DF73}" type="presParOf" srcId="{A0FAAAE1-97EC-4EB6-93AF-9B8AE0AC2306}" destId="{8B9A152E-3FFA-4F18-8072-6AD340193154}" srcOrd="0" destOrd="0" presId="urn:microsoft.com/office/officeart/2008/layout/VerticalCurvedList"/>
    <dgm:cxn modelId="{A9280152-CF87-4AAD-A90B-5E9305D3D3F2}" type="presParOf" srcId="{8B9A152E-3FFA-4F18-8072-6AD340193154}" destId="{8FB00690-4B32-408F-8A8B-C9BE2E97BF2A}" srcOrd="0" destOrd="0" presId="urn:microsoft.com/office/officeart/2008/layout/VerticalCurvedList"/>
    <dgm:cxn modelId="{0207E38A-8D2F-4283-9B49-46EBB9584DCA}" type="presParOf" srcId="{8FB00690-4B32-408F-8A8B-C9BE2E97BF2A}" destId="{DB3A7AFB-245E-4BB2-8D18-F935E5028DF1}" srcOrd="0" destOrd="0" presId="urn:microsoft.com/office/officeart/2008/layout/VerticalCurvedList"/>
    <dgm:cxn modelId="{572DDA8E-022B-45A5-80F1-441E506398F4}" type="presParOf" srcId="{8FB00690-4B32-408F-8A8B-C9BE2E97BF2A}" destId="{85951E89-245F-43F1-A429-9277CF72A167}" srcOrd="1" destOrd="0" presId="urn:microsoft.com/office/officeart/2008/layout/VerticalCurvedList"/>
    <dgm:cxn modelId="{CED3AFC6-1E95-4823-8D6D-3B9A6E23E0F4}" type="presParOf" srcId="{8FB00690-4B32-408F-8A8B-C9BE2E97BF2A}" destId="{743D5C1F-D1B2-4558-8330-078763BF178C}" srcOrd="2" destOrd="0" presId="urn:microsoft.com/office/officeart/2008/layout/VerticalCurvedList"/>
    <dgm:cxn modelId="{95319820-647F-4B51-9A5E-560B4FDBA271}" type="presParOf" srcId="{8FB00690-4B32-408F-8A8B-C9BE2E97BF2A}" destId="{39BC1FD2-0933-4859-8590-89E4471B6C13}" srcOrd="3" destOrd="0" presId="urn:microsoft.com/office/officeart/2008/layout/VerticalCurvedList"/>
    <dgm:cxn modelId="{914A4452-2D44-4928-BAE4-D022D3BF5F61}" type="presParOf" srcId="{8B9A152E-3FFA-4F18-8072-6AD340193154}" destId="{9853D398-8612-4411-8FB6-787061C04740}" srcOrd="1" destOrd="0" presId="urn:microsoft.com/office/officeart/2008/layout/VerticalCurvedList"/>
    <dgm:cxn modelId="{2739D36A-8D77-43A3-8C6B-506E00E347B3}" type="presParOf" srcId="{8B9A152E-3FFA-4F18-8072-6AD340193154}" destId="{56F4F8ED-7C40-4F00-9B9B-05D00F4A62AD}" srcOrd="2" destOrd="0" presId="urn:microsoft.com/office/officeart/2008/layout/VerticalCurvedList"/>
    <dgm:cxn modelId="{8F4A9928-F3F9-45E4-839B-9F18EDBA5611}" type="presParOf" srcId="{56F4F8ED-7C40-4F00-9B9B-05D00F4A62AD}" destId="{9FEA1FF1-C090-408C-8E09-687C5DEF52CD}" srcOrd="0" destOrd="0" presId="urn:microsoft.com/office/officeart/2008/layout/VerticalCurvedList"/>
    <dgm:cxn modelId="{41E348C7-1C41-434C-833A-12B13C5A9859}" type="presParOf" srcId="{8B9A152E-3FFA-4F18-8072-6AD340193154}" destId="{6D814442-5067-4B00-B6D4-E1E731101226}" srcOrd="3" destOrd="0" presId="urn:microsoft.com/office/officeart/2008/layout/VerticalCurvedList"/>
    <dgm:cxn modelId="{DC2A194B-0968-4E0A-9060-1D0AEBA7918F}" type="presParOf" srcId="{8B9A152E-3FFA-4F18-8072-6AD340193154}" destId="{B19464CF-AA77-452C-9414-11E5D8C3DBEE}" srcOrd="4" destOrd="0" presId="urn:microsoft.com/office/officeart/2008/layout/VerticalCurvedList"/>
    <dgm:cxn modelId="{6A800B4A-7F0E-4BC1-975D-A67E48D7766B}" type="presParOf" srcId="{B19464CF-AA77-452C-9414-11E5D8C3DBEE}" destId="{AEFCF893-75A9-4048-B55F-37A5780CC579}" srcOrd="0" destOrd="0" presId="urn:microsoft.com/office/officeart/2008/layout/VerticalCurvedList"/>
    <dgm:cxn modelId="{ABE50AC4-F831-4CDC-A9ED-2DCCD7027424}" type="presParOf" srcId="{8B9A152E-3FFA-4F18-8072-6AD340193154}" destId="{9524B8EE-C3D8-4BC7-9C3B-4754D8AA80C7}" srcOrd="5" destOrd="0" presId="urn:microsoft.com/office/officeart/2008/layout/VerticalCurvedList"/>
    <dgm:cxn modelId="{33BDC600-5063-4B3F-8152-F90573364654}" type="presParOf" srcId="{8B9A152E-3FFA-4F18-8072-6AD340193154}" destId="{5086B92E-CE0F-4346-AEE5-A6026B5C235E}" srcOrd="6" destOrd="0" presId="urn:microsoft.com/office/officeart/2008/layout/VerticalCurvedList"/>
    <dgm:cxn modelId="{974B2220-0845-438E-9632-924B08A5F0E6}" type="presParOf" srcId="{5086B92E-CE0F-4346-AEE5-A6026B5C235E}" destId="{C2620669-7DAE-4F25-9E33-C0E41CBEAFCA}" srcOrd="0" destOrd="0" presId="urn:microsoft.com/office/officeart/2008/layout/VerticalCurvedList"/>
    <dgm:cxn modelId="{D4BE556D-2B51-4D3A-A737-A611F09E01AB}" type="presParOf" srcId="{8B9A152E-3FFA-4F18-8072-6AD340193154}" destId="{233B6B16-4515-466E-8FAD-A8011B54E652}" srcOrd="7" destOrd="0" presId="urn:microsoft.com/office/officeart/2008/layout/VerticalCurvedList"/>
    <dgm:cxn modelId="{7229DBCD-A55C-4232-A241-F8FF58CAF466}" type="presParOf" srcId="{8B9A152E-3FFA-4F18-8072-6AD340193154}" destId="{8E4C7746-FAFD-4D6F-82D9-95C0BAA8DDB0}" srcOrd="8" destOrd="0" presId="urn:microsoft.com/office/officeart/2008/layout/VerticalCurvedList"/>
    <dgm:cxn modelId="{667D1A18-7E25-4863-AE4F-431A641D7065}" type="presParOf" srcId="{8E4C7746-FAFD-4D6F-82D9-95C0BAA8DDB0}" destId="{5BE77154-BB41-47DD-9581-131ACCDE2E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6AB5E8-8A25-41C1-B531-419D81D1E744}" type="doc">
      <dgm:prSet loTypeId="urn:microsoft.com/office/officeart/2005/8/layout/orgChart1" loCatId="hierarchy" qsTypeId="urn:microsoft.com/office/officeart/2005/8/quickstyle/simple2" qsCatId="simple" csTypeId="urn:microsoft.com/office/officeart/2005/8/colors/accent0_2" csCatId="mainScheme" phldr="1"/>
      <dgm:spPr/>
    </dgm:pt>
    <dgm:pt modelId="{56AE1DA6-C2B8-4AFF-821C-2497EFDEBF6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2800" b="0" spc="0" baseline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Людиноцентричний</a:t>
          </a:r>
          <a:endParaRPr lang="ru-RU" sz="2800" b="0" spc="0" baseline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2800" b="0" spc="0" baseline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менеджмент</a:t>
          </a:r>
          <a:endParaRPr kumimoji="0" lang="ru-RU" altLang="ru-RU" sz="2800" b="0" i="1" u="none" strike="noStrike" cap="none" spc="0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9739A1-C3AA-48A2-8293-D0B0A4BF3E98}" type="parTrans" cxnId="{316F50C0-E341-48CD-B518-7C5DCCD84A81}">
      <dgm:prSet/>
      <dgm:spPr/>
      <dgm:t>
        <a:bodyPr/>
        <a:lstStyle/>
        <a:p>
          <a:endParaRPr lang="ru-RU"/>
        </a:p>
      </dgm:t>
    </dgm:pt>
    <dgm:pt modelId="{8C6F8D46-5B81-4734-B816-12C89E87F68A}" type="sibTrans" cxnId="{316F50C0-E341-48CD-B518-7C5DCCD84A81}">
      <dgm:prSet/>
      <dgm:spPr/>
      <dgm:t>
        <a:bodyPr/>
        <a:lstStyle/>
        <a:p>
          <a:endParaRPr lang="ru-RU"/>
        </a:p>
      </dgm:t>
    </dgm:pt>
    <dgm:pt modelId="{93188CB4-CAA7-45AF-BC99-AB57D8C733F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забезпечує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вільний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кожного </a:t>
          </a: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працівника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C37437AD-37AB-4C21-BC8E-59AC68DFAFDE}" type="parTrans" cxnId="{670E4F73-FB55-42D7-B5D9-369E73796CB2}">
      <dgm:prSet/>
      <dgm:spPr/>
      <dgm:t>
        <a:bodyPr/>
        <a:lstStyle/>
        <a:p>
          <a:endParaRPr lang="ru-RU"/>
        </a:p>
      </dgm:t>
    </dgm:pt>
    <dgm:pt modelId="{C9BDF0CE-08A9-4929-B135-755183963477}" type="sibTrans" cxnId="{670E4F73-FB55-42D7-B5D9-369E73796CB2}">
      <dgm:prSet/>
      <dgm:spPr/>
      <dgm:t>
        <a:bodyPr/>
        <a:lstStyle/>
        <a:p>
          <a:endParaRPr lang="ru-RU"/>
        </a:p>
      </dgm:t>
    </dgm:pt>
    <dgm:pt modelId="{8EB87436-398F-4761-99BC-2A7E7A56A43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сприяє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задоволенню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особистих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інтересів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задумів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сподівань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кожного </a:t>
          </a: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працюючого</a:t>
          </a:r>
          <a:endParaRPr kumimoji="0" lang="ru-RU" altLang="ru-RU" sz="20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B28BC-48B2-4CA2-8966-B0CACF86FF97}" type="parTrans" cxnId="{DED545D4-F7CB-48E3-9A0A-DC7235E7C42E}">
      <dgm:prSet/>
      <dgm:spPr/>
      <dgm:t>
        <a:bodyPr/>
        <a:lstStyle/>
        <a:p>
          <a:endParaRPr lang="ru-RU"/>
        </a:p>
      </dgm:t>
    </dgm:pt>
    <dgm:pt modelId="{AFE87D56-6CD9-46AB-9E7A-891870A2395D}" type="sibTrans" cxnId="{DED545D4-F7CB-48E3-9A0A-DC7235E7C42E}">
      <dgm:prSet/>
      <dgm:spPr/>
      <dgm:t>
        <a:bodyPr/>
        <a:lstStyle/>
        <a:p>
          <a:endParaRPr lang="ru-RU"/>
        </a:p>
      </dgm:t>
    </dgm:pt>
    <dgm:pt modelId="{88A9319A-7585-488E-A177-81E1C8DD3D7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розкриває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ініціативу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творчі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здібності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кожного члена </a:t>
          </a: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колективу</a:t>
          </a:r>
          <a:endParaRPr kumimoji="0" lang="ru-RU" altLang="ru-RU" sz="20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82B0FA-7FF8-4EED-AB75-7DDFF3053887}" type="parTrans" cxnId="{74D9CFCC-C170-46A8-8CAE-80DCEF8E1A81}">
      <dgm:prSet/>
      <dgm:spPr/>
      <dgm:t>
        <a:bodyPr/>
        <a:lstStyle/>
        <a:p>
          <a:endParaRPr lang="ru-RU"/>
        </a:p>
      </dgm:t>
    </dgm:pt>
    <dgm:pt modelId="{07813FAB-CFDD-443E-B957-BD96065210BE}" type="sibTrans" cxnId="{74D9CFCC-C170-46A8-8CAE-80DCEF8E1A81}">
      <dgm:prSet/>
      <dgm:spPr/>
      <dgm:t>
        <a:bodyPr/>
        <a:lstStyle/>
        <a:p>
          <a:endParaRPr lang="ru-RU"/>
        </a:p>
      </dgm:t>
    </dgm:pt>
    <dgm:pt modelId="{25F91848-8429-4F8A-ACD2-C0640CD2A96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етичний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своєю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суттю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оскільки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базується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загальних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моральних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принципах</a:t>
          </a:r>
        </a:p>
      </dgm:t>
    </dgm:pt>
    <dgm:pt modelId="{F9EBE12C-A773-497E-958C-4737C6F5900D}" type="parTrans" cxnId="{1576246E-DF8B-47D1-80AC-0B25A4F25279}">
      <dgm:prSet/>
      <dgm:spPr/>
      <dgm:t>
        <a:bodyPr/>
        <a:lstStyle/>
        <a:p>
          <a:endParaRPr lang="ru-RU"/>
        </a:p>
      </dgm:t>
    </dgm:pt>
    <dgm:pt modelId="{D8AAE5EE-3397-4248-8683-73F9E37E80E2}" type="sibTrans" cxnId="{1576246E-DF8B-47D1-80AC-0B25A4F25279}">
      <dgm:prSet/>
      <dgm:spPr/>
      <dgm:t>
        <a:bodyPr/>
        <a:lstStyle/>
        <a:p>
          <a:endParaRPr lang="ru-RU"/>
        </a:p>
      </dgm:t>
    </dgm:pt>
    <dgm:pt modelId="{52715EA9-3157-4035-A62F-5570A95CDE9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спрямований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людських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відносин</a:t>
          </a:r>
          <a:endParaRPr kumimoji="0" lang="ru-RU" altLang="ru-RU" sz="20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cap="none" normalizeH="0" baseline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засадах </a:t>
          </a: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культури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свободи</a:t>
          </a:r>
          <a:r>
            <a:rPr kumimoji="0" lang="ru-RU" altLang="ru-RU" sz="20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kumimoji="0" lang="ru-RU" altLang="ru-RU" sz="20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ініціативи</a:t>
          </a:r>
          <a:endParaRPr kumimoji="0" lang="ru-RU" altLang="ru-RU" sz="2000" b="0" i="0" u="none" strike="noStrike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0E1A6F-4755-4EE1-B56E-F1414B4F922A}" type="parTrans" cxnId="{00C19A52-2847-4663-BFE3-41B5888F4516}">
      <dgm:prSet/>
      <dgm:spPr/>
      <dgm:t>
        <a:bodyPr/>
        <a:lstStyle/>
        <a:p>
          <a:endParaRPr lang="ru-RU"/>
        </a:p>
      </dgm:t>
    </dgm:pt>
    <dgm:pt modelId="{84186E61-3E5A-444C-912A-715CAAE2D9A5}" type="sibTrans" cxnId="{00C19A52-2847-4663-BFE3-41B5888F4516}">
      <dgm:prSet/>
      <dgm:spPr/>
      <dgm:t>
        <a:bodyPr/>
        <a:lstStyle/>
        <a:p>
          <a:endParaRPr lang="ru-RU"/>
        </a:p>
      </dgm:t>
    </dgm:pt>
    <dgm:pt modelId="{D9219C17-274C-4078-A666-B610332C1FA9}" type="pres">
      <dgm:prSet presAssocID="{3E6AB5E8-8A25-41C1-B531-419D81D1E7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C4DA2C8-FC51-49BB-8E6A-EDDDD8A201D8}" type="pres">
      <dgm:prSet presAssocID="{56AE1DA6-C2B8-4AFF-821C-2497EFDEBF64}" presName="hierRoot1" presStyleCnt="0">
        <dgm:presLayoutVars>
          <dgm:hierBranch val="r"/>
        </dgm:presLayoutVars>
      </dgm:prSet>
      <dgm:spPr/>
    </dgm:pt>
    <dgm:pt modelId="{C0CF0437-B44C-4EEC-A476-49509F79DF5A}" type="pres">
      <dgm:prSet presAssocID="{56AE1DA6-C2B8-4AFF-821C-2497EFDEBF64}" presName="rootComposite1" presStyleCnt="0"/>
      <dgm:spPr/>
    </dgm:pt>
    <dgm:pt modelId="{50A2B073-4367-405E-B668-5C3930018DED}" type="pres">
      <dgm:prSet presAssocID="{56AE1DA6-C2B8-4AFF-821C-2497EFDEBF64}" presName="rootText1" presStyleLbl="node0" presStyleIdx="0" presStyleCnt="1" custScaleX="398925" custScaleY="170890" custLinFactNeighborX="-8386" custLinFactNeighborY="-100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E7086A-C123-4A7F-AB85-27B88C2EE8C0}" type="pres">
      <dgm:prSet presAssocID="{56AE1DA6-C2B8-4AFF-821C-2497EFDEBF6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2660568-E587-487C-A06C-4FBE0CC60090}" type="pres">
      <dgm:prSet presAssocID="{56AE1DA6-C2B8-4AFF-821C-2497EFDEBF64}" presName="hierChild2" presStyleCnt="0"/>
      <dgm:spPr/>
    </dgm:pt>
    <dgm:pt modelId="{47BF4E4F-B4B2-4234-9869-F87693463A57}" type="pres">
      <dgm:prSet presAssocID="{C37437AD-37AB-4C21-BC8E-59AC68DFAFDE}" presName="Name50" presStyleLbl="parChTrans1D2" presStyleIdx="0" presStyleCnt="5"/>
      <dgm:spPr/>
      <dgm:t>
        <a:bodyPr/>
        <a:lstStyle/>
        <a:p>
          <a:endParaRPr lang="ru-RU"/>
        </a:p>
      </dgm:t>
    </dgm:pt>
    <dgm:pt modelId="{F15705FC-E53E-44E3-9233-9E6CE5E3737E}" type="pres">
      <dgm:prSet presAssocID="{93188CB4-CAA7-45AF-BC99-AB57D8C733FD}" presName="hierRoot2" presStyleCnt="0">
        <dgm:presLayoutVars>
          <dgm:hierBranch/>
        </dgm:presLayoutVars>
      </dgm:prSet>
      <dgm:spPr/>
    </dgm:pt>
    <dgm:pt modelId="{23724C64-8487-4309-BD93-145F6A248644}" type="pres">
      <dgm:prSet presAssocID="{93188CB4-CAA7-45AF-BC99-AB57D8C733FD}" presName="rootComposite" presStyleCnt="0"/>
      <dgm:spPr/>
    </dgm:pt>
    <dgm:pt modelId="{31B3A13A-F09E-41C6-9477-50DCA0AE18A5}" type="pres">
      <dgm:prSet presAssocID="{93188CB4-CAA7-45AF-BC99-AB57D8C733FD}" presName="rootText" presStyleLbl="node2" presStyleIdx="0" presStyleCnt="5" custScaleX="5450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021D54-F550-4FB4-8C2E-E8A36482A0E6}" type="pres">
      <dgm:prSet presAssocID="{93188CB4-CAA7-45AF-BC99-AB57D8C733FD}" presName="rootConnector" presStyleLbl="node2" presStyleIdx="0" presStyleCnt="5"/>
      <dgm:spPr/>
      <dgm:t>
        <a:bodyPr/>
        <a:lstStyle/>
        <a:p>
          <a:endParaRPr lang="ru-RU"/>
        </a:p>
      </dgm:t>
    </dgm:pt>
    <dgm:pt modelId="{170EDDA2-8D0D-48A8-A8E5-8808BB0CE5D6}" type="pres">
      <dgm:prSet presAssocID="{93188CB4-CAA7-45AF-BC99-AB57D8C733FD}" presName="hierChild4" presStyleCnt="0"/>
      <dgm:spPr/>
    </dgm:pt>
    <dgm:pt modelId="{06C89A2B-1670-4426-9E73-208574CC2C7E}" type="pres">
      <dgm:prSet presAssocID="{93188CB4-CAA7-45AF-BC99-AB57D8C733FD}" presName="hierChild5" presStyleCnt="0"/>
      <dgm:spPr/>
    </dgm:pt>
    <dgm:pt modelId="{4CA6AED9-6C5D-4FE1-9602-C460F7F50168}" type="pres">
      <dgm:prSet presAssocID="{B64B28BC-48B2-4CA2-8966-B0CACF86FF97}" presName="Name50" presStyleLbl="parChTrans1D2" presStyleIdx="1" presStyleCnt="5"/>
      <dgm:spPr/>
      <dgm:t>
        <a:bodyPr/>
        <a:lstStyle/>
        <a:p>
          <a:endParaRPr lang="ru-RU"/>
        </a:p>
      </dgm:t>
    </dgm:pt>
    <dgm:pt modelId="{75D3678D-CF6F-41CC-9E76-BD4B7A6CA4C1}" type="pres">
      <dgm:prSet presAssocID="{8EB87436-398F-4761-99BC-2A7E7A56A43F}" presName="hierRoot2" presStyleCnt="0">
        <dgm:presLayoutVars>
          <dgm:hierBranch/>
        </dgm:presLayoutVars>
      </dgm:prSet>
      <dgm:spPr/>
    </dgm:pt>
    <dgm:pt modelId="{C3E8913B-93F6-4E2B-97BC-7D9EF2E786EB}" type="pres">
      <dgm:prSet presAssocID="{8EB87436-398F-4761-99BC-2A7E7A56A43F}" presName="rootComposite" presStyleCnt="0"/>
      <dgm:spPr/>
    </dgm:pt>
    <dgm:pt modelId="{8C99FDBB-A980-4B85-86DB-C3B2D9C128AF}" type="pres">
      <dgm:prSet presAssocID="{8EB87436-398F-4761-99BC-2A7E7A56A43F}" presName="rootText" presStyleLbl="node2" presStyleIdx="1" presStyleCnt="5" custScaleX="542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2BC10F-E012-4E20-A39A-A7EFE8B13CA7}" type="pres">
      <dgm:prSet presAssocID="{8EB87436-398F-4761-99BC-2A7E7A56A43F}" presName="rootConnector" presStyleLbl="node2" presStyleIdx="1" presStyleCnt="5"/>
      <dgm:spPr/>
      <dgm:t>
        <a:bodyPr/>
        <a:lstStyle/>
        <a:p>
          <a:endParaRPr lang="ru-RU"/>
        </a:p>
      </dgm:t>
    </dgm:pt>
    <dgm:pt modelId="{F9F4F9AA-ACD8-4899-A09C-E870593CC949}" type="pres">
      <dgm:prSet presAssocID="{8EB87436-398F-4761-99BC-2A7E7A56A43F}" presName="hierChild4" presStyleCnt="0"/>
      <dgm:spPr/>
    </dgm:pt>
    <dgm:pt modelId="{4758F8C2-00B4-4C18-8FA5-8F66BB0E63E9}" type="pres">
      <dgm:prSet presAssocID="{8EB87436-398F-4761-99BC-2A7E7A56A43F}" presName="hierChild5" presStyleCnt="0"/>
      <dgm:spPr/>
    </dgm:pt>
    <dgm:pt modelId="{6C3A5901-D48B-4C9B-895F-1DA6AE2367E8}" type="pres">
      <dgm:prSet presAssocID="{3782B0FA-7FF8-4EED-AB75-7DDFF3053887}" presName="Name50" presStyleLbl="parChTrans1D2" presStyleIdx="2" presStyleCnt="5"/>
      <dgm:spPr/>
      <dgm:t>
        <a:bodyPr/>
        <a:lstStyle/>
        <a:p>
          <a:endParaRPr lang="ru-RU"/>
        </a:p>
      </dgm:t>
    </dgm:pt>
    <dgm:pt modelId="{65230383-D877-47AB-AE43-5AFE23AC6997}" type="pres">
      <dgm:prSet presAssocID="{88A9319A-7585-488E-A177-81E1C8DD3D78}" presName="hierRoot2" presStyleCnt="0">
        <dgm:presLayoutVars>
          <dgm:hierBranch/>
        </dgm:presLayoutVars>
      </dgm:prSet>
      <dgm:spPr/>
    </dgm:pt>
    <dgm:pt modelId="{BC98ED96-CE43-447D-AEBE-89565563CB13}" type="pres">
      <dgm:prSet presAssocID="{88A9319A-7585-488E-A177-81E1C8DD3D78}" presName="rootComposite" presStyleCnt="0"/>
      <dgm:spPr/>
    </dgm:pt>
    <dgm:pt modelId="{BDC7130D-31B3-4E19-A736-2DFFD647D02E}" type="pres">
      <dgm:prSet presAssocID="{88A9319A-7585-488E-A177-81E1C8DD3D78}" presName="rootText" presStyleLbl="node2" presStyleIdx="2" presStyleCnt="5" custScaleX="5482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3D4689-E849-4404-870E-39AC6E9E179E}" type="pres">
      <dgm:prSet presAssocID="{88A9319A-7585-488E-A177-81E1C8DD3D78}" presName="rootConnector" presStyleLbl="node2" presStyleIdx="2" presStyleCnt="5"/>
      <dgm:spPr/>
      <dgm:t>
        <a:bodyPr/>
        <a:lstStyle/>
        <a:p>
          <a:endParaRPr lang="ru-RU"/>
        </a:p>
      </dgm:t>
    </dgm:pt>
    <dgm:pt modelId="{026A2003-3E1A-4641-9CAA-2C0683F188C9}" type="pres">
      <dgm:prSet presAssocID="{88A9319A-7585-488E-A177-81E1C8DD3D78}" presName="hierChild4" presStyleCnt="0"/>
      <dgm:spPr/>
    </dgm:pt>
    <dgm:pt modelId="{E2591787-C662-410E-87D7-AA805747F5B5}" type="pres">
      <dgm:prSet presAssocID="{88A9319A-7585-488E-A177-81E1C8DD3D78}" presName="hierChild5" presStyleCnt="0"/>
      <dgm:spPr/>
    </dgm:pt>
    <dgm:pt modelId="{7DD3E0E5-61B4-442B-8E6D-A5734C7973BE}" type="pres">
      <dgm:prSet presAssocID="{F9EBE12C-A773-497E-958C-4737C6F5900D}" presName="Name50" presStyleLbl="parChTrans1D2" presStyleIdx="3" presStyleCnt="5"/>
      <dgm:spPr/>
      <dgm:t>
        <a:bodyPr/>
        <a:lstStyle/>
        <a:p>
          <a:endParaRPr lang="ru-RU"/>
        </a:p>
      </dgm:t>
    </dgm:pt>
    <dgm:pt modelId="{EF612FDB-3F35-4609-A96F-1694BB55206B}" type="pres">
      <dgm:prSet presAssocID="{25F91848-8429-4F8A-ACD2-C0640CD2A960}" presName="hierRoot2" presStyleCnt="0">
        <dgm:presLayoutVars>
          <dgm:hierBranch/>
        </dgm:presLayoutVars>
      </dgm:prSet>
      <dgm:spPr/>
    </dgm:pt>
    <dgm:pt modelId="{7602B89C-85A6-4439-AB33-4EA47DBDDE06}" type="pres">
      <dgm:prSet presAssocID="{25F91848-8429-4F8A-ACD2-C0640CD2A960}" presName="rootComposite" presStyleCnt="0"/>
      <dgm:spPr/>
    </dgm:pt>
    <dgm:pt modelId="{2DA66D89-E422-49DC-8CA0-8A184990E64C}" type="pres">
      <dgm:prSet presAssocID="{25F91848-8429-4F8A-ACD2-C0640CD2A960}" presName="rootText" presStyleLbl="node2" presStyleIdx="3" presStyleCnt="5" custScaleX="555810" custLinFactNeighborX="7855" custLinFactNeighborY="10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2547B1-1A03-449E-8DEC-FEFB74735AD6}" type="pres">
      <dgm:prSet presAssocID="{25F91848-8429-4F8A-ACD2-C0640CD2A960}" presName="rootConnector" presStyleLbl="node2" presStyleIdx="3" presStyleCnt="5"/>
      <dgm:spPr/>
      <dgm:t>
        <a:bodyPr/>
        <a:lstStyle/>
        <a:p>
          <a:endParaRPr lang="ru-RU"/>
        </a:p>
      </dgm:t>
    </dgm:pt>
    <dgm:pt modelId="{74771E36-8540-4BCE-8480-D4E738A2067E}" type="pres">
      <dgm:prSet presAssocID="{25F91848-8429-4F8A-ACD2-C0640CD2A960}" presName="hierChild4" presStyleCnt="0"/>
      <dgm:spPr/>
    </dgm:pt>
    <dgm:pt modelId="{A10B14DB-BA7E-463B-8EE3-23FD34C46E93}" type="pres">
      <dgm:prSet presAssocID="{25F91848-8429-4F8A-ACD2-C0640CD2A960}" presName="hierChild5" presStyleCnt="0"/>
      <dgm:spPr/>
    </dgm:pt>
    <dgm:pt modelId="{57EAA95C-3D44-4125-A9DB-1FAFB1F0CA2D}" type="pres">
      <dgm:prSet presAssocID="{F50E1A6F-4755-4EE1-B56E-F1414B4F922A}" presName="Name50" presStyleLbl="parChTrans1D2" presStyleIdx="4" presStyleCnt="5"/>
      <dgm:spPr/>
      <dgm:t>
        <a:bodyPr/>
        <a:lstStyle/>
        <a:p>
          <a:endParaRPr lang="ru-RU"/>
        </a:p>
      </dgm:t>
    </dgm:pt>
    <dgm:pt modelId="{D54C37E7-D173-45FF-8FEF-5337786686D0}" type="pres">
      <dgm:prSet presAssocID="{52715EA9-3157-4035-A62F-5570A95CDE95}" presName="hierRoot2" presStyleCnt="0">
        <dgm:presLayoutVars>
          <dgm:hierBranch/>
        </dgm:presLayoutVars>
      </dgm:prSet>
      <dgm:spPr/>
    </dgm:pt>
    <dgm:pt modelId="{C621D71E-F6D7-44E1-8862-317312D76482}" type="pres">
      <dgm:prSet presAssocID="{52715EA9-3157-4035-A62F-5570A95CDE95}" presName="rootComposite" presStyleCnt="0"/>
      <dgm:spPr/>
    </dgm:pt>
    <dgm:pt modelId="{A3383C04-CDDB-4851-8807-988D4E70D3C7}" type="pres">
      <dgm:prSet presAssocID="{52715EA9-3157-4035-A62F-5570A95CDE95}" presName="rootText" presStyleLbl="node2" presStyleIdx="4" presStyleCnt="5" custScaleX="5627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EB3916-3B05-4AAC-8818-96D427584F85}" type="pres">
      <dgm:prSet presAssocID="{52715EA9-3157-4035-A62F-5570A95CDE95}" presName="rootConnector" presStyleLbl="node2" presStyleIdx="4" presStyleCnt="5"/>
      <dgm:spPr/>
      <dgm:t>
        <a:bodyPr/>
        <a:lstStyle/>
        <a:p>
          <a:endParaRPr lang="ru-RU"/>
        </a:p>
      </dgm:t>
    </dgm:pt>
    <dgm:pt modelId="{1FCB18B8-5D7D-4DA3-A0D7-E99EC4AD2309}" type="pres">
      <dgm:prSet presAssocID="{52715EA9-3157-4035-A62F-5570A95CDE95}" presName="hierChild4" presStyleCnt="0"/>
      <dgm:spPr/>
    </dgm:pt>
    <dgm:pt modelId="{55A815F3-3A44-4906-B536-4EF9F071040E}" type="pres">
      <dgm:prSet presAssocID="{52715EA9-3157-4035-A62F-5570A95CDE95}" presName="hierChild5" presStyleCnt="0"/>
      <dgm:spPr/>
    </dgm:pt>
    <dgm:pt modelId="{A7354C04-E639-434D-ACDB-7175A6CA6587}" type="pres">
      <dgm:prSet presAssocID="{56AE1DA6-C2B8-4AFF-821C-2497EFDEBF64}" presName="hierChild3" presStyleCnt="0"/>
      <dgm:spPr/>
    </dgm:pt>
  </dgm:ptLst>
  <dgm:cxnLst>
    <dgm:cxn modelId="{469387BF-E97C-42AE-952F-1DE7E74CFF14}" type="presOf" srcId="{C37437AD-37AB-4C21-BC8E-59AC68DFAFDE}" destId="{47BF4E4F-B4B2-4234-9869-F87693463A57}" srcOrd="0" destOrd="0" presId="urn:microsoft.com/office/officeart/2005/8/layout/orgChart1"/>
    <dgm:cxn modelId="{00C19A52-2847-4663-BFE3-41B5888F4516}" srcId="{56AE1DA6-C2B8-4AFF-821C-2497EFDEBF64}" destId="{52715EA9-3157-4035-A62F-5570A95CDE95}" srcOrd="4" destOrd="0" parTransId="{F50E1A6F-4755-4EE1-B56E-F1414B4F922A}" sibTransId="{84186E61-3E5A-444C-912A-715CAAE2D9A5}"/>
    <dgm:cxn modelId="{8795296A-382F-46E9-8E9D-B80C58819C07}" type="presOf" srcId="{25F91848-8429-4F8A-ACD2-C0640CD2A960}" destId="{2DA66D89-E422-49DC-8CA0-8A184990E64C}" srcOrd="0" destOrd="0" presId="urn:microsoft.com/office/officeart/2005/8/layout/orgChart1"/>
    <dgm:cxn modelId="{898E6144-FFD6-440B-A23A-E60477D07C15}" type="presOf" srcId="{93188CB4-CAA7-45AF-BC99-AB57D8C733FD}" destId="{A5021D54-F550-4FB4-8C2E-E8A36482A0E6}" srcOrd="1" destOrd="0" presId="urn:microsoft.com/office/officeart/2005/8/layout/orgChart1"/>
    <dgm:cxn modelId="{355B3F93-C571-4CB0-8C5E-B1E4F8C23EEC}" type="presOf" srcId="{F50E1A6F-4755-4EE1-B56E-F1414B4F922A}" destId="{57EAA95C-3D44-4125-A9DB-1FAFB1F0CA2D}" srcOrd="0" destOrd="0" presId="urn:microsoft.com/office/officeart/2005/8/layout/orgChart1"/>
    <dgm:cxn modelId="{1576246E-DF8B-47D1-80AC-0B25A4F25279}" srcId="{56AE1DA6-C2B8-4AFF-821C-2497EFDEBF64}" destId="{25F91848-8429-4F8A-ACD2-C0640CD2A960}" srcOrd="3" destOrd="0" parTransId="{F9EBE12C-A773-497E-958C-4737C6F5900D}" sibTransId="{D8AAE5EE-3397-4248-8683-73F9E37E80E2}"/>
    <dgm:cxn modelId="{77AA9B52-92C8-4235-8CE9-4B45E1EF3E85}" type="presOf" srcId="{25F91848-8429-4F8A-ACD2-C0640CD2A960}" destId="{622547B1-1A03-449E-8DEC-FEFB74735AD6}" srcOrd="1" destOrd="0" presId="urn:microsoft.com/office/officeart/2005/8/layout/orgChart1"/>
    <dgm:cxn modelId="{670E4F73-FB55-42D7-B5D9-369E73796CB2}" srcId="{56AE1DA6-C2B8-4AFF-821C-2497EFDEBF64}" destId="{93188CB4-CAA7-45AF-BC99-AB57D8C733FD}" srcOrd="0" destOrd="0" parTransId="{C37437AD-37AB-4C21-BC8E-59AC68DFAFDE}" sibTransId="{C9BDF0CE-08A9-4929-B135-755183963477}"/>
    <dgm:cxn modelId="{316F50C0-E341-48CD-B518-7C5DCCD84A81}" srcId="{3E6AB5E8-8A25-41C1-B531-419D81D1E744}" destId="{56AE1DA6-C2B8-4AFF-821C-2497EFDEBF64}" srcOrd="0" destOrd="0" parTransId="{409739A1-C3AA-48A2-8293-D0B0A4BF3E98}" sibTransId="{8C6F8D46-5B81-4734-B816-12C89E87F68A}"/>
    <dgm:cxn modelId="{74D9CFCC-C170-46A8-8CAE-80DCEF8E1A81}" srcId="{56AE1DA6-C2B8-4AFF-821C-2497EFDEBF64}" destId="{88A9319A-7585-488E-A177-81E1C8DD3D78}" srcOrd="2" destOrd="0" parTransId="{3782B0FA-7FF8-4EED-AB75-7DDFF3053887}" sibTransId="{07813FAB-CFDD-443E-B957-BD96065210BE}"/>
    <dgm:cxn modelId="{9796800B-8115-44E6-A18F-2C1CAAC3FFE2}" type="presOf" srcId="{F9EBE12C-A773-497E-958C-4737C6F5900D}" destId="{7DD3E0E5-61B4-442B-8E6D-A5734C7973BE}" srcOrd="0" destOrd="0" presId="urn:microsoft.com/office/officeart/2005/8/layout/orgChart1"/>
    <dgm:cxn modelId="{66D40596-9803-4C7B-A3A7-09D48EFCC484}" type="presOf" srcId="{88A9319A-7585-488E-A177-81E1C8DD3D78}" destId="{3E3D4689-E849-4404-870E-39AC6E9E179E}" srcOrd="1" destOrd="0" presId="urn:microsoft.com/office/officeart/2005/8/layout/orgChart1"/>
    <dgm:cxn modelId="{4A84F616-582F-4ACC-AE85-77C4EFB9A85F}" type="presOf" srcId="{3E6AB5E8-8A25-41C1-B531-419D81D1E744}" destId="{D9219C17-274C-4078-A666-B610332C1FA9}" srcOrd="0" destOrd="0" presId="urn:microsoft.com/office/officeart/2005/8/layout/orgChart1"/>
    <dgm:cxn modelId="{0BF240E2-017D-4D9E-85EE-4AC92888F5E9}" type="presOf" srcId="{8EB87436-398F-4761-99BC-2A7E7A56A43F}" destId="{642BC10F-E012-4E20-A39A-A7EFE8B13CA7}" srcOrd="1" destOrd="0" presId="urn:microsoft.com/office/officeart/2005/8/layout/orgChart1"/>
    <dgm:cxn modelId="{662165BB-F98F-49FF-BE69-39D590BE7016}" type="presOf" srcId="{B64B28BC-48B2-4CA2-8966-B0CACF86FF97}" destId="{4CA6AED9-6C5D-4FE1-9602-C460F7F50168}" srcOrd="0" destOrd="0" presId="urn:microsoft.com/office/officeart/2005/8/layout/orgChart1"/>
    <dgm:cxn modelId="{2CCAE661-3BDB-4CE6-A723-F6D8D2763666}" type="presOf" srcId="{52715EA9-3157-4035-A62F-5570A95CDE95}" destId="{E1EB3916-3B05-4AAC-8818-96D427584F85}" srcOrd="1" destOrd="0" presId="urn:microsoft.com/office/officeart/2005/8/layout/orgChart1"/>
    <dgm:cxn modelId="{1189D374-609F-47AF-A936-B6C259669D0B}" type="presOf" srcId="{3782B0FA-7FF8-4EED-AB75-7DDFF3053887}" destId="{6C3A5901-D48B-4C9B-895F-1DA6AE2367E8}" srcOrd="0" destOrd="0" presId="urn:microsoft.com/office/officeart/2005/8/layout/orgChart1"/>
    <dgm:cxn modelId="{5389FF53-E263-4BC7-86D7-DC9C69A889AC}" type="presOf" srcId="{56AE1DA6-C2B8-4AFF-821C-2497EFDEBF64}" destId="{50A2B073-4367-405E-B668-5C3930018DED}" srcOrd="0" destOrd="0" presId="urn:microsoft.com/office/officeart/2005/8/layout/orgChart1"/>
    <dgm:cxn modelId="{F8DD3D99-D693-4EBB-A4CB-78599CE544E3}" type="presOf" srcId="{52715EA9-3157-4035-A62F-5570A95CDE95}" destId="{A3383C04-CDDB-4851-8807-988D4E70D3C7}" srcOrd="0" destOrd="0" presId="urn:microsoft.com/office/officeart/2005/8/layout/orgChart1"/>
    <dgm:cxn modelId="{87102137-E4D9-47EA-88ED-248651A4F2DC}" type="presOf" srcId="{8EB87436-398F-4761-99BC-2A7E7A56A43F}" destId="{8C99FDBB-A980-4B85-86DB-C3B2D9C128AF}" srcOrd="0" destOrd="0" presId="urn:microsoft.com/office/officeart/2005/8/layout/orgChart1"/>
    <dgm:cxn modelId="{40674810-14B4-4F15-984F-F51155056EEB}" type="presOf" srcId="{93188CB4-CAA7-45AF-BC99-AB57D8C733FD}" destId="{31B3A13A-F09E-41C6-9477-50DCA0AE18A5}" srcOrd="0" destOrd="0" presId="urn:microsoft.com/office/officeart/2005/8/layout/orgChart1"/>
    <dgm:cxn modelId="{61B624FF-19F0-48FC-B174-DF55D1BFE13B}" type="presOf" srcId="{56AE1DA6-C2B8-4AFF-821C-2497EFDEBF64}" destId="{37E7086A-C123-4A7F-AB85-27B88C2EE8C0}" srcOrd="1" destOrd="0" presId="urn:microsoft.com/office/officeart/2005/8/layout/orgChart1"/>
    <dgm:cxn modelId="{DED545D4-F7CB-48E3-9A0A-DC7235E7C42E}" srcId="{56AE1DA6-C2B8-4AFF-821C-2497EFDEBF64}" destId="{8EB87436-398F-4761-99BC-2A7E7A56A43F}" srcOrd="1" destOrd="0" parTransId="{B64B28BC-48B2-4CA2-8966-B0CACF86FF97}" sibTransId="{AFE87D56-6CD9-46AB-9E7A-891870A2395D}"/>
    <dgm:cxn modelId="{27576F09-BCDC-4683-8D84-F7DA3FCA9788}" type="presOf" srcId="{88A9319A-7585-488E-A177-81E1C8DD3D78}" destId="{BDC7130D-31B3-4E19-A736-2DFFD647D02E}" srcOrd="0" destOrd="0" presId="urn:microsoft.com/office/officeart/2005/8/layout/orgChart1"/>
    <dgm:cxn modelId="{884E517D-C468-4025-A753-B1E74F493CBE}" type="presParOf" srcId="{D9219C17-274C-4078-A666-B610332C1FA9}" destId="{8C4DA2C8-FC51-49BB-8E6A-EDDDD8A201D8}" srcOrd="0" destOrd="0" presId="urn:microsoft.com/office/officeart/2005/8/layout/orgChart1"/>
    <dgm:cxn modelId="{7384C4AD-B3C3-4119-BFEA-DCAE32CA3458}" type="presParOf" srcId="{8C4DA2C8-FC51-49BB-8E6A-EDDDD8A201D8}" destId="{C0CF0437-B44C-4EEC-A476-49509F79DF5A}" srcOrd="0" destOrd="0" presId="urn:microsoft.com/office/officeart/2005/8/layout/orgChart1"/>
    <dgm:cxn modelId="{76645829-FD8C-4824-9063-EE8D4F12FDF3}" type="presParOf" srcId="{C0CF0437-B44C-4EEC-A476-49509F79DF5A}" destId="{50A2B073-4367-405E-B668-5C3930018DED}" srcOrd="0" destOrd="0" presId="urn:microsoft.com/office/officeart/2005/8/layout/orgChart1"/>
    <dgm:cxn modelId="{31CFCD1E-ABAC-41A4-9DF1-D76EDA7C1E0E}" type="presParOf" srcId="{C0CF0437-B44C-4EEC-A476-49509F79DF5A}" destId="{37E7086A-C123-4A7F-AB85-27B88C2EE8C0}" srcOrd="1" destOrd="0" presId="urn:microsoft.com/office/officeart/2005/8/layout/orgChart1"/>
    <dgm:cxn modelId="{69DC6E7A-1278-497E-85C4-2DA86D132F5D}" type="presParOf" srcId="{8C4DA2C8-FC51-49BB-8E6A-EDDDD8A201D8}" destId="{D2660568-E587-487C-A06C-4FBE0CC60090}" srcOrd="1" destOrd="0" presId="urn:microsoft.com/office/officeart/2005/8/layout/orgChart1"/>
    <dgm:cxn modelId="{163EADBA-14D9-42EA-B0AE-2421BCE3FA23}" type="presParOf" srcId="{D2660568-E587-487C-A06C-4FBE0CC60090}" destId="{47BF4E4F-B4B2-4234-9869-F87693463A57}" srcOrd="0" destOrd="0" presId="urn:microsoft.com/office/officeart/2005/8/layout/orgChart1"/>
    <dgm:cxn modelId="{D206FBCF-2009-4084-88B4-C0312F812C97}" type="presParOf" srcId="{D2660568-E587-487C-A06C-4FBE0CC60090}" destId="{F15705FC-E53E-44E3-9233-9E6CE5E3737E}" srcOrd="1" destOrd="0" presId="urn:microsoft.com/office/officeart/2005/8/layout/orgChart1"/>
    <dgm:cxn modelId="{6DBA669A-5193-4FF5-8E43-EC201C79350B}" type="presParOf" srcId="{F15705FC-E53E-44E3-9233-9E6CE5E3737E}" destId="{23724C64-8487-4309-BD93-145F6A248644}" srcOrd="0" destOrd="0" presId="urn:microsoft.com/office/officeart/2005/8/layout/orgChart1"/>
    <dgm:cxn modelId="{7F659FE5-7CEF-4905-9C35-29A054F0B281}" type="presParOf" srcId="{23724C64-8487-4309-BD93-145F6A248644}" destId="{31B3A13A-F09E-41C6-9477-50DCA0AE18A5}" srcOrd="0" destOrd="0" presId="urn:microsoft.com/office/officeart/2005/8/layout/orgChart1"/>
    <dgm:cxn modelId="{E9864731-C23D-4F98-BC3C-20ED0F3836A3}" type="presParOf" srcId="{23724C64-8487-4309-BD93-145F6A248644}" destId="{A5021D54-F550-4FB4-8C2E-E8A36482A0E6}" srcOrd="1" destOrd="0" presId="urn:microsoft.com/office/officeart/2005/8/layout/orgChart1"/>
    <dgm:cxn modelId="{292CF352-437B-4E05-A963-2234D693CB67}" type="presParOf" srcId="{F15705FC-E53E-44E3-9233-9E6CE5E3737E}" destId="{170EDDA2-8D0D-48A8-A8E5-8808BB0CE5D6}" srcOrd="1" destOrd="0" presId="urn:microsoft.com/office/officeart/2005/8/layout/orgChart1"/>
    <dgm:cxn modelId="{A3990245-90A9-42DC-947B-A92618D83728}" type="presParOf" srcId="{F15705FC-E53E-44E3-9233-9E6CE5E3737E}" destId="{06C89A2B-1670-4426-9E73-208574CC2C7E}" srcOrd="2" destOrd="0" presId="urn:microsoft.com/office/officeart/2005/8/layout/orgChart1"/>
    <dgm:cxn modelId="{558741B3-2C66-4E23-8A43-E8D26408690E}" type="presParOf" srcId="{D2660568-E587-487C-A06C-4FBE0CC60090}" destId="{4CA6AED9-6C5D-4FE1-9602-C460F7F50168}" srcOrd="2" destOrd="0" presId="urn:microsoft.com/office/officeart/2005/8/layout/orgChart1"/>
    <dgm:cxn modelId="{8691D68B-4CF6-4E88-BCFC-B41A87A23AEB}" type="presParOf" srcId="{D2660568-E587-487C-A06C-4FBE0CC60090}" destId="{75D3678D-CF6F-41CC-9E76-BD4B7A6CA4C1}" srcOrd="3" destOrd="0" presId="urn:microsoft.com/office/officeart/2005/8/layout/orgChart1"/>
    <dgm:cxn modelId="{888899D0-E9A9-47C1-863E-7C6DC92EA6BF}" type="presParOf" srcId="{75D3678D-CF6F-41CC-9E76-BD4B7A6CA4C1}" destId="{C3E8913B-93F6-4E2B-97BC-7D9EF2E786EB}" srcOrd="0" destOrd="0" presId="urn:microsoft.com/office/officeart/2005/8/layout/orgChart1"/>
    <dgm:cxn modelId="{C7FAE642-5E0C-42C3-A745-07FC3BE0B18F}" type="presParOf" srcId="{C3E8913B-93F6-4E2B-97BC-7D9EF2E786EB}" destId="{8C99FDBB-A980-4B85-86DB-C3B2D9C128AF}" srcOrd="0" destOrd="0" presId="urn:microsoft.com/office/officeart/2005/8/layout/orgChart1"/>
    <dgm:cxn modelId="{2FB53A56-28F0-4333-9297-140D91D54C6E}" type="presParOf" srcId="{C3E8913B-93F6-4E2B-97BC-7D9EF2E786EB}" destId="{642BC10F-E012-4E20-A39A-A7EFE8B13CA7}" srcOrd="1" destOrd="0" presId="urn:microsoft.com/office/officeart/2005/8/layout/orgChart1"/>
    <dgm:cxn modelId="{E232AB42-8FCF-46B2-8412-024718D2C176}" type="presParOf" srcId="{75D3678D-CF6F-41CC-9E76-BD4B7A6CA4C1}" destId="{F9F4F9AA-ACD8-4899-A09C-E870593CC949}" srcOrd="1" destOrd="0" presId="urn:microsoft.com/office/officeart/2005/8/layout/orgChart1"/>
    <dgm:cxn modelId="{7710239C-BB7F-4C03-AB85-CF0858714C90}" type="presParOf" srcId="{75D3678D-CF6F-41CC-9E76-BD4B7A6CA4C1}" destId="{4758F8C2-00B4-4C18-8FA5-8F66BB0E63E9}" srcOrd="2" destOrd="0" presId="urn:microsoft.com/office/officeart/2005/8/layout/orgChart1"/>
    <dgm:cxn modelId="{6C8928BE-5645-4699-9ABB-122C4DD063C6}" type="presParOf" srcId="{D2660568-E587-487C-A06C-4FBE0CC60090}" destId="{6C3A5901-D48B-4C9B-895F-1DA6AE2367E8}" srcOrd="4" destOrd="0" presId="urn:microsoft.com/office/officeart/2005/8/layout/orgChart1"/>
    <dgm:cxn modelId="{563FBAA8-D461-49CC-BAD0-BD6D8475C00D}" type="presParOf" srcId="{D2660568-E587-487C-A06C-4FBE0CC60090}" destId="{65230383-D877-47AB-AE43-5AFE23AC6997}" srcOrd="5" destOrd="0" presId="urn:microsoft.com/office/officeart/2005/8/layout/orgChart1"/>
    <dgm:cxn modelId="{B09E7284-6279-4F8A-A1BC-FE3A816AA2D9}" type="presParOf" srcId="{65230383-D877-47AB-AE43-5AFE23AC6997}" destId="{BC98ED96-CE43-447D-AEBE-89565563CB13}" srcOrd="0" destOrd="0" presId="urn:microsoft.com/office/officeart/2005/8/layout/orgChart1"/>
    <dgm:cxn modelId="{6127E76A-AA4B-4FE9-A1DC-7A472062FB7C}" type="presParOf" srcId="{BC98ED96-CE43-447D-AEBE-89565563CB13}" destId="{BDC7130D-31B3-4E19-A736-2DFFD647D02E}" srcOrd="0" destOrd="0" presId="urn:microsoft.com/office/officeart/2005/8/layout/orgChart1"/>
    <dgm:cxn modelId="{D9E33010-94CD-4650-A67C-5667725A8C91}" type="presParOf" srcId="{BC98ED96-CE43-447D-AEBE-89565563CB13}" destId="{3E3D4689-E849-4404-870E-39AC6E9E179E}" srcOrd="1" destOrd="0" presId="urn:microsoft.com/office/officeart/2005/8/layout/orgChart1"/>
    <dgm:cxn modelId="{ABA43604-0F72-4ADB-A74A-3007E7D5B1E9}" type="presParOf" srcId="{65230383-D877-47AB-AE43-5AFE23AC6997}" destId="{026A2003-3E1A-4641-9CAA-2C0683F188C9}" srcOrd="1" destOrd="0" presId="urn:microsoft.com/office/officeart/2005/8/layout/orgChart1"/>
    <dgm:cxn modelId="{CDD931C8-73F5-4DD5-A5CE-FB977FEDEE65}" type="presParOf" srcId="{65230383-D877-47AB-AE43-5AFE23AC6997}" destId="{E2591787-C662-410E-87D7-AA805747F5B5}" srcOrd="2" destOrd="0" presId="urn:microsoft.com/office/officeart/2005/8/layout/orgChart1"/>
    <dgm:cxn modelId="{29E0BE34-D7EF-46E3-ABA4-ECA9154AC8A0}" type="presParOf" srcId="{D2660568-E587-487C-A06C-4FBE0CC60090}" destId="{7DD3E0E5-61B4-442B-8E6D-A5734C7973BE}" srcOrd="6" destOrd="0" presId="urn:microsoft.com/office/officeart/2005/8/layout/orgChart1"/>
    <dgm:cxn modelId="{B604D953-FE83-45FD-A317-E7B4618330FC}" type="presParOf" srcId="{D2660568-E587-487C-A06C-4FBE0CC60090}" destId="{EF612FDB-3F35-4609-A96F-1694BB55206B}" srcOrd="7" destOrd="0" presId="urn:microsoft.com/office/officeart/2005/8/layout/orgChart1"/>
    <dgm:cxn modelId="{D8AAAF96-121C-47EC-9C6B-1055183DB159}" type="presParOf" srcId="{EF612FDB-3F35-4609-A96F-1694BB55206B}" destId="{7602B89C-85A6-4439-AB33-4EA47DBDDE06}" srcOrd="0" destOrd="0" presId="urn:microsoft.com/office/officeart/2005/8/layout/orgChart1"/>
    <dgm:cxn modelId="{1AB6A5E9-0511-4D77-99C1-F4CCE2693DE5}" type="presParOf" srcId="{7602B89C-85A6-4439-AB33-4EA47DBDDE06}" destId="{2DA66D89-E422-49DC-8CA0-8A184990E64C}" srcOrd="0" destOrd="0" presId="urn:microsoft.com/office/officeart/2005/8/layout/orgChart1"/>
    <dgm:cxn modelId="{EE4D2F9B-87BE-4F5D-A6D5-D80A83789DA2}" type="presParOf" srcId="{7602B89C-85A6-4439-AB33-4EA47DBDDE06}" destId="{622547B1-1A03-449E-8DEC-FEFB74735AD6}" srcOrd="1" destOrd="0" presId="urn:microsoft.com/office/officeart/2005/8/layout/orgChart1"/>
    <dgm:cxn modelId="{4F34FE00-37D7-4F22-9A22-AB1A772CEE9A}" type="presParOf" srcId="{EF612FDB-3F35-4609-A96F-1694BB55206B}" destId="{74771E36-8540-4BCE-8480-D4E738A2067E}" srcOrd="1" destOrd="0" presId="urn:microsoft.com/office/officeart/2005/8/layout/orgChart1"/>
    <dgm:cxn modelId="{4135E193-3645-4562-8B44-07764F5DE862}" type="presParOf" srcId="{EF612FDB-3F35-4609-A96F-1694BB55206B}" destId="{A10B14DB-BA7E-463B-8EE3-23FD34C46E93}" srcOrd="2" destOrd="0" presId="urn:microsoft.com/office/officeart/2005/8/layout/orgChart1"/>
    <dgm:cxn modelId="{F3901FF3-C547-4599-A0B4-6D3E4DD3998D}" type="presParOf" srcId="{D2660568-E587-487C-A06C-4FBE0CC60090}" destId="{57EAA95C-3D44-4125-A9DB-1FAFB1F0CA2D}" srcOrd="8" destOrd="0" presId="urn:microsoft.com/office/officeart/2005/8/layout/orgChart1"/>
    <dgm:cxn modelId="{73A2E81A-FACA-46A1-983D-5E326047D27A}" type="presParOf" srcId="{D2660568-E587-487C-A06C-4FBE0CC60090}" destId="{D54C37E7-D173-45FF-8FEF-5337786686D0}" srcOrd="9" destOrd="0" presId="urn:microsoft.com/office/officeart/2005/8/layout/orgChart1"/>
    <dgm:cxn modelId="{7C3AA0D6-1B6A-4345-B5B1-3D2CD268DD65}" type="presParOf" srcId="{D54C37E7-D173-45FF-8FEF-5337786686D0}" destId="{C621D71E-F6D7-44E1-8862-317312D76482}" srcOrd="0" destOrd="0" presId="urn:microsoft.com/office/officeart/2005/8/layout/orgChart1"/>
    <dgm:cxn modelId="{710A3EF5-4104-4F06-8AE2-D941A6FE439B}" type="presParOf" srcId="{C621D71E-F6D7-44E1-8862-317312D76482}" destId="{A3383C04-CDDB-4851-8807-988D4E70D3C7}" srcOrd="0" destOrd="0" presId="urn:microsoft.com/office/officeart/2005/8/layout/orgChart1"/>
    <dgm:cxn modelId="{242A8175-598F-456E-BF4D-9668C06CBB61}" type="presParOf" srcId="{C621D71E-F6D7-44E1-8862-317312D76482}" destId="{E1EB3916-3B05-4AAC-8818-96D427584F85}" srcOrd="1" destOrd="0" presId="urn:microsoft.com/office/officeart/2005/8/layout/orgChart1"/>
    <dgm:cxn modelId="{5793F007-419E-4E4D-8B7E-EF076E14F351}" type="presParOf" srcId="{D54C37E7-D173-45FF-8FEF-5337786686D0}" destId="{1FCB18B8-5D7D-4DA3-A0D7-E99EC4AD2309}" srcOrd="1" destOrd="0" presId="urn:microsoft.com/office/officeart/2005/8/layout/orgChart1"/>
    <dgm:cxn modelId="{1D307B2C-FAE7-46DC-B14A-CE75FC15C27D}" type="presParOf" srcId="{D54C37E7-D173-45FF-8FEF-5337786686D0}" destId="{55A815F3-3A44-4906-B536-4EF9F071040E}" srcOrd="2" destOrd="0" presId="urn:microsoft.com/office/officeart/2005/8/layout/orgChart1"/>
    <dgm:cxn modelId="{0F318EA7-7948-4C24-BD22-758B7372156F}" type="presParOf" srcId="{8C4DA2C8-FC51-49BB-8E6A-EDDDD8A201D8}" destId="{A7354C04-E639-434D-ACDB-7175A6CA65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B6A5BA3-92FF-4DBD-8555-2B8D41C93BBE}" type="doc">
      <dgm:prSet loTypeId="urn:diagrams.loki3.com/BracketList+Icon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3973B81-7B3D-4EB8-AFF5-8B0FECF82893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kumimoji="0" lang="ru-RU" b="0" i="0" u="none" strike="noStrike" cap="none" spc="0" normalizeH="0" baseline="0" noProof="0" smtClean="0">
              <a:ln/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Сутність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D13662-2DBA-4389-8DD5-5D70EED78DFC}" type="parTrans" cxnId="{288E2D5D-8C12-4D89-AF50-16307CA1CD55}">
      <dgm:prSet/>
      <dgm:spPr/>
      <dgm:t>
        <a:bodyPr/>
        <a:lstStyle/>
        <a:p>
          <a:endParaRPr lang="ru-RU"/>
        </a:p>
      </dgm:t>
    </dgm:pt>
    <dgm:pt modelId="{B92DD3EE-A2B3-46B6-8AF7-411717CF7815}" type="sibTrans" cxnId="{288E2D5D-8C12-4D89-AF50-16307CA1CD55}">
      <dgm:prSet/>
      <dgm:spPr/>
      <dgm:t>
        <a:bodyPr/>
        <a:lstStyle/>
        <a:p>
          <a:endParaRPr lang="ru-RU"/>
        </a:p>
      </dgm:t>
    </dgm:pt>
    <dgm:pt modelId="{E5A2417B-31FC-4F94-A925-3921563558B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гострий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спосіб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вирішення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протиріч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інтересах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цілях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поглядах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виникають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процесі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соціальної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взаємодії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479078-5AE8-44AE-B283-5F173178CE65}" type="parTrans" cxnId="{8881730A-78A8-465D-B98C-109A144A8D52}">
      <dgm:prSet/>
      <dgm:spPr/>
      <dgm:t>
        <a:bodyPr/>
        <a:lstStyle/>
        <a:p>
          <a:endParaRPr lang="ru-RU"/>
        </a:p>
      </dgm:t>
    </dgm:pt>
    <dgm:pt modelId="{3551221A-8E29-4D4E-B6D5-F9FDE99C299C}" type="sibTrans" cxnId="{8881730A-78A8-465D-B98C-109A144A8D52}">
      <dgm:prSet/>
      <dgm:spPr/>
      <dgm:t>
        <a:bodyPr/>
        <a:lstStyle/>
        <a:p>
          <a:endParaRPr lang="ru-RU"/>
        </a:p>
      </dgm:t>
    </dgm:pt>
    <dgm:pt modelId="{891BFF32-3016-4016-85D3-3A5BE673017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FD9301-6227-42A9-AD5C-7CEC0FA313A9}" type="parTrans" cxnId="{DC082149-D37D-4244-8959-17ABC7DB2B25}">
      <dgm:prSet/>
      <dgm:spPr/>
      <dgm:t>
        <a:bodyPr/>
        <a:lstStyle/>
        <a:p>
          <a:endParaRPr lang="ru-RU"/>
        </a:p>
      </dgm:t>
    </dgm:pt>
    <dgm:pt modelId="{CFB4F3AE-8DE2-4B67-AA2A-831E86F85F74}" type="sibTrans" cxnId="{DC082149-D37D-4244-8959-17ABC7DB2B25}">
      <dgm:prSet/>
      <dgm:spPr/>
      <dgm:t>
        <a:bodyPr/>
        <a:lstStyle/>
        <a:p>
          <a:endParaRPr lang="ru-RU"/>
        </a:p>
      </dgm:t>
    </dgm:pt>
    <dgm:pt modelId="{225D066F-4311-46E6-84BD-001E9AE4DE8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протидія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учасників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цієї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взаємодії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зазвичай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супроводжується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негативними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емоціями</a:t>
          </a:r>
          <a:r>
            <a:rPr 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рамками правил і норм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B9138-BE4A-43AC-9E13-AD8DEEECFB0E}" type="parTrans" cxnId="{E8EBA3FE-34A9-41D8-8EC6-F767D86B9184}">
      <dgm:prSet/>
      <dgm:spPr/>
      <dgm:t>
        <a:bodyPr/>
        <a:lstStyle/>
        <a:p>
          <a:endParaRPr lang="ru-RU"/>
        </a:p>
      </dgm:t>
    </dgm:pt>
    <dgm:pt modelId="{AD3C3173-9CC9-4B73-BEF0-2276E4EF09DC}" type="sibTrans" cxnId="{E8EBA3FE-34A9-41D8-8EC6-F767D86B9184}">
      <dgm:prSet/>
      <dgm:spPr/>
      <dgm:t>
        <a:bodyPr/>
        <a:lstStyle/>
        <a:p>
          <a:endParaRPr lang="ru-RU"/>
        </a:p>
      </dgm:t>
    </dgm:pt>
    <dgm:pt modelId="{6B3F8721-033D-40C0-A050-D9F3CEEC8D57}" type="pres">
      <dgm:prSet presAssocID="{6B6A5BA3-92FF-4DBD-8555-2B8D41C93B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7ADB89-013E-4675-80E0-4BCE341EE138}" type="pres">
      <dgm:prSet presAssocID="{43973B81-7B3D-4EB8-AFF5-8B0FECF82893}" presName="linNode" presStyleCnt="0"/>
      <dgm:spPr/>
    </dgm:pt>
    <dgm:pt modelId="{9C6363CC-447F-448C-A3C3-EC8042CA0E79}" type="pres">
      <dgm:prSet presAssocID="{43973B81-7B3D-4EB8-AFF5-8B0FECF82893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69A7E-71B1-4539-B254-4B769207BFBE}" type="pres">
      <dgm:prSet presAssocID="{43973B81-7B3D-4EB8-AFF5-8B0FECF82893}" presName="bracket" presStyleLbl="parChTrans1D1" presStyleIdx="0" presStyleCnt="2"/>
      <dgm:spPr/>
    </dgm:pt>
    <dgm:pt modelId="{0351D0D3-71A8-4485-8ADD-1823697E6741}" type="pres">
      <dgm:prSet presAssocID="{43973B81-7B3D-4EB8-AFF5-8B0FECF82893}" presName="spH" presStyleCnt="0"/>
      <dgm:spPr/>
    </dgm:pt>
    <dgm:pt modelId="{414CF84C-CBFD-4BAB-B5B8-B8CC1F2F5997}" type="pres">
      <dgm:prSet presAssocID="{43973B81-7B3D-4EB8-AFF5-8B0FECF82893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26B75-831C-4FA0-BF89-42620C5C0CB5}" type="pres">
      <dgm:prSet presAssocID="{B92DD3EE-A2B3-46B6-8AF7-411717CF7815}" presName="spV" presStyleCnt="0"/>
      <dgm:spPr/>
    </dgm:pt>
    <dgm:pt modelId="{15ACCE60-4162-4A3E-A7A7-0013D7EE4A59}" type="pres">
      <dgm:prSet presAssocID="{891BFF32-3016-4016-85D3-3A5BE6730178}" presName="linNode" presStyleCnt="0"/>
      <dgm:spPr/>
    </dgm:pt>
    <dgm:pt modelId="{27833330-E964-4CB0-BF52-AF0735695B06}" type="pres">
      <dgm:prSet presAssocID="{891BFF32-3016-4016-85D3-3A5BE6730178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C6758-3779-46DB-9F2E-DABCCC88B7E6}" type="pres">
      <dgm:prSet presAssocID="{891BFF32-3016-4016-85D3-3A5BE6730178}" presName="bracket" presStyleLbl="parChTrans1D1" presStyleIdx="1" presStyleCnt="2"/>
      <dgm:spPr/>
    </dgm:pt>
    <dgm:pt modelId="{DA180CE2-C339-43AA-AC9C-1FD3CC2425A7}" type="pres">
      <dgm:prSet presAssocID="{891BFF32-3016-4016-85D3-3A5BE6730178}" presName="spH" presStyleCnt="0"/>
      <dgm:spPr/>
    </dgm:pt>
    <dgm:pt modelId="{56FCD714-782D-4C7A-A494-63B3609C490F}" type="pres">
      <dgm:prSet presAssocID="{891BFF32-3016-4016-85D3-3A5BE6730178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1B55F9-C59E-4513-B11C-2E6C970EC8B9}" type="presOf" srcId="{43973B81-7B3D-4EB8-AFF5-8B0FECF82893}" destId="{9C6363CC-447F-448C-A3C3-EC8042CA0E79}" srcOrd="0" destOrd="0" presId="urn:diagrams.loki3.com/BracketList+Icon"/>
    <dgm:cxn modelId="{DE4957AF-E978-46DC-A290-C38F0B6BDF63}" type="presOf" srcId="{225D066F-4311-46E6-84BD-001E9AE4DE8C}" destId="{56FCD714-782D-4C7A-A494-63B3609C490F}" srcOrd="0" destOrd="0" presId="urn:diagrams.loki3.com/BracketList+Icon"/>
    <dgm:cxn modelId="{E8EBA3FE-34A9-41D8-8EC6-F767D86B9184}" srcId="{891BFF32-3016-4016-85D3-3A5BE6730178}" destId="{225D066F-4311-46E6-84BD-001E9AE4DE8C}" srcOrd="0" destOrd="0" parTransId="{B47B9138-BE4A-43AC-9E13-AD8DEEECFB0E}" sibTransId="{AD3C3173-9CC9-4B73-BEF0-2276E4EF09DC}"/>
    <dgm:cxn modelId="{DC082149-D37D-4244-8959-17ABC7DB2B25}" srcId="{6B6A5BA3-92FF-4DBD-8555-2B8D41C93BBE}" destId="{891BFF32-3016-4016-85D3-3A5BE6730178}" srcOrd="1" destOrd="0" parTransId="{78FD9301-6227-42A9-AD5C-7CEC0FA313A9}" sibTransId="{CFB4F3AE-8DE2-4B67-AA2A-831E86F85F74}"/>
    <dgm:cxn modelId="{6D522264-F9D8-4F01-ABF3-C1296DAA66E8}" type="presOf" srcId="{891BFF32-3016-4016-85D3-3A5BE6730178}" destId="{27833330-E964-4CB0-BF52-AF0735695B06}" srcOrd="0" destOrd="0" presId="urn:diagrams.loki3.com/BracketList+Icon"/>
    <dgm:cxn modelId="{288E2D5D-8C12-4D89-AF50-16307CA1CD55}" srcId="{6B6A5BA3-92FF-4DBD-8555-2B8D41C93BBE}" destId="{43973B81-7B3D-4EB8-AFF5-8B0FECF82893}" srcOrd="0" destOrd="0" parTransId="{07D13662-2DBA-4389-8DD5-5D70EED78DFC}" sibTransId="{B92DD3EE-A2B3-46B6-8AF7-411717CF7815}"/>
    <dgm:cxn modelId="{8881730A-78A8-465D-B98C-109A144A8D52}" srcId="{43973B81-7B3D-4EB8-AFF5-8B0FECF82893}" destId="{E5A2417B-31FC-4F94-A925-3921563558B3}" srcOrd="0" destOrd="0" parTransId="{CF479078-5AE8-44AE-B283-5F173178CE65}" sibTransId="{3551221A-8E29-4D4E-B6D5-F9FDE99C299C}"/>
    <dgm:cxn modelId="{DBB9214F-8A23-49B1-9633-37D47B2C7EF0}" type="presOf" srcId="{6B6A5BA3-92FF-4DBD-8555-2B8D41C93BBE}" destId="{6B3F8721-033D-40C0-A050-D9F3CEEC8D57}" srcOrd="0" destOrd="0" presId="urn:diagrams.loki3.com/BracketList+Icon"/>
    <dgm:cxn modelId="{24E92277-1EB6-4F0A-AAE9-B45E4EBD2031}" type="presOf" srcId="{E5A2417B-31FC-4F94-A925-3921563558B3}" destId="{414CF84C-CBFD-4BAB-B5B8-B8CC1F2F5997}" srcOrd="0" destOrd="0" presId="urn:diagrams.loki3.com/BracketList+Icon"/>
    <dgm:cxn modelId="{C34A1251-0749-498F-91B2-BE9CEC93C690}" type="presParOf" srcId="{6B3F8721-033D-40C0-A050-D9F3CEEC8D57}" destId="{477ADB89-013E-4675-80E0-4BCE341EE138}" srcOrd="0" destOrd="0" presId="urn:diagrams.loki3.com/BracketList+Icon"/>
    <dgm:cxn modelId="{74468C9B-FD05-4ABF-A155-4827FAF9CCE7}" type="presParOf" srcId="{477ADB89-013E-4675-80E0-4BCE341EE138}" destId="{9C6363CC-447F-448C-A3C3-EC8042CA0E79}" srcOrd="0" destOrd="0" presId="urn:diagrams.loki3.com/BracketList+Icon"/>
    <dgm:cxn modelId="{7C3D053A-6019-403D-ADEE-8F94C9043CA4}" type="presParOf" srcId="{477ADB89-013E-4675-80E0-4BCE341EE138}" destId="{F0769A7E-71B1-4539-B254-4B769207BFBE}" srcOrd="1" destOrd="0" presId="urn:diagrams.loki3.com/BracketList+Icon"/>
    <dgm:cxn modelId="{50E02F0F-C31E-4EF4-82EB-CD91AD63D12C}" type="presParOf" srcId="{477ADB89-013E-4675-80E0-4BCE341EE138}" destId="{0351D0D3-71A8-4485-8ADD-1823697E6741}" srcOrd="2" destOrd="0" presId="urn:diagrams.loki3.com/BracketList+Icon"/>
    <dgm:cxn modelId="{C9F8DD85-A5D9-4EF4-B2E9-C52820290D32}" type="presParOf" srcId="{477ADB89-013E-4675-80E0-4BCE341EE138}" destId="{414CF84C-CBFD-4BAB-B5B8-B8CC1F2F5997}" srcOrd="3" destOrd="0" presId="urn:diagrams.loki3.com/BracketList+Icon"/>
    <dgm:cxn modelId="{5FB88086-D77D-4A35-AE64-8DA70F09774F}" type="presParOf" srcId="{6B3F8721-033D-40C0-A050-D9F3CEEC8D57}" destId="{06A26B75-831C-4FA0-BF89-42620C5C0CB5}" srcOrd="1" destOrd="0" presId="urn:diagrams.loki3.com/BracketList+Icon"/>
    <dgm:cxn modelId="{E45F9786-8C53-4761-BDA0-F55350B49D08}" type="presParOf" srcId="{6B3F8721-033D-40C0-A050-D9F3CEEC8D57}" destId="{15ACCE60-4162-4A3E-A7A7-0013D7EE4A59}" srcOrd="2" destOrd="0" presId="urn:diagrams.loki3.com/BracketList+Icon"/>
    <dgm:cxn modelId="{26E7FEEB-8722-449F-BF7D-E28DEEBCE72D}" type="presParOf" srcId="{15ACCE60-4162-4A3E-A7A7-0013D7EE4A59}" destId="{27833330-E964-4CB0-BF52-AF0735695B06}" srcOrd="0" destOrd="0" presId="urn:diagrams.loki3.com/BracketList+Icon"/>
    <dgm:cxn modelId="{5784248B-FF2D-4403-8D0C-3279AEF1F8F9}" type="presParOf" srcId="{15ACCE60-4162-4A3E-A7A7-0013D7EE4A59}" destId="{37BC6758-3779-46DB-9F2E-DABCCC88B7E6}" srcOrd="1" destOrd="0" presId="urn:diagrams.loki3.com/BracketList+Icon"/>
    <dgm:cxn modelId="{4CF537B6-5A82-48C7-8A06-5EF734A47729}" type="presParOf" srcId="{15ACCE60-4162-4A3E-A7A7-0013D7EE4A59}" destId="{DA180CE2-C339-43AA-AC9C-1FD3CC2425A7}" srcOrd="2" destOrd="0" presId="urn:diagrams.loki3.com/BracketList+Icon"/>
    <dgm:cxn modelId="{1FF79FC0-1122-4E80-9B7E-8933C65DCD74}" type="presParOf" srcId="{15ACCE60-4162-4A3E-A7A7-0013D7EE4A59}" destId="{56FCD714-782D-4C7A-A494-63B3609C490F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0B82B9C-3023-4233-9046-7B584ECE230B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28C973A-7F0B-4486-A2F2-40FB71BAC41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Внутрішньоособистий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824E6F-5D59-4669-A649-AD07DD9C1FD6}" type="parTrans" cxnId="{2267F51C-B311-465E-BD0C-F2E49A35E6FE}">
      <dgm:prSet/>
      <dgm:spPr/>
      <dgm:t>
        <a:bodyPr/>
        <a:lstStyle/>
        <a:p>
          <a:endParaRPr lang="ru-RU"/>
        </a:p>
      </dgm:t>
    </dgm:pt>
    <dgm:pt modelId="{EE496884-AE95-4C94-9E13-D5D4924F3BF3}" type="sibTrans" cxnId="{2267F51C-B311-465E-BD0C-F2E49A35E6FE}">
      <dgm:prSet/>
      <dgm:spPr/>
      <dgm:t>
        <a:bodyPr/>
        <a:lstStyle/>
        <a:p>
          <a:endParaRPr lang="ru-RU"/>
        </a:p>
      </dgm:t>
    </dgm:pt>
    <dgm:pt modelId="{85730B5C-84CE-47B2-82F6-0E4F95FDD0B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особистістю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групою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46723E-E0DF-443F-883B-2F1A2D6AA2AC}" type="parTrans" cxnId="{B5248C63-36DF-4315-8A14-8FB8704BB046}">
      <dgm:prSet/>
      <dgm:spPr/>
      <dgm:t>
        <a:bodyPr/>
        <a:lstStyle/>
        <a:p>
          <a:endParaRPr lang="ru-RU"/>
        </a:p>
      </dgm:t>
    </dgm:pt>
    <dgm:pt modelId="{7338A371-DB02-40D6-BEBB-0543FE9D8829}" type="sibTrans" cxnId="{B5248C63-36DF-4315-8A14-8FB8704BB046}">
      <dgm:prSet/>
      <dgm:spPr/>
      <dgm:t>
        <a:bodyPr/>
        <a:lstStyle/>
        <a:p>
          <a:endParaRPr lang="ru-RU"/>
        </a:p>
      </dgm:t>
    </dgm:pt>
    <dgm:pt modelId="{C78CB402-A45A-44B8-8A71-7C3BB63723E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Міжособистий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CA047-0B0D-42FB-BE0B-4AA7F563126E}" type="sibTrans" cxnId="{BBBA0E40-A081-4638-8F34-EC03409FEEC4}">
      <dgm:prSet/>
      <dgm:spPr/>
      <dgm:t>
        <a:bodyPr/>
        <a:lstStyle/>
        <a:p>
          <a:endParaRPr lang="ru-RU"/>
        </a:p>
      </dgm:t>
    </dgm:pt>
    <dgm:pt modelId="{52B2EB04-AFE4-4172-945B-B1CC383176F3}" type="parTrans" cxnId="{BBBA0E40-A081-4638-8F34-EC03409FEEC4}">
      <dgm:prSet/>
      <dgm:spPr/>
      <dgm:t>
        <a:bodyPr/>
        <a:lstStyle/>
        <a:p>
          <a:endParaRPr lang="ru-RU"/>
        </a:p>
      </dgm:t>
    </dgm:pt>
    <dgm:pt modelId="{06C240DA-5B1D-4EB6-A599-13DA49FEC6F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реакція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робоче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перевантаження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недовантаження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82A6AD-4683-4146-9568-B4DA1967DA06}" type="parTrans" cxnId="{47A00B0A-2ADB-4F6D-85DC-0736BF357EE6}">
      <dgm:prSet/>
      <dgm:spPr/>
      <dgm:t>
        <a:bodyPr/>
        <a:lstStyle/>
        <a:p>
          <a:endParaRPr lang="ru-RU"/>
        </a:p>
      </dgm:t>
    </dgm:pt>
    <dgm:pt modelId="{B5845080-C160-4BC9-AB96-CFB9B48E36B6}" type="sibTrans" cxnId="{47A00B0A-2ADB-4F6D-85DC-0736BF357EE6}">
      <dgm:prSet/>
      <dgm:spPr/>
      <dgm:t>
        <a:bodyPr/>
        <a:lstStyle/>
        <a:p>
          <a:endParaRPr lang="ru-RU"/>
        </a:p>
      </dgm:t>
    </dgm:pt>
    <dgm:pt modelId="{FC50EEA9-8B5A-4DDE-B3C1-511E49B6570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боротьба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керівників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обмежені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ресурси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капітал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робочу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силу, час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обладнання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ухвалення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проекта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FCD982-E1D7-42E7-9FA9-7BEE839E8B9A}" type="parTrans" cxnId="{C9F8D978-7BB3-4365-8601-B0E649C1045D}">
      <dgm:prSet/>
      <dgm:spPr/>
      <dgm:t>
        <a:bodyPr/>
        <a:lstStyle/>
        <a:p>
          <a:endParaRPr lang="ru-RU"/>
        </a:p>
      </dgm:t>
    </dgm:pt>
    <dgm:pt modelId="{A84806A9-2F49-410C-8D07-F481D23070AF}" type="sibTrans" cxnId="{C9F8D978-7BB3-4365-8601-B0E649C1045D}">
      <dgm:prSet/>
      <dgm:spPr/>
      <dgm:t>
        <a:bodyPr/>
        <a:lstStyle/>
        <a:p>
          <a:endParaRPr lang="ru-RU"/>
        </a:p>
      </dgm:t>
    </dgm:pt>
    <dgm:pt modelId="{2BC3E588-0B5F-4D9A-BC6B-0F08CF900FC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особистість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займає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позицію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відрізняється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позиції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групи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BC53B5-9314-419A-B184-32740039F45F}" type="parTrans" cxnId="{00F37958-2B83-402B-BE82-4A757B6E229C}">
      <dgm:prSet/>
      <dgm:spPr/>
      <dgm:t>
        <a:bodyPr/>
        <a:lstStyle/>
        <a:p>
          <a:endParaRPr lang="ru-RU"/>
        </a:p>
      </dgm:t>
    </dgm:pt>
    <dgm:pt modelId="{79D844DD-C43D-4A47-A210-C0A09981DECF}" type="sibTrans" cxnId="{00F37958-2B83-402B-BE82-4A757B6E229C}">
      <dgm:prSet/>
      <dgm:spPr/>
      <dgm:t>
        <a:bodyPr/>
        <a:lstStyle/>
        <a:p>
          <a:endParaRPr lang="ru-RU"/>
        </a:p>
      </dgm:t>
    </dgm:pt>
    <dgm:pt modelId="{A81D8791-4699-4661-9011-FD5C6C41E02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пов’язана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низькою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ступінню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задоволеністю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працею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малою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впевненістю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у себе і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організацією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стресом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B2D51-B6A0-4BD6-845D-DE2C76E7FE5C}" type="parTrans" cxnId="{DC3F2D37-53D6-4E68-AEC7-556991BDB4B2}">
      <dgm:prSet/>
      <dgm:spPr/>
      <dgm:t>
        <a:bodyPr/>
        <a:lstStyle/>
        <a:p>
          <a:endParaRPr lang="ru-RU"/>
        </a:p>
      </dgm:t>
    </dgm:pt>
    <dgm:pt modelId="{07667FF0-FE02-4B72-841D-FD02BF97E7C1}" type="sibTrans" cxnId="{DC3F2D37-53D6-4E68-AEC7-556991BDB4B2}">
      <dgm:prSet/>
      <dgm:spPr/>
      <dgm:t>
        <a:bodyPr/>
        <a:lstStyle/>
        <a:p>
          <a:endParaRPr lang="ru-RU"/>
        </a:p>
      </dgm:t>
    </dgm:pt>
    <dgm:pt modelId="{A9D57733-46AE-453E-BAE5-06C6D5A8FC95}" type="pres">
      <dgm:prSet presAssocID="{80B82B9C-3023-4233-9046-7B584ECE230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856F70-F0BE-46C4-803C-E0C32642E5DC}" type="pres">
      <dgm:prSet presAssocID="{028C973A-7F0B-4486-A2F2-40FB71BAC41B}" presName="comp" presStyleCnt="0"/>
      <dgm:spPr/>
    </dgm:pt>
    <dgm:pt modelId="{307E3D6E-887A-4B7C-8100-125989E61707}" type="pres">
      <dgm:prSet presAssocID="{028C973A-7F0B-4486-A2F2-40FB71BAC41B}" presName="box" presStyleLbl="node1" presStyleIdx="0" presStyleCnt="3"/>
      <dgm:spPr/>
      <dgm:t>
        <a:bodyPr/>
        <a:lstStyle/>
        <a:p>
          <a:endParaRPr lang="ru-RU"/>
        </a:p>
      </dgm:t>
    </dgm:pt>
    <dgm:pt modelId="{6E97330C-33C5-476B-844F-5A9B333117A1}" type="pres">
      <dgm:prSet presAssocID="{028C973A-7F0B-4486-A2F2-40FB71BAC41B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647C76F-AD59-47C3-A660-4791BF996676}" type="pres">
      <dgm:prSet presAssocID="{028C973A-7F0B-4486-A2F2-40FB71BAC41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4C153-9FDD-4E01-B457-9E85915C17D9}" type="pres">
      <dgm:prSet presAssocID="{EE496884-AE95-4C94-9E13-D5D4924F3BF3}" presName="spacer" presStyleCnt="0"/>
      <dgm:spPr/>
    </dgm:pt>
    <dgm:pt modelId="{757FA74F-BFE8-4A6B-89CA-88CBCE799223}" type="pres">
      <dgm:prSet presAssocID="{C78CB402-A45A-44B8-8A71-7C3BB63723E6}" presName="comp" presStyleCnt="0"/>
      <dgm:spPr/>
    </dgm:pt>
    <dgm:pt modelId="{55949C83-8B75-437A-8AC4-D7B892FC9AC4}" type="pres">
      <dgm:prSet presAssocID="{C78CB402-A45A-44B8-8A71-7C3BB63723E6}" presName="box" presStyleLbl="node1" presStyleIdx="1" presStyleCnt="3"/>
      <dgm:spPr/>
      <dgm:t>
        <a:bodyPr/>
        <a:lstStyle/>
        <a:p>
          <a:endParaRPr lang="ru-RU"/>
        </a:p>
      </dgm:t>
    </dgm:pt>
    <dgm:pt modelId="{FFABA45E-C963-4CE5-811E-3D1F54596AF6}" type="pres">
      <dgm:prSet presAssocID="{C78CB402-A45A-44B8-8A71-7C3BB63723E6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112597A-A1B4-48ED-B278-AD38A125205B}" type="pres">
      <dgm:prSet presAssocID="{C78CB402-A45A-44B8-8A71-7C3BB63723E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DED2B-8F00-4BA5-BA19-41A4F3B6993D}" type="pres">
      <dgm:prSet presAssocID="{581CA047-0B0D-42FB-BE0B-4AA7F563126E}" presName="spacer" presStyleCnt="0"/>
      <dgm:spPr/>
    </dgm:pt>
    <dgm:pt modelId="{01D0A5F6-7DDC-40F8-ACAF-EE1A6D20F5D4}" type="pres">
      <dgm:prSet presAssocID="{85730B5C-84CE-47B2-82F6-0E4F95FDD0B0}" presName="comp" presStyleCnt="0"/>
      <dgm:spPr/>
    </dgm:pt>
    <dgm:pt modelId="{31DCCC81-7217-4240-9FF9-AABC8EC9155C}" type="pres">
      <dgm:prSet presAssocID="{85730B5C-84CE-47B2-82F6-0E4F95FDD0B0}" presName="box" presStyleLbl="node1" presStyleIdx="2" presStyleCnt="3"/>
      <dgm:spPr/>
      <dgm:t>
        <a:bodyPr/>
        <a:lstStyle/>
        <a:p>
          <a:endParaRPr lang="ru-RU"/>
        </a:p>
      </dgm:t>
    </dgm:pt>
    <dgm:pt modelId="{2E956400-7554-40E0-A864-23D0971C6A67}" type="pres">
      <dgm:prSet presAssocID="{85730B5C-84CE-47B2-82F6-0E4F95FDD0B0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8BFE8CB-1AED-4D25-BC0D-BF373E2F058C}" type="pres">
      <dgm:prSet presAssocID="{85730B5C-84CE-47B2-82F6-0E4F95FDD0B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ECC760-70F1-4DFE-B430-EC75907089B7}" type="presOf" srcId="{FC50EEA9-8B5A-4DDE-B3C1-511E49B6570D}" destId="{55949C83-8B75-437A-8AC4-D7B892FC9AC4}" srcOrd="0" destOrd="1" presId="urn:microsoft.com/office/officeart/2005/8/layout/vList4"/>
    <dgm:cxn modelId="{00F37958-2B83-402B-BE82-4A757B6E229C}" srcId="{85730B5C-84CE-47B2-82F6-0E4F95FDD0B0}" destId="{2BC3E588-0B5F-4D9A-BC6B-0F08CF900FCD}" srcOrd="0" destOrd="0" parTransId="{92BC53B5-9314-419A-B184-32740039F45F}" sibTransId="{79D844DD-C43D-4A47-A210-C0A09981DECF}"/>
    <dgm:cxn modelId="{DC3F2D37-53D6-4E68-AEC7-556991BDB4B2}" srcId="{028C973A-7F0B-4486-A2F2-40FB71BAC41B}" destId="{A81D8791-4699-4661-9011-FD5C6C41E026}" srcOrd="1" destOrd="0" parTransId="{FD0B2D51-B6A0-4BD6-845D-DE2C76E7FE5C}" sibTransId="{07667FF0-FE02-4B72-841D-FD02BF97E7C1}"/>
    <dgm:cxn modelId="{09CE9543-DB5A-4B18-9C4B-04AFE590BEBF}" type="presOf" srcId="{A81D8791-4699-4661-9011-FD5C6C41E026}" destId="{307E3D6E-887A-4B7C-8100-125989E61707}" srcOrd="0" destOrd="2" presId="urn:microsoft.com/office/officeart/2005/8/layout/vList4"/>
    <dgm:cxn modelId="{24460318-2E4B-461F-9A03-1AE16E3C68FC}" type="presOf" srcId="{028C973A-7F0B-4486-A2F2-40FB71BAC41B}" destId="{307E3D6E-887A-4B7C-8100-125989E61707}" srcOrd="0" destOrd="0" presId="urn:microsoft.com/office/officeart/2005/8/layout/vList4"/>
    <dgm:cxn modelId="{405B61DF-DAF3-4B75-8C47-C923EC798325}" type="presOf" srcId="{85730B5C-84CE-47B2-82F6-0E4F95FDD0B0}" destId="{68BFE8CB-1AED-4D25-BC0D-BF373E2F058C}" srcOrd="1" destOrd="0" presId="urn:microsoft.com/office/officeart/2005/8/layout/vList4"/>
    <dgm:cxn modelId="{369CA2BC-54B3-4404-84B0-C43C8E76DB01}" type="presOf" srcId="{85730B5C-84CE-47B2-82F6-0E4F95FDD0B0}" destId="{31DCCC81-7217-4240-9FF9-AABC8EC9155C}" srcOrd="0" destOrd="0" presId="urn:microsoft.com/office/officeart/2005/8/layout/vList4"/>
    <dgm:cxn modelId="{7F5C6AE5-C18E-4B1D-9D9B-8E63B9BC0142}" type="presOf" srcId="{80B82B9C-3023-4233-9046-7B584ECE230B}" destId="{A9D57733-46AE-453E-BAE5-06C6D5A8FC95}" srcOrd="0" destOrd="0" presId="urn:microsoft.com/office/officeart/2005/8/layout/vList4"/>
    <dgm:cxn modelId="{BBBA0E40-A081-4638-8F34-EC03409FEEC4}" srcId="{80B82B9C-3023-4233-9046-7B584ECE230B}" destId="{C78CB402-A45A-44B8-8A71-7C3BB63723E6}" srcOrd="1" destOrd="0" parTransId="{52B2EB04-AFE4-4172-945B-B1CC383176F3}" sibTransId="{581CA047-0B0D-42FB-BE0B-4AA7F563126E}"/>
    <dgm:cxn modelId="{C9F8D978-7BB3-4365-8601-B0E649C1045D}" srcId="{C78CB402-A45A-44B8-8A71-7C3BB63723E6}" destId="{FC50EEA9-8B5A-4DDE-B3C1-511E49B6570D}" srcOrd="0" destOrd="0" parTransId="{98FCD982-E1D7-42E7-9FA9-7BEE839E8B9A}" sibTransId="{A84806A9-2F49-410C-8D07-F481D23070AF}"/>
    <dgm:cxn modelId="{7D44EB60-EDFA-4EDF-8069-E994C42837D1}" type="presOf" srcId="{06C240DA-5B1D-4EB6-A599-13DA49FEC6F0}" destId="{A647C76F-AD59-47C3-A660-4791BF996676}" srcOrd="1" destOrd="1" presId="urn:microsoft.com/office/officeart/2005/8/layout/vList4"/>
    <dgm:cxn modelId="{47A00B0A-2ADB-4F6D-85DC-0736BF357EE6}" srcId="{028C973A-7F0B-4486-A2F2-40FB71BAC41B}" destId="{06C240DA-5B1D-4EB6-A599-13DA49FEC6F0}" srcOrd="0" destOrd="0" parTransId="{C682A6AD-4683-4146-9568-B4DA1967DA06}" sibTransId="{B5845080-C160-4BC9-AB96-CFB9B48E36B6}"/>
    <dgm:cxn modelId="{ED8A1EAF-295E-418C-BAC7-AA2777933A3A}" type="presOf" srcId="{FC50EEA9-8B5A-4DDE-B3C1-511E49B6570D}" destId="{D112597A-A1B4-48ED-B278-AD38A125205B}" srcOrd="1" destOrd="1" presId="urn:microsoft.com/office/officeart/2005/8/layout/vList4"/>
    <dgm:cxn modelId="{B5248C63-36DF-4315-8A14-8FB8704BB046}" srcId="{80B82B9C-3023-4233-9046-7B584ECE230B}" destId="{85730B5C-84CE-47B2-82F6-0E4F95FDD0B0}" srcOrd="2" destOrd="0" parTransId="{A146723E-E0DF-443F-883B-2F1A2D6AA2AC}" sibTransId="{7338A371-DB02-40D6-BEBB-0543FE9D8829}"/>
    <dgm:cxn modelId="{84A505D4-5358-460C-A90A-C40ABAB704A8}" type="presOf" srcId="{C78CB402-A45A-44B8-8A71-7C3BB63723E6}" destId="{55949C83-8B75-437A-8AC4-D7B892FC9AC4}" srcOrd="0" destOrd="0" presId="urn:microsoft.com/office/officeart/2005/8/layout/vList4"/>
    <dgm:cxn modelId="{2267F51C-B311-465E-BD0C-F2E49A35E6FE}" srcId="{80B82B9C-3023-4233-9046-7B584ECE230B}" destId="{028C973A-7F0B-4486-A2F2-40FB71BAC41B}" srcOrd="0" destOrd="0" parTransId="{DA824E6F-5D59-4669-A649-AD07DD9C1FD6}" sibTransId="{EE496884-AE95-4C94-9E13-D5D4924F3BF3}"/>
    <dgm:cxn modelId="{D8DAD797-C08D-4E09-A957-9C2C909352C5}" type="presOf" srcId="{2BC3E588-0B5F-4D9A-BC6B-0F08CF900FCD}" destId="{31DCCC81-7217-4240-9FF9-AABC8EC9155C}" srcOrd="0" destOrd="1" presId="urn:microsoft.com/office/officeart/2005/8/layout/vList4"/>
    <dgm:cxn modelId="{3A8CAA92-5A49-490E-A5A5-ADC083639920}" type="presOf" srcId="{C78CB402-A45A-44B8-8A71-7C3BB63723E6}" destId="{D112597A-A1B4-48ED-B278-AD38A125205B}" srcOrd="1" destOrd="0" presId="urn:microsoft.com/office/officeart/2005/8/layout/vList4"/>
    <dgm:cxn modelId="{0D44D349-1B2F-4010-85BB-FB09BECB0272}" type="presOf" srcId="{028C973A-7F0B-4486-A2F2-40FB71BAC41B}" destId="{A647C76F-AD59-47C3-A660-4791BF996676}" srcOrd="1" destOrd="0" presId="urn:microsoft.com/office/officeart/2005/8/layout/vList4"/>
    <dgm:cxn modelId="{304E4F08-7339-43C5-B4D6-452A7904DC37}" type="presOf" srcId="{06C240DA-5B1D-4EB6-A599-13DA49FEC6F0}" destId="{307E3D6E-887A-4B7C-8100-125989E61707}" srcOrd="0" destOrd="1" presId="urn:microsoft.com/office/officeart/2005/8/layout/vList4"/>
    <dgm:cxn modelId="{7AABD9F7-C01A-4D91-A14F-AAF495728542}" type="presOf" srcId="{A81D8791-4699-4661-9011-FD5C6C41E026}" destId="{A647C76F-AD59-47C3-A660-4791BF996676}" srcOrd="1" destOrd="2" presId="urn:microsoft.com/office/officeart/2005/8/layout/vList4"/>
    <dgm:cxn modelId="{0D99D456-7A4C-4A3F-9FF5-DFE4218D3DDF}" type="presOf" srcId="{2BC3E588-0B5F-4D9A-BC6B-0F08CF900FCD}" destId="{68BFE8CB-1AED-4D25-BC0D-BF373E2F058C}" srcOrd="1" destOrd="1" presId="urn:microsoft.com/office/officeart/2005/8/layout/vList4"/>
    <dgm:cxn modelId="{3A10F477-F465-4A1A-B22A-5C154D66BD06}" type="presParOf" srcId="{A9D57733-46AE-453E-BAE5-06C6D5A8FC95}" destId="{36856F70-F0BE-46C4-803C-E0C32642E5DC}" srcOrd="0" destOrd="0" presId="urn:microsoft.com/office/officeart/2005/8/layout/vList4"/>
    <dgm:cxn modelId="{F2830796-2A66-4078-8122-D9C93FFE081F}" type="presParOf" srcId="{36856F70-F0BE-46C4-803C-E0C32642E5DC}" destId="{307E3D6E-887A-4B7C-8100-125989E61707}" srcOrd="0" destOrd="0" presId="urn:microsoft.com/office/officeart/2005/8/layout/vList4"/>
    <dgm:cxn modelId="{998F0A3B-6151-46F4-B3F9-610ACBCBA23A}" type="presParOf" srcId="{36856F70-F0BE-46C4-803C-E0C32642E5DC}" destId="{6E97330C-33C5-476B-844F-5A9B333117A1}" srcOrd="1" destOrd="0" presId="urn:microsoft.com/office/officeart/2005/8/layout/vList4"/>
    <dgm:cxn modelId="{83B6D27B-C219-43A5-9E36-5193ED494D8D}" type="presParOf" srcId="{36856F70-F0BE-46C4-803C-E0C32642E5DC}" destId="{A647C76F-AD59-47C3-A660-4791BF996676}" srcOrd="2" destOrd="0" presId="urn:microsoft.com/office/officeart/2005/8/layout/vList4"/>
    <dgm:cxn modelId="{351725F0-BA30-4666-BA33-0E06D40CEFC5}" type="presParOf" srcId="{A9D57733-46AE-453E-BAE5-06C6D5A8FC95}" destId="{3754C153-9FDD-4E01-B457-9E85915C17D9}" srcOrd="1" destOrd="0" presId="urn:microsoft.com/office/officeart/2005/8/layout/vList4"/>
    <dgm:cxn modelId="{227BF81B-01B1-4589-8797-91269D29F8E2}" type="presParOf" srcId="{A9D57733-46AE-453E-BAE5-06C6D5A8FC95}" destId="{757FA74F-BFE8-4A6B-89CA-88CBCE799223}" srcOrd="2" destOrd="0" presId="urn:microsoft.com/office/officeart/2005/8/layout/vList4"/>
    <dgm:cxn modelId="{1DC624A0-58D8-4B9D-8B16-67A4568B24A0}" type="presParOf" srcId="{757FA74F-BFE8-4A6B-89CA-88CBCE799223}" destId="{55949C83-8B75-437A-8AC4-D7B892FC9AC4}" srcOrd="0" destOrd="0" presId="urn:microsoft.com/office/officeart/2005/8/layout/vList4"/>
    <dgm:cxn modelId="{EAAB815D-7E7B-4998-9F9A-6439C0415914}" type="presParOf" srcId="{757FA74F-BFE8-4A6B-89CA-88CBCE799223}" destId="{FFABA45E-C963-4CE5-811E-3D1F54596AF6}" srcOrd="1" destOrd="0" presId="urn:microsoft.com/office/officeart/2005/8/layout/vList4"/>
    <dgm:cxn modelId="{17D64CD3-8A24-44EA-BCB8-0A2A87A714A5}" type="presParOf" srcId="{757FA74F-BFE8-4A6B-89CA-88CBCE799223}" destId="{D112597A-A1B4-48ED-B278-AD38A125205B}" srcOrd="2" destOrd="0" presId="urn:microsoft.com/office/officeart/2005/8/layout/vList4"/>
    <dgm:cxn modelId="{A3620220-DD61-44EB-BCB0-A9C11D1483B4}" type="presParOf" srcId="{A9D57733-46AE-453E-BAE5-06C6D5A8FC95}" destId="{F4CDED2B-8F00-4BA5-BA19-41A4F3B6993D}" srcOrd="3" destOrd="0" presId="urn:microsoft.com/office/officeart/2005/8/layout/vList4"/>
    <dgm:cxn modelId="{BFE27E34-938D-4487-B251-C6F5FD29D221}" type="presParOf" srcId="{A9D57733-46AE-453E-BAE5-06C6D5A8FC95}" destId="{01D0A5F6-7DDC-40F8-ACAF-EE1A6D20F5D4}" srcOrd="4" destOrd="0" presId="urn:microsoft.com/office/officeart/2005/8/layout/vList4"/>
    <dgm:cxn modelId="{C378CD73-0849-4706-B42B-57B80A1C010F}" type="presParOf" srcId="{01D0A5F6-7DDC-40F8-ACAF-EE1A6D20F5D4}" destId="{31DCCC81-7217-4240-9FF9-AABC8EC9155C}" srcOrd="0" destOrd="0" presId="urn:microsoft.com/office/officeart/2005/8/layout/vList4"/>
    <dgm:cxn modelId="{ADB04607-4E5D-4F31-B419-7A55C62DDA28}" type="presParOf" srcId="{01D0A5F6-7DDC-40F8-ACAF-EE1A6D20F5D4}" destId="{2E956400-7554-40E0-A864-23D0971C6A67}" srcOrd="1" destOrd="0" presId="urn:microsoft.com/office/officeart/2005/8/layout/vList4"/>
    <dgm:cxn modelId="{A040FA3A-977A-4477-97FD-FCE5E8B527B9}" type="presParOf" srcId="{01D0A5F6-7DDC-40F8-ACAF-EE1A6D20F5D4}" destId="{68BFE8CB-1AED-4D25-BC0D-BF373E2F058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A33B000-EAB4-4D19-AA14-2352CEA62CD0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FC0DA91-77EF-4CBE-9034-58CDDD90635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Розподіл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ресурсів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A4C87D-6426-44DD-AFE7-CBE860F6D733}" type="parTrans" cxnId="{562087AA-34FD-4A05-A32F-17FDAE53A4BC}">
      <dgm:prSet/>
      <dgm:spPr/>
      <dgm:t>
        <a:bodyPr/>
        <a:lstStyle/>
        <a:p>
          <a:endParaRPr lang="ru-RU"/>
        </a:p>
      </dgm:t>
    </dgm:pt>
    <dgm:pt modelId="{DC2CB773-5B79-4D47-A722-E1022A003F9F}" type="sibTrans" cxnId="{562087AA-34FD-4A05-A32F-17FDAE53A4BC}">
      <dgm:prSet/>
      <dgm:spPr/>
      <dgm:t>
        <a:bodyPr/>
        <a:lstStyle/>
        <a:p>
          <a:endParaRPr lang="ru-RU"/>
        </a:p>
      </dgm:t>
    </dgm:pt>
    <dgm:pt modelId="{F0D54E9A-6A8A-4E47-99BF-C458F80079C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виділити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більшу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частку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ресурсів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якомусь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одному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керівнику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підлеглому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групі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означає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інші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отримають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меншу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долю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спільної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кількості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88CAFC-D5E7-493A-B001-8C2E06CFF15C}" type="parTrans" cxnId="{080CA743-E379-4366-96EE-639834C80820}">
      <dgm:prSet/>
      <dgm:spPr/>
      <dgm:t>
        <a:bodyPr/>
        <a:lstStyle/>
        <a:p>
          <a:endParaRPr lang="ru-RU"/>
        </a:p>
      </dgm:t>
    </dgm:pt>
    <dgm:pt modelId="{A8154CF0-A841-4E1F-A576-E658E4473912}" type="sibTrans" cxnId="{080CA743-E379-4366-96EE-639834C80820}">
      <dgm:prSet/>
      <dgm:spPr/>
      <dgm:t>
        <a:bodyPr/>
        <a:lstStyle/>
        <a:p>
          <a:endParaRPr lang="ru-RU"/>
        </a:p>
      </dgm:t>
    </dgm:pt>
    <dgm:pt modelId="{2EF3C0AC-2BBF-4B8B-AB1C-60A97286BAB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Взаємозалежність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задач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0E3CD1-3DAE-4E82-90FF-F1DC34EC2975}" type="parTrans" cxnId="{ADA79D86-C298-41D4-8910-4E38BAA726A1}">
      <dgm:prSet/>
      <dgm:spPr/>
      <dgm:t>
        <a:bodyPr/>
        <a:lstStyle/>
        <a:p>
          <a:endParaRPr lang="ru-RU"/>
        </a:p>
      </dgm:t>
    </dgm:pt>
    <dgm:pt modelId="{5E2A98E6-205D-4C68-BF7C-52CFE6535536}" type="sibTrans" cxnId="{ADA79D86-C298-41D4-8910-4E38BAA726A1}">
      <dgm:prSet/>
      <dgm:spPr/>
      <dgm:t>
        <a:bodyPr/>
        <a:lstStyle/>
        <a:p>
          <a:endParaRPr lang="ru-RU"/>
        </a:p>
      </dgm:t>
    </dgm:pt>
    <dgm:pt modelId="{35024E31-8260-4174-A989-DF97C0A6824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одна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людина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група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залежать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виконанні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задачі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іншої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людини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групи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DFB00-55D2-4F90-9CB7-DB1B058D772B}" type="parTrans" cxnId="{8CCB39D1-098C-41DB-AC63-3245B17D558B}">
      <dgm:prSet/>
      <dgm:spPr/>
      <dgm:t>
        <a:bodyPr/>
        <a:lstStyle/>
        <a:p>
          <a:endParaRPr lang="ru-RU"/>
        </a:p>
      </dgm:t>
    </dgm:pt>
    <dgm:pt modelId="{2BDA7E0D-1DD4-4350-95C7-FDC224F0C39E}" type="sibTrans" cxnId="{8CCB39D1-098C-41DB-AC63-3245B17D558B}">
      <dgm:prSet/>
      <dgm:spPr/>
      <dgm:t>
        <a:bodyPr/>
        <a:lstStyle/>
        <a:p>
          <a:endParaRPr lang="ru-RU"/>
        </a:p>
      </dgm:t>
    </dgm:pt>
    <dgm:pt modelId="{79920BA9-D376-45FB-B6E2-17F2D581DCA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Розбіжність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цілях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D5977A-A031-4DD2-9610-91A249EC0258}" type="parTrans" cxnId="{1A6D7D73-718F-4D1D-BBF4-3AE6A381B534}">
      <dgm:prSet/>
      <dgm:spPr/>
      <dgm:t>
        <a:bodyPr/>
        <a:lstStyle/>
        <a:p>
          <a:endParaRPr lang="ru-RU"/>
        </a:p>
      </dgm:t>
    </dgm:pt>
    <dgm:pt modelId="{88EF64FC-E441-46CB-AF43-23CF778CE8E5}" type="sibTrans" cxnId="{1A6D7D73-718F-4D1D-BBF4-3AE6A381B534}">
      <dgm:prSet/>
      <dgm:spPr/>
      <dgm:t>
        <a:bodyPr/>
        <a:lstStyle/>
        <a:p>
          <a:endParaRPr lang="ru-RU"/>
        </a:p>
      </dgm:t>
    </dgm:pt>
    <dgm:pt modelId="{C1A4EE2C-7A70-450C-8DC5-8906EB2ECC2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спеціалізовані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підрозділи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сами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формулюють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свої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цілі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можуть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приділяти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більше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уваги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їх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досягненню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чим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цілям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всієї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організації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/>
        </a:p>
      </dgm:t>
    </dgm:pt>
    <dgm:pt modelId="{5D630D2D-1BF7-419C-A917-D132EE0E6F3D}" type="parTrans" cxnId="{B465E568-B13E-4F1D-9BC4-6454FA18AFD5}">
      <dgm:prSet/>
      <dgm:spPr/>
      <dgm:t>
        <a:bodyPr/>
        <a:lstStyle/>
        <a:p>
          <a:endParaRPr lang="ru-RU"/>
        </a:p>
      </dgm:t>
    </dgm:pt>
    <dgm:pt modelId="{0B23919B-A8B1-4BBB-8797-1464C6E2AE34}" type="sibTrans" cxnId="{B465E568-B13E-4F1D-9BC4-6454FA18AFD5}">
      <dgm:prSet/>
      <dgm:spPr/>
      <dgm:t>
        <a:bodyPr/>
        <a:lstStyle/>
        <a:p>
          <a:endParaRPr lang="ru-RU"/>
        </a:p>
      </dgm:t>
    </dgm:pt>
    <dgm:pt modelId="{C2EE4E1A-F5A7-439F-8C59-3F4619DFB82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всі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організації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є системами,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складаються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взаємозалежних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елементів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A9837B-E9BA-4786-9BD9-EFF490162A60}" type="parTrans" cxnId="{C579DE9A-2F49-4642-A3A8-1D61826D0DA2}">
      <dgm:prSet/>
      <dgm:spPr/>
      <dgm:t>
        <a:bodyPr/>
        <a:lstStyle/>
        <a:p>
          <a:endParaRPr lang="ru-RU"/>
        </a:p>
      </dgm:t>
    </dgm:pt>
    <dgm:pt modelId="{F7E5269A-B33D-4F80-8445-1A262C98E326}" type="sibTrans" cxnId="{C579DE9A-2F49-4642-A3A8-1D61826D0DA2}">
      <dgm:prSet/>
      <dgm:spPr/>
      <dgm:t>
        <a:bodyPr/>
        <a:lstStyle/>
        <a:p>
          <a:endParaRPr lang="ru-RU"/>
        </a:p>
      </dgm:t>
    </dgm:pt>
    <dgm:pt modelId="{8FB73D5D-EBEC-4D03-97F8-BDD4F2DAC17D}" type="pres">
      <dgm:prSet presAssocID="{3A33B000-EAB4-4D19-AA14-2352CEA62C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68046A-7F53-4F2C-8550-CC2C2713B4C5}" type="pres">
      <dgm:prSet presAssocID="{FFC0DA91-77EF-4CBE-9034-58CDDD906353}" presName="comp" presStyleCnt="0"/>
      <dgm:spPr/>
    </dgm:pt>
    <dgm:pt modelId="{390776C9-359C-4144-9DCD-F11177C31001}" type="pres">
      <dgm:prSet presAssocID="{FFC0DA91-77EF-4CBE-9034-58CDDD906353}" presName="box" presStyleLbl="node1" presStyleIdx="0" presStyleCnt="3"/>
      <dgm:spPr/>
      <dgm:t>
        <a:bodyPr/>
        <a:lstStyle/>
        <a:p>
          <a:endParaRPr lang="ru-RU"/>
        </a:p>
      </dgm:t>
    </dgm:pt>
    <dgm:pt modelId="{5F4D8AB3-403A-4853-9CEC-AB8042631E88}" type="pres">
      <dgm:prSet presAssocID="{FFC0DA91-77EF-4CBE-9034-58CDDD906353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34933DC-DEC4-407F-BB8E-84D68D5FB91D}" type="pres">
      <dgm:prSet presAssocID="{FFC0DA91-77EF-4CBE-9034-58CDDD90635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75E5-58F1-487B-8983-B4F396C50BB4}" type="pres">
      <dgm:prSet presAssocID="{DC2CB773-5B79-4D47-A722-E1022A003F9F}" presName="spacer" presStyleCnt="0"/>
      <dgm:spPr/>
    </dgm:pt>
    <dgm:pt modelId="{2FBF969E-5349-4279-9988-E74E04816EA4}" type="pres">
      <dgm:prSet presAssocID="{2EF3C0AC-2BBF-4B8B-AB1C-60A97286BAB6}" presName="comp" presStyleCnt="0"/>
      <dgm:spPr/>
    </dgm:pt>
    <dgm:pt modelId="{DD84D3DF-524B-4E15-85AF-90B931726D94}" type="pres">
      <dgm:prSet presAssocID="{2EF3C0AC-2BBF-4B8B-AB1C-60A97286BAB6}" presName="box" presStyleLbl="node1" presStyleIdx="1" presStyleCnt="3"/>
      <dgm:spPr/>
      <dgm:t>
        <a:bodyPr/>
        <a:lstStyle/>
        <a:p>
          <a:endParaRPr lang="ru-RU"/>
        </a:p>
      </dgm:t>
    </dgm:pt>
    <dgm:pt modelId="{6D9DC2C8-F061-49C8-A758-6674BAD89B5C}" type="pres">
      <dgm:prSet presAssocID="{2EF3C0AC-2BBF-4B8B-AB1C-60A97286BAB6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0ADF9D3-1109-43AA-8F26-B5D4E1CCD36D}" type="pres">
      <dgm:prSet presAssocID="{2EF3C0AC-2BBF-4B8B-AB1C-60A97286BAB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291BF-C23D-4884-AA10-D8E4CD88894C}" type="pres">
      <dgm:prSet presAssocID="{5E2A98E6-205D-4C68-BF7C-52CFE6535536}" presName="spacer" presStyleCnt="0"/>
      <dgm:spPr/>
    </dgm:pt>
    <dgm:pt modelId="{EE596AC2-DB2C-4DE6-9953-35093D5752F8}" type="pres">
      <dgm:prSet presAssocID="{79920BA9-D376-45FB-B6E2-17F2D581DCA8}" presName="comp" presStyleCnt="0"/>
      <dgm:spPr/>
    </dgm:pt>
    <dgm:pt modelId="{507D7499-3ED3-4491-A78F-C6F5A2F212D7}" type="pres">
      <dgm:prSet presAssocID="{79920BA9-D376-45FB-B6E2-17F2D581DCA8}" presName="box" presStyleLbl="node1" presStyleIdx="2" presStyleCnt="3"/>
      <dgm:spPr/>
      <dgm:t>
        <a:bodyPr/>
        <a:lstStyle/>
        <a:p>
          <a:endParaRPr lang="ru-RU"/>
        </a:p>
      </dgm:t>
    </dgm:pt>
    <dgm:pt modelId="{75A15F44-B388-4763-8E1F-9B93093A5C18}" type="pres">
      <dgm:prSet presAssocID="{79920BA9-D376-45FB-B6E2-17F2D581DCA8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B71590C-F396-4B04-93A9-970A855AF964}" type="pres">
      <dgm:prSet presAssocID="{79920BA9-D376-45FB-B6E2-17F2D581DCA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CB39D1-098C-41DB-AC63-3245B17D558B}" srcId="{2EF3C0AC-2BBF-4B8B-AB1C-60A97286BAB6}" destId="{35024E31-8260-4174-A989-DF97C0A68249}" srcOrd="1" destOrd="0" parTransId="{817DFB00-55D2-4F90-9CB7-DB1B058D772B}" sibTransId="{2BDA7E0D-1DD4-4350-95C7-FDC224F0C39E}"/>
    <dgm:cxn modelId="{0FAB42D8-4E3C-468C-A1C2-72184FE86F3E}" type="presOf" srcId="{C1A4EE2C-7A70-450C-8DC5-8906EB2ECC22}" destId="{507D7499-3ED3-4491-A78F-C6F5A2F212D7}" srcOrd="0" destOrd="1" presId="urn:microsoft.com/office/officeart/2005/8/layout/vList4"/>
    <dgm:cxn modelId="{1A6D7D73-718F-4D1D-BBF4-3AE6A381B534}" srcId="{3A33B000-EAB4-4D19-AA14-2352CEA62CD0}" destId="{79920BA9-D376-45FB-B6E2-17F2D581DCA8}" srcOrd="2" destOrd="0" parTransId="{ECD5977A-A031-4DD2-9610-91A249EC0258}" sibTransId="{88EF64FC-E441-46CB-AF43-23CF778CE8E5}"/>
    <dgm:cxn modelId="{ADA79D86-C298-41D4-8910-4E38BAA726A1}" srcId="{3A33B000-EAB4-4D19-AA14-2352CEA62CD0}" destId="{2EF3C0AC-2BBF-4B8B-AB1C-60A97286BAB6}" srcOrd="1" destOrd="0" parTransId="{1C0E3CD1-3DAE-4E82-90FF-F1DC34EC2975}" sibTransId="{5E2A98E6-205D-4C68-BF7C-52CFE6535536}"/>
    <dgm:cxn modelId="{700F17A0-F428-4294-A012-997CCF253EBC}" type="presOf" srcId="{79920BA9-D376-45FB-B6E2-17F2D581DCA8}" destId="{BB71590C-F396-4B04-93A9-970A855AF964}" srcOrd="1" destOrd="0" presId="urn:microsoft.com/office/officeart/2005/8/layout/vList4"/>
    <dgm:cxn modelId="{FA98DE2C-A1D2-4454-9586-32EE140A42F5}" type="presOf" srcId="{FFC0DA91-77EF-4CBE-9034-58CDDD906353}" destId="{534933DC-DEC4-407F-BB8E-84D68D5FB91D}" srcOrd="1" destOrd="0" presId="urn:microsoft.com/office/officeart/2005/8/layout/vList4"/>
    <dgm:cxn modelId="{668C51B0-8C76-4E7D-B6FC-BFCF16813B21}" type="presOf" srcId="{2EF3C0AC-2BBF-4B8B-AB1C-60A97286BAB6}" destId="{DD84D3DF-524B-4E15-85AF-90B931726D94}" srcOrd="0" destOrd="0" presId="urn:microsoft.com/office/officeart/2005/8/layout/vList4"/>
    <dgm:cxn modelId="{DAB9C34D-4F12-44E8-B097-74DAC3D2F502}" type="presOf" srcId="{F0D54E9A-6A8A-4E47-99BF-C458F80079C4}" destId="{390776C9-359C-4144-9DCD-F11177C31001}" srcOrd="0" destOrd="1" presId="urn:microsoft.com/office/officeart/2005/8/layout/vList4"/>
    <dgm:cxn modelId="{1BB08F74-E7BB-476E-8A7D-D1CB7A2DBAA3}" type="presOf" srcId="{F0D54E9A-6A8A-4E47-99BF-C458F80079C4}" destId="{534933DC-DEC4-407F-BB8E-84D68D5FB91D}" srcOrd="1" destOrd="1" presId="urn:microsoft.com/office/officeart/2005/8/layout/vList4"/>
    <dgm:cxn modelId="{080CA743-E379-4366-96EE-639834C80820}" srcId="{FFC0DA91-77EF-4CBE-9034-58CDDD906353}" destId="{F0D54E9A-6A8A-4E47-99BF-C458F80079C4}" srcOrd="0" destOrd="0" parTransId="{1588CAFC-D5E7-493A-B001-8C2E06CFF15C}" sibTransId="{A8154CF0-A841-4E1F-A576-E658E4473912}"/>
    <dgm:cxn modelId="{B77C0AC3-6BDC-4C63-9B32-608194730182}" type="presOf" srcId="{3A33B000-EAB4-4D19-AA14-2352CEA62CD0}" destId="{8FB73D5D-EBEC-4D03-97F8-BDD4F2DAC17D}" srcOrd="0" destOrd="0" presId="urn:microsoft.com/office/officeart/2005/8/layout/vList4"/>
    <dgm:cxn modelId="{4881137B-7E25-488F-85B8-59591552A040}" type="presOf" srcId="{35024E31-8260-4174-A989-DF97C0A68249}" destId="{DD84D3DF-524B-4E15-85AF-90B931726D94}" srcOrd="0" destOrd="2" presId="urn:microsoft.com/office/officeart/2005/8/layout/vList4"/>
    <dgm:cxn modelId="{D80035E2-93C7-41E4-A878-957FB8A90537}" type="presOf" srcId="{C2EE4E1A-F5A7-439F-8C59-3F4619DFB821}" destId="{C0ADF9D3-1109-43AA-8F26-B5D4E1CCD36D}" srcOrd="1" destOrd="1" presId="urn:microsoft.com/office/officeart/2005/8/layout/vList4"/>
    <dgm:cxn modelId="{562087AA-34FD-4A05-A32F-17FDAE53A4BC}" srcId="{3A33B000-EAB4-4D19-AA14-2352CEA62CD0}" destId="{FFC0DA91-77EF-4CBE-9034-58CDDD906353}" srcOrd="0" destOrd="0" parTransId="{07A4C87D-6426-44DD-AFE7-CBE860F6D733}" sibTransId="{DC2CB773-5B79-4D47-A722-E1022A003F9F}"/>
    <dgm:cxn modelId="{B465E568-B13E-4F1D-9BC4-6454FA18AFD5}" srcId="{79920BA9-D376-45FB-B6E2-17F2D581DCA8}" destId="{C1A4EE2C-7A70-450C-8DC5-8906EB2ECC22}" srcOrd="0" destOrd="0" parTransId="{5D630D2D-1BF7-419C-A917-D132EE0E6F3D}" sibTransId="{0B23919B-A8B1-4BBB-8797-1464C6E2AE34}"/>
    <dgm:cxn modelId="{B18D0171-EFC3-465D-BB74-9E4ABAEBAECA}" type="presOf" srcId="{C1A4EE2C-7A70-450C-8DC5-8906EB2ECC22}" destId="{BB71590C-F396-4B04-93A9-970A855AF964}" srcOrd="1" destOrd="1" presId="urn:microsoft.com/office/officeart/2005/8/layout/vList4"/>
    <dgm:cxn modelId="{2034DB04-CF70-48BE-8434-8E598D2D1B6D}" type="presOf" srcId="{2EF3C0AC-2BBF-4B8B-AB1C-60A97286BAB6}" destId="{C0ADF9D3-1109-43AA-8F26-B5D4E1CCD36D}" srcOrd="1" destOrd="0" presId="urn:microsoft.com/office/officeart/2005/8/layout/vList4"/>
    <dgm:cxn modelId="{C579DE9A-2F49-4642-A3A8-1D61826D0DA2}" srcId="{2EF3C0AC-2BBF-4B8B-AB1C-60A97286BAB6}" destId="{C2EE4E1A-F5A7-439F-8C59-3F4619DFB821}" srcOrd="0" destOrd="0" parTransId="{3DA9837B-E9BA-4786-9BD9-EFF490162A60}" sibTransId="{F7E5269A-B33D-4F80-8445-1A262C98E326}"/>
    <dgm:cxn modelId="{FBE78307-CAE3-4008-88FC-D060FB9D5EFB}" type="presOf" srcId="{FFC0DA91-77EF-4CBE-9034-58CDDD906353}" destId="{390776C9-359C-4144-9DCD-F11177C31001}" srcOrd="0" destOrd="0" presId="urn:microsoft.com/office/officeart/2005/8/layout/vList4"/>
    <dgm:cxn modelId="{58978C1F-8F50-47FD-8A2F-509BD6130A3D}" type="presOf" srcId="{35024E31-8260-4174-A989-DF97C0A68249}" destId="{C0ADF9D3-1109-43AA-8F26-B5D4E1CCD36D}" srcOrd="1" destOrd="2" presId="urn:microsoft.com/office/officeart/2005/8/layout/vList4"/>
    <dgm:cxn modelId="{CB03D206-0C4B-480D-80B5-B49D1B9CFDC6}" type="presOf" srcId="{79920BA9-D376-45FB-B6E2-17F2D581DCA8}" destId="{507D7499-3ED3-4491-A78F-C6F5A2F212D7}" srcOrd="0" destOrd="0" presId="urn:microsoft.com/office/officeart/2005/8/layout/vList4"/>
    <dgm:cxn modelId="{3CD73C53-942E-4FD3-9FB5-B4ABD0F778DA}" type="presOf" srcId="{C2EE4E1A-F5A7-439F-8C59-3F4619DFB821}" destId="{DD84D3DF-524B-4E15-85AF-90B931726D94}" srcOrd="0" destOrd="1" presId="urn:microsoft.com/office/officeart/2005/8/layout/vList4"/>
    <dgm:cxn modelId="{2F06665C-668D-46C0-9276-9EB4435DF18E}" type="presParOf" srcId="{8FB73D5D-EBEC-4D03-97F8-BDD4F2DAC17D}" destId="{7A68046A-7F53-4F2C-8550-CC2C2713B4C5}" srcOrd="0" destOrd="0" presId="urn:microsoft.com/office/officeart/2005/8/layout/vList4"/>
    <dgm:cxn modelId="{46C67460-F0B8-4180-91C2-C245D6D0E3D1}" type="presParOf" srcId="{7A68046A-7F53-4F2C-8550-CC2C2713B4C5}" destId="{390776C9-359C-4144-9DCD-F11177C31001}" srcOrd="0" destOrd="0" presId="urn:microsoft.com/office/officeart/2005/8/layout/vList4"/>
    <dgm:cxn modelId="{A45C3BB0-31B8-4DD4-81B1-20EC8EB0788E}" type="presParOf" srcId="{7A68046A-7F53-4F2C-8550-CC2C2713B4C5}" destId="{5F4D8AB3-403A-4853-9CEC-AB8042631E88}" srcOrd="1" destOrd="0" presId="urn:microsoft.com/office/officeart/2005/8/layout/vList4"/>
    <dgm:cxn modelId="{8C98FC6F-FA35-4560-BB29-E097C282910C}" type="presParOf" srcId="{7A68046A-7F53-4F2C-8550-CC2C2713B4C5}" destId="{534933DC-DEC4-407F-BB8E-84D68D5FB91D}" srcOrd="2" destOrd="0" presId="urn:microsoft.com/office/officeart/2005/8/layout/vList4"/>
    <dgm:cxn modelId="{50AC92BE-C407-4E32-A4B7-EFB804F57B67}" type="presParOf" srcId="{8FB73D5D-EBEC-4D03-97F8-BDD4F2DAC17D}" destId="{273D75E5-58F1-487B-8983-B4F396C50BB4}" srcOrd="1" destOrd="0" presId="urn:microsoft.com/office/officeart/2005/8/layout/vList4"/>
    <dgm:cxn modelId="{A7D9A12C-25BB-402E-BCB1-47F6FF8CA9CD}" type="presParOf" srcId="{8FB73D5D-EBEC-4D03-97F8-BDD4F2DAC17D}" destId="{2FBF969E-5349-4279-9988-E74E04816EA4}" srcOrd="2" destOrd="0" presId="urn:microsoft.com/office/officeart/2005/8/layout/vList4"/>
    <dgm:cxn modelId="{C1E0D77C-B963-4003-88F8-793E451C9085}" type="presParOf" srcId="{2FBF969E-5349-4279-9988-E74E04816EA4}" destId="{DD84D3DF-524B-4E15-85AF-90B931726D94}" srcOrd="0" destOrd="0" presId="urn:microsoft.com/office/officeart/2005/8/layout/vList4"/>
    <dgm:cxn modelId="{1BCB750E-2C9B-45E8-BE30-1CCA15D72083}" type="presParOf" srcId="{2FBF969E-5349-4279-9988-E74E04816EA4}" destId="{6D9DC2C8-F061-49C8-A758-6674BAD89B5C}" srcOrd="1" destOrd="0" presId="urn:microsoft.com/office/officeart/2005/8/layout/vList4"/>
    <dgm:cxn modelId="{72EA1037-CC99-45B2-A74E-EE71701AE421}" type="presParOf" srcId="{2FBF969E-5349-4279-9988-E74E04816EA4}" destId="{C0ADF9D3-1109-43AA-8F26-B5D4E1CCD36D}" srcOrd="2" destOrd="0" presId="urn:microsoft.com/office/officeart/2005/8/layout/vList4"/>
    <dgm:cxn modelId="{79C29365-6DFF-4279-A486-DAB25B9A0DD3}" type="presParOf" srcId="{8FB73D5D-EBEC-4D03-97F8-BDD4F2DAC17D}" destId="{DD1291BF-C23D-4884-AA10-D8E4CD88894C}" srcOrd="3" destOrd="0" presId="urn:microsoft.com/office/officeart/2005/8/layout/vList4"/>
    <dgm:cxn modelId="{0B34063F-AA5D-486D-93E8-322AB6AA3BDF}" type="presParOf" srcId="{8FB73D5D-EBEC-4D03-97F8-BDD4F2DAC17D}" destId="{EE596AC2-DB2C-4DE6-9953-35093D5752F8}" srcOrd="4" destOrd="0" presId="urn:microsoft.com/office/officeart/2005/8/layout/vList4"/>
    <dgm:cxn modelId="{5444509E-7A90-4248-A4AE-2038A1B1E4AF}" type="presParOf" srcId="{EE596AC2-DB2C-4DE6-9953-35093D5752F8}" destId="{507D7499-3ED3-4491-A78F-C6F5A2F212D7}" srcOrd="0" destOrd="0" presId="urn:microsoft.com/office/officeart/2005/8/layout/vList4"/>
    <dgm:cxn modelId="{A22B6635-D460-4D75-9061-7DF9DC3A3ED3}" type="presParOf" srcId="{EE596AC2-DB2C-4DE6-9953-35093D5752F8}" destId="{75A15F44-B388-4763-8E1F-9B93093A5C18}" srcOrd="1" destOrd="0" presId="urn:microsoft.com/office/officeart/2005/8/layout/vList4"/>
    <dgm:cxn modelId="{6A92FF76-A8E1-430A-B49B-AFCA0A05AFCF}" type="presParOf" srcId="{EE596AC2-DB2C-4DE6-9953-35093D5752F8}" destId="{BB71590C-F396-4B04-93A9-970A855AF96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8D25A63-913A-4E9A-AC8A-ADEF12CEDBF7}" type="doc">
      <dgm:prSet loTypeId="urn:microsoft.com/office/officeart/2005/8/layout/pList2" loCatId="list" qsTypeId="urn:microsoft.com/office/officeart/2005/8/quickstyle/simple1" qsCatId="simple" csTypeId="urn:microsoft.com/office/officeart/2005/8/colors/accent0_1" csCatId="mainScheme" phldr="1"/>
      <dgm:spPr/>
    </dgm:pt>
    <dgm:pt modelId="{F73DB07C-84F0-4564-B3D2-023FEA872CC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Соціально-економічні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uk-UA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нерівність соціальних суб'єктів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дезорганізація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суспільства</a:t>
          </a:r>
          <a:endParaRPr lang="ru-RU" sz="2000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спосіб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endParaRPr lang="ru-RU" sz="2000" i="0" dirty="0"/>
        </a:p>
      </dgm:t>
    </dgm:pt>
    <dgm:pt modelId="{BE689343-5E3B-4C5F-A7CC-E3B2A2D8516A}" type="parTrans" cxnId="{B19A5E8D-BEBC-4112-B7EF-74E3B136AB47}">
      <dgm:prSet/>
      <dgm:spPr/>
      <dgm:t>
        <a:bodyPr/>
        <a:lstStyle/>
        <a:p>
          <a:endParaRPr lang="ru-RU"/>
        </a:p>
      </dgm:t>
    </dgm:pt>
    <dgm:pt modelId="{7A45FD28-E3F5-4D80-8EA7-A129450B9837}" type="sibTrans" cxnId="{B19A5E8D-BEBC-4112-B7EF-74E3B136AB47}">
      <dgm:prSet/>
      <dgm:spPr/>
      <dgm:t>
        <a:bodyPr/>
        <a:lstStyle/>
        <a:p>
          <a:endParaRPr lang="ru-RU"/>
        </a:p>
      </dgm:t>
    </dgm:pt>
    <dgm:pt modelId="{AC33A144-A224-4B67-883C-97CADFCD45F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Організаційно-управлінські</a:t>
          </a:r>
          <a:r>
            <a:rPr lang="ru-RU" sz="20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2000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структурно-</a:t>
          </a: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організаційні</a:t>
          </a:r>
          <a:endParaRPr lang="en-US" sz="2000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функціонально-організаційні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особистісно-функціональні</a:t>
          </a:r>
          <a:endParaRPr lang="en-US" sz="2000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ситуативно-</a:t>
          </a: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управлінські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i="0" dirty="0"/>
        </a:p>
      </dgm:t>
    </dgm:pt>
    <dgm:pt modelId="{4E845AE6-8E09-4D14-B16B-87D30369C3A9}" type="parTrans" cxnId="{2BF732AE-B58F-4B50-A7CF-38E43481B354}">
      <dgm:prSet/>
      <dgm:spPr/>
      <dgm:t>
        <a:bodyPr/>
        <a:lstStyle/>
        <a:p>
          <a:endParaRPr lang="ru-RU"/>
        </a:p>
      </dgm:t>
    </dgm:pt>
    <dgm:pt modelId="{48F8D417-E426-42B5-A8DA-06525EBF1994}" type="sibTrans" cxnId="{2BF732AE-B58F-4B50-A7CF-38E43481B354}">
      <dgm:prSet/>
      <dgm:spPr/>
      <dgm:t>
        <a:bodyPr/>
        <a:lstStyle/>
        <a:p>
          <a:endParaRPr lang="ru-RU"/>
        </a:p>
      </dgm:t>
    </dgm:pt>
    <dgm:pt modelId="{E7B74ABC-CD45-4407-A8CA-E6AE6292F126}" type="pres">
      <dgm:prSet presAssocID="{C8D25A63-913A-4E9A-AC8A-ADEF12CEDBF7}" presName="Name0" presStyleCnt="0">
        <dgm:presLayoutVars>
          <dgm:dir/>
          <dgm:resizeHandles val="exact"/>
        </dgm:presLayoutVars>
      </dgm:prSet>
      <dgm:spPr/>
    </dgm:pt>
    <dgm:pt modelId="{D504B665-C29B-47C2-A82D-9D6A51A44E1B}" type="pres">
      <dgm:prSet presAssocID="{C8D25A63-913A-4E9A-AC8A-ADEF12CEDBF7}" presName="bkgdShp" presStyleLbl="alignAccFollowNode1" presStyleIdx="0" presStyleCnt="1"/>
      <dgm:spPr/>
    </dgm:pt>
    <dgm:pt modelId="{1021DCD3-A366-478E-B3BC-F74AC58A677B}" type="pres">
      <dgm:prSet presAssocID="{C8D25A63-913A-4E9A-AC8A-ADEF12CEDBF7}" presName="linComp" presStyleCnt="0"/>
      <dgm:spPr/>
    </dgm:pt>
    <dgm:pt modelId="{BC2336B1-3C77-4B8F-A72E-E3A5B33DF4E5}" type="pres">
      <dgm:prSet presAssocID="{F73DB07C-84F0-4564-B3D2-023FEA872CC4}" presName="compNode" presStyleCnt="0"/>
      <dgm:spPr/>
    </dgm:pt>
    <dgm:pt modelId="{C2912CB4-5DB4-4510-8C81-C66E903DC1BA}" type="pres">
      <dgm:prSet presAssocID="{F73DB07C-84F0-4564-B3D2-023FEA872CC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9966C-091D-43F2-929F-086020056933}" type="pres">
      <dgm:prSet presAssocID="{F73DB07C-84F0-4564-B3D2-023FEA872CC4}" presName="invisiNode" presStyleLbl="node1" presStyleIdx="0" presStyleCnt="2"/>
      <dgm:spPr/>
    </dgm:pt>
    <dgm:pt modelId="{33E8859A-0B75-4090-8D88-2B609B1AC9D0}" type="pres">
      <dgm:prSet presAssocID="{F73DB07C-84F0-4564-B3D2-023FEA872CC4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EE7D59E-D783-4DB5-9125-8082D71570DA}" type="pres">
      <dgm:prSet presAssocID="{7A45FD28-E3F5-4D80-8EA7-A129450B983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3705DC4-E7B7-47A2-A139-205B91A9206A}" type="pres">
      <dgm:prSet presAssocID="{AC33A144-A224-4B67-883C-97CADFCD45F8}" presName="compNode" presStyleCnt="0"/>
      <dgm:spPr/>
    </dgm:pt>
    <dgm:pt modelId="{85C3E77C-D947-489B-AC28-2165CA4897BB}" type="pres">
      <dgm:prSet presAssocID="{AC33A144-A224-4B67-883C-97CADFCD45F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298B8-B5DE-4A33-A398-599E3AA9DF74}" type="pres">
      <dgm:prSet presAssocID="{AC33A144-A224-4B67-883C-97CADFCD45F8}" presName="invisiNode" presStyleLbl="node1" presStyleIdx="1" presStyleCnt="2"/>
      <dgm:spPr/>
    </dgm:pt>
    <dgm:pt modelId="{9DA4D481-3F33-4E84-896B-D842959C4BC1}" type="pres">
      <dgm:prSet presAssocID="{AC33A144-A224-4B67-883C-97CADFCD45F8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072B8367-FBF3-4827-976F-01973CAC504E}" type="presOf" srcId="{C8D25A63-913A-4E9A-AC8A-ADEF12CEDBF7}" destId="{E7B74ABC-CD45-4407-A8CA-E6AE6292F126}" srcOrd="0" destOrd="0" presId="urn:microsoft.com/office/officeart/2005/8/layout/pList2"/>
    <dgm:cxn modelId="{B19A5E8D-BEBC-4112-B7EF-74E3B136AB47}" srcId="{C8D25A63-913A-4E9A-AC8A-ADEF12CEDBF7}" destId="{F73DB07C-84F0-4564-B3D2-023FEA872CC4}" srcOrd="0" destOrd="0" parTransId="{BE689343-5E3B-4C5F-A7CC-E3B2A2D8516A}" sibTransId="{7A45FD28-E3F5-4D80-8EA7-A129450B9837}"/>
    <dgm:cxn modelId="{AEDCD0D3-848F-428D-9B8F-7BEBDA36B9D8}" type="presOf" srcId="{F73DB07C-84F0-4564-B3D2-023FEA872CC4}" destId="{C2912CB4-5DB4-4510-8C81-C66E903DC1BA}" srcOrd="0" destOrd="0" presId="urn:microsoft.com/office/officeart/2005/8/layout/pList2"/>
    <dgm:cxn modelId="{9BD2CB2E-C991-4139-ABE8-4533513A0A74}" type="presOf" srcId="{7A45FD28-E3F5-4D80-8EA7-A129450B9837}" destId="{3EE7D59E-D783-4DB5-9125-8082D71570DA}" srcOrd="0" destOrd="0" presId="urn:microsoft.com/office/officeart/2005/8/layout/pList2"/>
    <dgm:cxn modelId="{C17A565C-4DCF-4CC6-9C9D-6B60A77AC0EB}" type="presOf" srcId="{AC33A144-A224-4B67-883C-97CADFCD45F8}" destId="{85C3E77C-D947-489B-AC28-2165CA4897BB}" srcOrd="0" destOrd="0" presId="urn:microsoft.com/office/officeart/2005/8/layout/pList2"/>
    <dgm:cxn modelId="{2BF732AE-B58F-4B50-A7CF-38E43481B354}" srcId="{C8D25A63-913A-4E9A-AC8A-ADEF12CEDBF7}" destId="{AC33A144-A224-4B67-883C-97CADFCD45F8}" srcOrd="1" destOrd="0" parTransId="{4E845AE6-8E09-4D14-B16B-87D30369C3A9}" sibTransId="{48F8D417-E426-42B5-A8DA-06525EBF1994}"/>
    <dgm:cxn modelId="{115634D9-B258-465C-A3C5-EEE0B40F7413}" type="presParOf" srcId="{E7B74ABC-CD45-4407-A8CA-E6AE6292F126}" destId="{D504B665-C29B-47C2-A82D-9D6A51A44E1B}" srcOrd="0" destOrd="0" presId="urn:microsoft.com/office/officeart/2005/8/layout/pList2"/>
    <dgm:cxn modelId="{4438736A-31E4-4182-B475-1D57CBCBFECC}" type="presParOf" srcId="{E7B74ABC-CD45-4407-A8CA-E6AE6292F126}" destId="{1021DCD3-A366-478E-B3BC-F74AC58A677B}" srcOrd="1" destOrd="0" presId="urn:microsoft.com/office/officeart/2005/8/layout/pList2"/>
    <dgm:cxn modelId="{23B94397-139D-41C4-8938-90B1706712B0}" type="presParOf" srcId="{1021DCD3-A366-478E-B3BC-F74AC58A677B}" destId="{BC2336B1-3C77-4B8F-A72E-E3A5B33DF4E5}" srcOrd="0" destOrd="0" presId="urn:microsoft.com/office/officeart/2005/8/layout/pList2"/>
    <dgm:cxn modelId="{0D054DF8-2056-4C19-A1EE-A06512A3EC8E}" type="presParOf" srcId="{BC2336B1-3C77-4B8F-A72E-E3A5B33DF4E5}" destId="{C2912CB4-5DB4-4510-8C81-C66E903DC1BA}" srcOrd="0" destOrd="0" presId="urn:microsoft.com/office/officeart/2005/8/layout/pList2"/>
    <dgm:cxn modelId="{662A01C3-4A3F-474F-8F19-5040F2FE87F4}" type="presParOf" srcId="{BC2336B1-3C77-4B8F-A72E-E3A5B33DF4E5}" destId="{9BD9966C-091D-43F2-929F-086020056933}" srcOrd="1" destOrd="0" presId="urn:microsoft.com/office/officeart/2005/8/layout/pList2"/>
    <dgm:cxn modelId="{EDB513D5-1DF8-4D71-A2A4-B9C412D832F2}" type="presParOf" srcId="{BC2336B1-3C77-4B8F-A72E-E3A5B33DF4E5}" destId="{33E8859A-0B75-4090-8D88-2B609B1AC9D0}" srcOrd="2" destOrd="0" presId="urn:microsoft.com/office/officeart/2005/8/layout/pList2"/>
    <dgm:cxn modelId="{10A185AD-EAD2-41F1-AB73-F842BC17A24E}" type="presParOf" srcId="{1021DCD3-A366-478E-B3BC-F74AC58A677B}" destId="{3EE7D59E-D783-4DB5-9125-8082D71570DA}" srcOrd="1" destOrd="0" presId="urn:microsoft.com/office/officeart/2005/8/layout/pList2"/>
    <dgm:cxn modelId="{D6FC46FD-9911-44FD-B4EF-3DF110B06CA2}" type="presParOf" srcId="{1021DCD3-A366-478E-B3BC-F74AC58A677B}" destId="{03705DC4-E7B7-47A2-A139-205B91A9206A}" srcOrd="2" destOrd="0" presId="urn:microsoft.com/office/officeart/2005/8/layout/pList2"/>
    <dgm:cxn modelId="{DF042AF7-B29D-4307-A5BB-FAE3E2DD3F97}" type="presParOf" srcId="{03705DC4-E7B7-47A2-A139-205B91A9206A}" destId="{85C3E77C-D947-489B-AC28-2165CA4897BB}" srcOrd="0" destOrd="0" presId="urn:microsoft.com/office/officeart/2005/8/layout/pList2"/>
    <dgm:cxn modelId="{2693DCBF-7EC5-43ED-9073-B51BC9E78FE8}" type="presParOf" srcId="{03705DC4-E7B7-47A2-A139-205B91A9206A}" destId="{127298B8-B5DE-4A33-A398-599E3AA9DF74}" srcOrd="1" destOrd="0" presId="urn:microsoft.com/office/officeart/2005/8/layout/pList2"/>
    <dgm:cxn modelId="{74DA2DE3-965E-48BF-A1C4-0AB6976F1578}" type="presParOf" srcId="{03705DC4-E7B7-47A2-A139-205B91A9206A}" destId="{9DA4D481-3F33-4E84-896B-D842959C4BC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588B892-E2D2-4218-96A0-8F34FA592C04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</dgm:pt>
    <dgm:pt modelId="{00160C66-3416-45DC-A2D2-865284535D8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Стратегія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конкуренції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(примусу)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485C56-6B14-47D5-9E57-586D1B554E6B}" type="parTrans" cxnId="{79A9DD41-C9CD-42C7-9844-2AC4F6BD12FC}">
      <dgm:prSet/>
      <dgm:spPr/>
      <dgm:t>
        <a:bodyPr/>
        <a:lstStyle/>
        <a:p>
          <a:endParaRPr lang="ru-RU"/>
        </a:p>
      </dgm:t>
    </dgm:pt>
    <dgm:pt modelId="{9DF324E2-D565-4468-A37D-BF35BF97835D}" type="sibTrans" cxnId="{79A9DD41-C9CD-42C7-9844-2AC4F6BD12FC}">
      <dgm:prSet/>
      <dgm:spPr/>
      <dgm:t>
        <a:bodyPr/>
        <a:lstStyle/>
        <a:p>
          <a:endParaRPr lang="ru-RU"/>
        </a:p>
      </dgm:t>
    </dgm:pt>
    <dgm:pt modelId="{A772E144-226F-44C7-8733-40AE083BD21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Стиль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пристосування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996372-56BB-4DEC-88C3-F27808BE310C}" type="parTrans" cxnId="{3339D195-182B-4D7A-A106-F49ACC8677A5}">
      <dgm:prSet/>
      <dgm:spPr/>
      <dgm:t>
        <a:bodyPr/>
        <a:lstStyle/>
        <a:p>
          <a:endParaRPr lang="ru-RU"/>
        </a:p>
      </dgm:t>
    </dgm:pt>
    <dgm:pt modelId="{AE1990D4-46DD-47C3-815F-9F59C1972F75}" type="sibTrans" cxnId="{3339D195-182B-4D7A-A106-F49ACC8677A5}">
      <dgm:prSet/>
      <dgm:spPr/>
      <dgm:t>
        <a:bodyPr/>
        <a:lstStyle/>
        <a:p>
          <a:endParaRPr lang="ru-RU"/>
        </a:p>
      </dgm:t>
    </dgm:pt>
    <dgm:pt modelId="{471174E8-1251-49F4-8815-9F33348313F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Стиль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ухилення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02FFA8-1EC6-41E2-85F2-D7DB94FBB0AC}" type="parTrans" cxnId="{79AF4AD7-5437-4F1B-8A2F-AF691AAEFEF5}">
      <dgm:prSet/>
      <dgm:spPr/>
      <dgm:t>
        <a:bodyPr/>
        <a:lstStyle/>
        <a:p>
          <a:endParaRPr lang="ru-RU"/>
        </a:p>
      </dgm:t>
    </dgm:pt>
    <dgm:pt modelId="{E3B49D90-D7EB-4A21-8888-671B95DE21F7}" type="sibTrans" cxnId="{79AF4AD7-5437-4F1B-8A2F-AF691AAEFEF5}">
      <dgm:prSet/>
      <dgm:spPr/>
      <dgm:t>
        <a:bodyPr/>
        <a:lstStyle/>
        <a:p>
          <a:endParaRPr lang="ru-RU"/>
        </a:p>
      </dgm:t>
    </dgm:pt>
    <dgm:pt modelId="{2C00A1AF-BC55-4D76-AA62-84BF15DE804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стратегія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суперництва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нав'язування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іншій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стороні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вигідних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себе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рішень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будь-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якою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ціною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1694A2-B90F-4B69-90ED-76CA4094A03C}" type="parTrans" cxnId="{D8D6D8C0-3D73-4A6D-B8EB-539C33B2928F}">
      <dgm:prSet/>
      <dgm:spPr/>
      <dgm:t>
        <a:bodyPr/>
        <a:lstStyle/>
        <a:p>
          <a:endParaRPr lang="ru-RU"/>
        </a:p>
      </dgm:t>
    </dgm:pt>
    <dgm:pt modelId="{99B48CDB-1148-4FAE-809F-0754B2954A01}" type="sibTrans" cxnId="{D8D6D8C0-3D73-4A6D-B8EB-539C33B2928F}">
      <dgm:prSet/>
      <dgm:spPr/>
      <dgm:t>
        <a:bodyPr/>
        <a:lstStyle/>
        <a:p>
          <a:endParaRPr lang="ru-RU"/>
        </a:p>
      </dgm:t>
    </dgm:pt>
    <dgm:pt modelId="{05CD38B5-BFE6-40BE-9737-2C99927D8F0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вимушений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добровільний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крок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однієї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сторін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протистояння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боротьби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шляхом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складення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своїх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позицій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9158FB-F428-4FB6-B385-A8D5C60C7E37}" type="parTrans" cxnId="{13EFC839-D4EE-4A01-8BFF-9758EE5B0690}">
      <dgm:prSet/>
      <dgm:spPr/>
      <dgm:t>
        <a:bodyPr/>
        <a:lstStyle/>
        <a:p>
          <a:endParaRPr lang="ru-RU"/>
        </a:p>
      </dgm:t>
    </dgm:pt>
    <dgm:pt modelId="{CFBA9243-B28E-47EC-ACAF-D9A7DD5438D1}" type="sibTrans" cxnId="{13EFC839-D4EE-4A01-8BFF-9758EE5B0690}">
      <dgm:prSet/>
      <dgm:spPr/>
      <dgm:t>
        <a:bodyPr/>
        <a:lstStyle/>
        <a:p>
          <a:endParaRPr lang="ru-RU"/>
        </a:p>
      </dgm:t>
    </dgm:pt>
    <dgm:pt modelId="{CE6AEF97-A260-4CF2-BA78-C6C273876B3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одна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сторін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навіть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обидві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сторони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втратили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інтерес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продовження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протистояння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появі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сумніву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позитивному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притому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предмет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конфлікту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зникає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AA4DAC-CF2C-4D42-A10D-C8D022E7D44F}" type="parTrans" cxnId="{A5C913FC-5C70-4B83-8E7E-91E47FDA2460}">
      <dgm:prSet/>
      <dgm:spPr/>
      <dgm:t>
        <a:bodyPr/>
        <a:lstStyle/>
        <a:p>
          <a:endParaRPr lang="ru-RU"/>
        </a:p>
      </dgm:t>
    </dgm:pt>
    <dgm:pt modelId="{66CA6800-963B-421E-972A-5E964FBE06AE}" type="sibTrans" cxnId="{A5C913FC-5C70-4B83-8E7E-91E47FDA2460}">
      <dgm:prSet/>
      <dgm:spPr/>
      <dgm:t>
        <a:bodyPr/>
        <a:lstStyle/>
        <a:p>
          <a:endParaRPr lang="ru-RU"/>
        </a:p>
      </dgm:t>
    </dgm:pt>
    <dgm:pt modelId="{388136B4-BF25-412E-982F-B50623627DBA}" type="pres">
      <dgm:prSet presAssocID="{A588B892-E2D2-4218-96A0-8F34FA592C04}" presName="linear" presStyleCnt="0">
        <dgm:presLayoutVars>
          <dgm:dir/>
          <dgm:resizeHandles val="exact"/>
        </dgm:presLayoutVars>
      </dgm:prSet>
      <dgm:spPr/>
    </dgm:pt>
    <dgm:pt modelId="{DA4778E2-F185-445E-B6C3-D9322FE9F360}" type="pres">
      <dgm:prSet presAssocID="{00160C66-3416-45DC-A2D2-865284535D8C}" presName="comp" presStyleCnt="0"/>
      <dgm:spPr/>
    </dgm:pt>
    <dgm:pt modelId="{1B73B26E-2155-497F-8096-4A6A987FC97F}" type="pres">
      <dgm:prSet presAssocID="{00160C66-3416-45DC-A2D2-865284535D8C}" presName="box" presStyleLbl="node1" presStyleIdx="0" presStyleCnt="3"/>
      <dgm:spPr/>
      <dgm:t>
        <a:bodyPr/>
        <a:lstStyle/>
        <a:p>
          <a:endParaRPr lang="ru-RU"/>
        </a:p>
      </dgm:t>
    </dgm:pt>
    <dgm:pt modelId="{3E8E8F3F-84DA-41B6-BFF8-48C923F50AC6}" type="pres">
      <dgm:prSet presAssocID="{00160C66-3416-45DC-A2D2-865284535D8C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2566F94-1A10-4F4B-A515-071A64146C95}" type="pres">
      <dgm:prSet presAssocID="{00160C66-3416-45DC-A2D2-865284535D8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21525-EA8C-4613-8981-5C1FDD86005B}" type="pres">
      <dgm:prSet presAssocID="{9DF324E2-D565-4468-A37D-BF35BF97835D}" presName="spacer" presStyleCnt="0"/>
      <dgm:spPr/>
    </dgm:pt>
    <dgm:pt modelId="{6EF04C8F-84BE-461B-AC53-678D5A992A36}" type="pres">
      <dgm:prSet presAssocID="{A772E144-226F-44C7-8733-40AE083BD214}" presName="comp" presStyleCnt="0"/>
      <dgm:spPr/>
    </dgm:pt>
    <dgm:pt modelId="{CAA06DF9-0001-4192-AB04-94A455920D7C}" type="pres">
      <dgm:prSet presAssocID="{A772E144-226F-44C7-8733-40AE083BD214}" presName="box" presStyleLbl="node1" presStyleIdx="1" presStyleCnt="3"/>
      <dgm:spPr/>
      <dgm:t>
        <a:bodyPr/>
        <a:lstStyle/>
        <a:p>
          <a:endParaRPr lang="ru-RU"/>
        </a:p>
      </dgm:t>
    </dgm:pt>
    <dgm:pt modelId="{7A936E5D-A17B-4D65-AC43-7D10F8A14BE8}" type="pres">
      <dgm:prSet presAssocID="{A772E144-226F-44C7-8733-40AE083BD214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B76742F-284F-4AF6-90F0-40C5D68CD49E}" type="pres">
      <dgm:prSet presAssocID="{A772E144-226F-44C7-8733-40AE083BD21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E07C1-7C75-4AD6-ACCF-D668299193EA}" type="pres">
      <dgm:prSet presAssocID="{AE1990D4-46DD-47C3-815F-9F59C1972F75}" presName="spacer" presStyleCnt="0"/>
      <dgm:spPr/>
    </dgm:pt>
    <dgm:pt modelId="{FE27C2C4-3767-4AF8-8A3D-F8CC65C13B6F}" type="pres">
      <dgm:prSet presAssocID="{471174E8-1251-49F4-8815-9F33348313FF}" presName="comp" presStyleCnt="0"/>
      <dgm:spPr/>
    </dgm:pt>
    <dgm:pt modelId="{C52A5131-51F1-47E5-AA63-C8599053FAD2}" type="pres">
      <dgm:prSet presAssocID="{471174E8-1251-49F4-8815-9F33348313FF}" presName="box" presStyleLbl="node1" presStyleIdx="2" presStyleCnt="3"/>
      <dgm:spPr/>
      <dgm:t>
        <a:bodyPr/>
        <a:lstStyle/>
        <a:p>
          <a:endParaRPr lang="ru-RU"/>
        </a:p>
      </dgm:t>
    </dgm:pt>
    <dgm:pt modelId="{93F38F77-7461-4266-9190-CA7E122099C6}" type="pres">
      <dgm:prSet presAssocID="{471174E8-1251-49F4-8815-9F33348313FF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325A2E6-FB31-40B2-8DA7-7E935AA91B0C}" type="pres">
      <dgm:prSet presAssocID="{471174E8-1251-49F4-8815-9F33348313F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EFC839-D4EE-4A01-8BFF-9758EE5B0690}" srcId="{A772E144-226F-44C7-8733-40AE083BD214}" destId="{05CD38B5-BFE6-40BE-9737-2C99927D8F02}" srcOrd="0" destOrd="0" parTransId="{A79158FB-F428-4FB6-B385-A8D5C60C7E37}" sibTransId="{CFBA9243-B28E-47EC-ACAF-D9A7DD5438D1}"/>
    <dgm:cxn modelId="{F986DC57-70AC-4F15-A0B5-2E32119D0D3E}" type="presOf" srcId="{05CD38B5-BFE6-40BE-9737-2C99927D8F02}" destId="{CB76742F-284F-4AF6-90F0-40C5D68CD49E}" srcOrd="1" destOrd="1" presId="urn:microsoft.com/office/officeart/2005/8/layout/vList4"/>
    <dgm:cxn modelId="{A5C913FC-5C70-4B83-8E7E-91E47FDA2460}" srcId="{471174E8-1251-49F4-8815-9F33348313FF}" destId="{CE6AEF97-A260-4CF2-BA78-C6C273876B3B}" srcOrd="0" destOrd="0" parTransId="{58AA4DAC-CF2C-4D42-A10D-C8D022E7D44F}" sibTransId="{66CA6800-963B-421E-972A-5E964FBE06AE}"/>
    <dgm:cxn modelId="{82686A82-AB8D-4E30-B47D-2DE9C1CE8298}" type="presOf" srcId="{A772E144-226F-44C7-8733-40AE083BD214}" destId="{CAA06DF9-0001-4192-AB04-94A455920D7C}" srcOrd="0" destOrd="0" presId="urn:microsoft.com/office/officeart/2005/8/layout/vList4"/>
    <dgm:cxn modelId="{64129B1E-E893-49D1-A148-65A834252BCF}" type="presOf" srcId="{2C00A1AF-BC55-4D76-AA62-84BF15DE804D}" destId="{1B73B26E-2155-497F-8096-4A6A987FC97F}" srcOrd="0" destOrd="1" presId="urn:microsoft.com/office/officeart/2005/8/layout/vList4"/>
    <dgm:cxn modelId="{73F9581C-3D0B-496C-A3B5-15B0D8A0719E}" type="presOf" srcId="{A588B892-E2D2-4218-96A0-8F34FA592C04}" destId="{388136B4-BF25-412E-982F-B50623627DBA}" srcOrd="0" destOrd="0" presId="urn:microsoft.com/office/officeart/2005/8/layout/vList4"/>
    <dgm:cxn modelId="{5D408334-F145-4C65-98E3-4A20D7DE4C7B}" type="presOf" srcId="{00160C66-3416-45DC-A2D2-865284535D8C}" destId="{A2566F94-1A10-4F4B-A515-071A64146C95}" srcOrd="1" destOrd="0" presId="urn:microsoft.com/office/officeart/2005/8/layout/vList4"/>
    <dgm:cxn modelId="{EC5206A9-AA2A-4E57-A016-6F165F03148E}" type="presOf" srcId="{00160C66-3416-45DC-A2D2-865284535D8C}" destId="{1B73B26E-2155-497F-8096-4A6A987FC97F}" srcOrd="0" destOrd="0" presId="urn:microsoft.com/office/officeart/2005/8/layout/vList4"/>
    <dgm:cxn modelId="{C18BD2E9-2A7E-432F-85D8-D4B59770927D}" type="presOf" srcId="{2C00A1AF-BC55-4D76-AA62-84BF15DE804D}" destId="{A2566F94-1A10-4F4B-A515-071A64146C95}" srcOrd="1" destOrd="1" presId="urn:microsoft.com/office/officeart/2005/8/layout/vList4"/>
    <dgm:cxn modelId="{2E316CC5-C51E-43C0-A615-5B075C08B812}" type="presOf" srcId="{471174E8-1251-49F4-8815-9F33348313FF}" destId="{C52A5131-51F1-47E5-AA63-C8599053FAD2}" srcOrd="0" destOrd="0" presId="urn:microsoft.com/office/officeart/2005/8/layout/vList4"/>
    <dgm:cxn modelId="{54326E0D-9623-439C-ACBA-75AADD86E50F}" type="presOf" srcId="{05CD38B5-BFE6-40BE-9737-2C99927D8F02}" destId="{CAA06DF9-0001-4192-AB04-94A455920D7C}" srcOrd="0" destOrd="1" presId="urn:microsoft.com/office/officeart/2005/8/layout/vList4"/>
    <dgm:cxn modelId="{79AF4AD7-5437-4F1B-8A2F-AF691AAEFEF5}" srcId="{A588B892-E2D2-4218-96A0-8F34FA592C04}" destId="{471174E8-1251-49F4-8815-9F33348313FF}" srcOrd="2" destOrd="0" parTransId="{FE02FFA8-1EC6-41E2-85F2-D7DB94FBB0AC}" sibTransId="{E3B49D90-D7EB-4A21-8888-671B95DE21F7}"/>
    <dgm:cxn modelId="{79A9DD41-C9CD-42C7-9844-2AC4F6BD12FC}" srcId="{A588B892-E2D2-4218-96A0-8F34FA592C04}" destId="{00160C66-3416-45DC-A2D2-865284535D8C}" srcOrd="0" destOrd="0" parTransId="{7D485C56-6B14-47D5-9E57-586D1B554E6B}" sibTransId="{9DF324E2-D565-4468-A37D-BF35BF97835D}"/>
    <dgm:cxn modelId="{1645C1F5-12AC-4051-A768-FF563C2BF28F}" type="presOf" srcId="{CE6AEF97-A260-4CF2-BA78-C6C273876B3B}" destId="{C52A5131-51F1-47E5-AA63-C8599053FAD2}" srcOrd="0" destOrd="1" presId="urn:microsoft.com/office/officeart/2005/8/layout/vList4"/>
    <dgm:cxn modelId="{32DFD4C1-AD0D-4D8A-A5AE-063DDF517D91}" type="presOf" srcId="{471174E8-1251-49F4-8815-9F33348313FF}" destId="{1325A2E6-FB31-40B2-8DA7-7E935AA91B0C}" srcOrd="1" destOrd="0" presId="urn:microsoft.com/office/officeart/2005/8/layout/vList4"/>
    <dgm:cxn modelId="{0D92EB47-5137-4651-8069-0E72B35909DD}" type="presOf" srcId="{CE6AEF97-A260-4CF2-BA78-C6C273876B3B}" destId="{1325A2E6-FB31-40B2-8DA7-7E935AA91B0C}" srcOrd="1" destOrd="1" presId="urn:microsoft.com/office/officeart/2005/8/layout/vList4"/>
    <dgm:cxn modelId="{3339D195-182B-4D7A-A106-F49ACC8677A5}" srcId="{A588B892-E2D2-4218-96A0-8F34FA592C04}" destId="{A772E144-226F-44C7-8733-40AE083BD214}" srcOrd="1" destOrd="0" parTransId="{59996372-56BB-4DEC-88C3-F27808BE310C}" sibTransId="{AE1990D4-46DD-47C3-815F-9F59C1972F75}"/>
    <dgm:cxn modelId="{C4285E27-90E1-41C2-B146-C91C82D55B4B}" type="presOf" srcId="{A772E144-226F-44C7-8733-40AE083BD214}" destId="{CB76742F-284F-4AF6-90F0-40C5D68CD49E}" srcOrd="1" destOrd="0" presId="urn:microsoft.com/office/officeart/2005/8/layout/vList4"/>
    <dgm:cxn modelId="{D8D6D8C0-3D73-4A6D-B8EB-539C33B2928F}" srcId="{00160C66-3416-45DC-A2D2-865284535D8C}" destId="{2C00A1AF-BC55-4D76-AA62-84BF15DE804D}" srcOrd="0" destOrd="0" parTransId="{9E1694A2-B90F-4B69-90ED-76CA4094A03C}" sibTransId="{99B48CDB-1148-4FAE-809F-0754B2954A01}"/>
    <dgm:cxn modelId="{DF997743-123B-4804-95B5-A9C6EC2400C9}" type="presParOf" srcId="{388136B4-BF25-412E-982F-B50623627DBA}" destId="{DA4778E2-F185-445E-B6C3-D9322FE9F360}" srcOrd="0" destOrd="0" presId="urn:microsoft.com/office/officeart/2005/8/layout/vList4"/>
    <dgm:cxn modelId="{38CBA23F-6DFD-45F3-95B3-1ACD1D43DF81}" type="presParOf" srcId="{DA4778E2-F185-445E-B6C3-D9322FE9F360}" destId="{1B73B26E-2155-497F-8096-4A6A987FC97F}" srcOrd="0" destOrd="0" presId="urn:microsoft.com/office/officeart/2005/8/layout/vList4"/>
    <dgm:cxn modelId="{499C6247-A876-4A26-B491-1BAE8577BDA7}" type="presParOf" srcId="{DA4778E2-F185-445E-B6C3-D9322FE9F360}" destId="{3E8E8F3F-84DA-41B6-BFF8-48C923F50AC6}" srcOrd="1" destOrd="0" presId="urn:microsoft.com/office/officeart/2005/8/layout/vList4"/>
    <dgm:cxn modelId="{34260348-DBE5-4E98-8C74-F877C92F2B7F}" type="presParOf" srcId="{DA4778E2-F185-445E-B6C3-D9322FE9F360}" destId="{A2566F94-1A10-4F4B-A515-071A64146C95}" srcOrd="2" destOrd="0" presId="urn:microsoft.com/office/officeart/2005/8/layout/vList4"/>
    <dgm:cxn modelId="{BA064EBD-5F56-467F-AFDC-9459A8CB36E7}" type="presParOf" srcId="{388136B4-BF25-412E-982F-B50623627DBA}" destId="{67821525-EA8C-4613-8981-5C1FDD86005B}" srcOrd="1" destOrd="0" presId="urn:microsoft.com/office/officeart/2005/8/layout/vList4"/>
    <dgm:cxn modelId="{0FC8ED1F-8B5E-4722-9A7E-68435003334D}" type="presParOf" srcId="{388136B4-BF25-412E-982F-B50623627DBA}" destId="{6EF04C8F-84BE-461B-AC53-678D5A992A36}" srcOrd="2" destOrd="0" presId="urn:microsoft.com/office/officeart/2005/8/layout/vList4"/>
    <dgm:cxn modelId="{7A25C6AC-6D47-49F7-AE41-A422C38C2297}" type="presParOf" srcId="{6EF04C8F-84BE-461B-AC53-678D5A992A36}" destId="{CAA06DF9-0001-4192-AB04-94A455920D7C}" srcOrd="0" destOrd="0" presId="urn:microsoft.com/office/officeart/2005/8/layout/vList4"/>
    <dgm:cxn modelId="{E484A44A-4513-4E23-9BE4-1CD1AB335E89}" type="presParOf" srcId="{6EF04C8F-84BE-461B-AC53-678D5A992A36}" destId="{7A936E5D-A17B-4D65-AC43-7D10F8A14BE8}" srcOrd="1" destOrd="0" presId="urn:microsoft.com/office/officeart/2005/8/layout/vList4"/>
    <dgm:cxn modelId="{7D20163F-D5A8-41A7-84FB-0CFB537305A5}" type="presParOf" srcId="{6EF04C8F-84BE-461B-AC53-678D5A992A36}" destId="{CB76742F-284F-4AF6-90F0-40C5D68CD49E}" srcOrd="2" destOrd="0" presId="urn:microsoft.com/office/officeart/2005/8/layout/vList4"/>
    <dgm:cxn modelId="{BF0225AE-3BFB-4949-B16C-CEA09E76AC2C}" type="presParOf" srcId="{388136B4-BF25-412E-982F-B50623627DBA}" destId="{A9FE07C1-7C75-4AD6-ACCF-D668299193EA}" srcOrd="3" destOrd="0" presId="urn:microsoft.com/office/officeart/2005/8/layout/vList4"/>
    <dgm:cxn modelId="{C5558AF3-AD68-444A-8EB0-D9A9B602028B}" type="presParOf" srcId="{388136B4-BF25-412E-982F-B50623627DBA}" destId="{FE27C2C4-3767-4AF8-8A3D-F8CC65C13B6F}" srcOrd="4" destOrd="0" presId="urn:microsoft.com/office/officeart/2005/8/layout/vList4"/>
    <dgm:cxn modelId="{59DF0C48-3C31-4E89-B41B-3AC8720E6C14}" type="presParOf" srcId="{FE27C2C4-3767-4AF8-8A3D-F8CC65C13B6F}" destId="{C52A5131-51F1-47E5-AA63-C8599053FAD2}" srcOrd="0" destOrd="0" presId="urn:microsoft.com/office/officeart/2005/8/layout/vList4"/>
    <dgm:cxn modelId="{963DC599-0A68-430F-88E1-A689DD558FE5}" type="presParOf" srcId="{FE27C2C4-3767-4AF8-8A3D-F8CC65C13B6F}" destId="{93F38F77-7461-4266-9190-CA7E122099C6}" srcOrd="1" destOrd="0" presId="urn:microsoft.com/office/officeart/2005/8/layout/vList4"/>
    <dgm:cxn modelId="{B453ED61-589D-45EC-93ED-0E25BDF51BDA}" type="presParOf" srcId="{FE27C2C4-3767-4AF8-8A3D-F8CC65C13B6F}" destId="{1325A2E6-FB31-40B2-8DA7-7E935AA91B0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588B892-E2D2-4218-96A0-8F34FA592C04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</dgm:pt>
    <dgm:pt modelId="{00160C66-3416-45DC-A2D2-865284535D8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Стиль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співпраці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485C56-6B14-47D5-9E57-586D1B554E6B}" type="parTrans" cxnId="{79A9DD41-C9CD-42C7-9844-2AC4F6BD12FC}">
      <dgm:prSet/>
      <dgm:spPr/>
      <dgm:t>
        <a:bodyPr/>
        <a:lstStyle/>
        <a:p>
          <a:endParaRPr lang="ru-RU"/>
        </a:p>
      </dgm:t>
    </dgm:pt>
    <dgm:pt modelId="{9DF324E2-D565-4468-A37D-BF35BF97835D}" type="sibTrans" cxnId="{79A9DD41-C9CD-42C7-9844-2AC4F6BD12FC}">
      <dgm:prSet/>
      <dgm:spPr/>
      <dgm:t>
        <a:bodyPr/>
        <a:lstStyle/>
        <a:p>
          <a:endParaRPr lang="ru-RU"/>
        </a:p>
      </dgm:t>
    </dgm:pt>
    <dgm:pt modelId="{A772E144-226F-44C7-8733-40AE083BD21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Стиль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компромісу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996372-56BB-4DEC-88C3-F27808BE310C}" type="parTrans" cxnId="{3339D195-182B-4D7A-A106-F49ACC8677A5}">
      <dgm:prSet/>
      <dgm:spPr/>
      <dgm:t>
        <a:bodyPr/>
        <a:lstStyle/>
        <a:p>
          <a:endParaRPr lang="ru-RU"/>
        </a:p>
      </dgm:t>
    </dgm:pt>
    <dgm:pt modelId="{AE1990D4-46DD-47C3-815F-9F59C1972F75}" type="sibTrans" cxnId="{3339D195-182B-4D7A-A106-F49ACC8677A5}">
      <dgm:prSet/>
      <dgm:spPr/>
      <dgm:t>
        <a:bodyPr/>
        <a:lstStyle/>
        <a:p>
          <a:endParaRPr lang="ru-RU"/>
        </a:p>
      </dgm:t>
    </dgm:pt>
    <dgm:pt modelId="{2C00A1AF-BC55-4D76-AA62-84BF15DE804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найскладніший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стиль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поведінки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але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водночас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плідний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1694A2-B90F-4B69-90ED-76CA4094A03C}" type="parTrans" cxnId="{D8D6D8C0-3D73-4A6D-B8EB-539C33B2928F}">
      <dgm:prSet/>
      <dgm:spPr/>
      <dgm:t>
        <a:bodyPr/>
        <a:lstStyle/>
        <a:p>
          <a:endParaRPr lang="ru-RU"/>
        </a:p>
      </dgm:t>
    </dgm:pt>
    <dgm:pt modelId="{99B48CDB-1148-4FAE-809F-0754B2954A01}" type="sibTrans" cxnId="{D8D6D8C0-3D73-4A6D-B8EB-539C33B2928F}">
      <dgm:prSet/>
      <dgm:spPr/>
      <dgm:t>
        <a:bodyPr/>
        <a:lstStyle/>
        <a:p>
          <a:endParaRPr lang="ru-RU"/>
        </a:p>
      </dgm:t>
    </dgm:pt>
    <dgm:pt modelId="{05CD38B5-BFE6-40BE-9737-2C99927D8F0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полягає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розумінні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учасників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конфлікту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вирішення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спірного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питання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тільки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через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взаємні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поступки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9158FB-F428-4FB6-B385-A8D5C60C7E37}" type="parTrans" cxnId="{13EFC839-D4EE-4A01-8BFF-9758EE5B0690}">
      <dgm:prSet/>
      <dgm:spPr/>
      <dgm:t>
        <a:bodyPr/>
        <a:lstStyle/>
        <a:p>
          <a:endParaRPr lang="ru-RU"/>
        </a:p>
      </dgm:t>
    </dgm:pt>
    <dgm:pt modelId="{CFBA9243-B28E-47EC-ACAF-D9A7DD5438D1}" type="sibTrans" cxnId="{13EFC839-D4EE-4A01-8BFF-9758EE5B0690}">
      <dgm:prSet/>
      <dgm:spPr/>
      <dgm:t>
        <a:bodyPr/>
        <a:lstStyle/>
        <a:p>
          <a:endParaRPr lang="ru-RU"/>
        </a:p>
      </dgm:t>
    </dgm:pt>
    <dgm:pt modelId="{F7BC6C3F-2A79-4435-9593-7783A2ABB1D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оптимальний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вирішенні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конфліктів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оскільки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через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нього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хоча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різною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мірою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але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задоволення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обох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сторін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CDD84C-1659-44C1-BE91-D2FAC86FEA71}" type="parTrans" cxnId="{BAE02E97-CD21-4717-BB03-39CE869E6B17}">
      <dgm:prSet/>
      <dgm:spPr/>
      <dgm:t>
        <a:bodyPr/>
        <a:lstStyle/>
        <a:p>
          <a:endParaRPr lang="ru-RU"/>
        </a:p>
      </dgm:t>
    </dgm:pt>
    <dgm:pt modelId="{07FBFF10-B73A-4BC1-92D3-CC55AE42C6BD}" type="sibTrans" cxnId="{BAE02E97-CD21-4717-BB03-39CE869E6B17}">
      <dgm:prSet/>
      <dgm:spPr/>
      <dgm:t>
        <a:bodyPr/>
        <a:lstStyle/>
        <a:p>
          <a:endParaRPr lang="ru-RU"/>
        </a:p>
      </dgm:t>
    </dgm:pt>
    <dgm:pt modelId="{FEA93E84-977F-4B17-8948-929CB8E7F52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сутність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пошук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найконструктивніших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форм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вирішення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проблем.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657B95-80BB-4427-BA60-2DD8F5028F20}" type="parTrans" cxnId="{6DB20274-2D0C-4744-82AF-CC9A45ED2B32}">
      <dgm:prSet/>
      <dgm:spPr/>
    </dgm:pt>
    <dgm:pt modelId="{0E889669-2CDE-4605-A886-4228176F5FCA}" type="sibTrans" cxnId="{6DB20274-2D0C-4744-82AF-CC9A45ED2B32}">
      <dgm:prSet/>
      <dgm:spPr/>
    </dgm:pt>
    <dgm:pt modelId="{388136B4-BF25-412E-982F-B50623627DBA}" type="pres">
      <dgm:prSet presAssocID="{A588B892-E2D2-4218-96A0-8F34FA592C04}" presName="linear" presStyleCnt="0">
        <dgm:presLayoutVars>
          <dgm:dir/>
          <dgm:resizeHandles val="exact"/>
        </dgm:presLayoutVars>
      </dgm:prSet>
      <dgm:spPr/>
    </dgm:pt>
    <dgm:pt modelId="{DA4778E2-F185-445E-B6C3-D9322FE9F360}" type="pres">
      <dgm:prSet presAssocID="{00160C66-3416-45DC-A2D2-865284535D8C}" presName="comp" presStyleCnt="0"/>
      <dgm:spPr/>
    </dgm:pt>
    <dgm:pt modelId="{1B73B26E-2155-497F-8096-4A6A987FC97F}" type="pres">
      <dgm:prSet presAssocID="{00160C66-3416-45DC-A2D2-865284535D8C}" presName="box" presStyleLbl="node1" presStyleIdx="0" presStyleCnt="2"/>
      <dgm:spPr/>
      <dgm:t>
        <a:bodyPr/>
        <a:lstStyle/>
        <a:p>
          <a:endParaRPr lang="ru-RU"/>
        </a:p>
      </dgm:t>
    </dgm:pt>
    <dgm:pt modelId="{3E8E8F3F-84DA-41B6-BFF8-48C923F50AC6}" type="pres">
      <dgm:prSet presAssocID="{00160C66-3416-45DC-A2D2-865284535D8C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2566F94-1A10-4F4B-A515-071A64146C95}" type="pres">
      <dgm:prSet presAssocID="{00160C66-3416-45DC-A2D2-865284535D8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21525-EA8C-4613-8981-5C1FDD86005B}" type="pres">
      <dgm:prSet presAssocID="{9DF324E2-D565-4468-A37D-BF35BF97835D}" presName="spacer" presStyleCnt="0"/>
      <dgm:spPr/>
    </dgm:pt>
    <dgm:pt modelId="{6EF04C8F-84BE-461B-AC53-678D5A992A36}" type="pres">
      <dgm:prSet presAssocID="{A772E144-226F-44C7-8733-40AE083BD214}" presName="comp" presStyleCnt="0"/>
      <dgm:spPr/>
    </dgm:pt>
    <dgm:pt modelId="{CAA06DF9-0001-4192-AB04-94A455920D7C}" type="pres">
      <dgm:prSet presAssocID="{A772E144-226F-44C7-8733-40AE083BD214}" presName="box" presStyleLbl="node1" presStyleIdx="1" presStyleCnt="2"/>
      <dgm:spPr/>
      <dgm:t>
        <a:bodyPr/>
        <a:lstStyle/>
        <a:p>
          <a:endParaRPr lang="ru-RU"/>
        </a:p>
      </dgm:t>
    </dgm:pt>
    <dgm:pt modelId="{7A936E5D-A17B-4D65-AC43-7D10F8A14BE8}" type="pres">
      <dgm:prSet presAssocID="{A772E144-226F-44C7-8733-40AE083BD214}" presName="img" presStyleLbl="fgImgPlace1" presStyleIdx="1" presStyleCnt="2" custLinFactNeighborX="3000" custLinFactNeighborY="-52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B76742F-284F-4AF6-90F0-40C5D68CD49E}" type="pres">
      <dgm:prSet presAssocID="{A772E144-226F-44C7-8733-40AE083BD21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D6D8C0-3D73-4A6D-B8EB-539C33B2928F}" srcId="{00160C66-3416-45DC-A2D2-865284535D8C}" destId="{2C00A1AF-BC55-4D76-AA62-84BF15DE804D}" srcOrd="0" destOrd="0" parTransId="{9E1694A2-B90F-4B69-90ED-76CA4094A03C}" sibTransId="{99B48CDB-1148-4FAE-809F-0754B2954A01}"/>
    <dgm:cxn modelId="{8F19041E-5168-4083-9A29-319A1ABDF95E}" type="presOf" srcId="{FEA93E84-977F-4B17-8948-929CB8E7F52B}" destId="{A2566F94-1A10-4F4B-A515-071A64146C95}" srcOrd="1" destOrd="2" presId="urn:microsoft.com/office/officeart/2005/8/layout/vList4"/>
    <dgm:cxn modelId="{B3C72D5C-E505-49AE-BCF3-F91F902FAF6D}" type="presOf" srcId="{A588B892-E2D2-4218-96A0-8F34FA592C04}" destId="{388136B4-BF25-412E-982F-B50623627DBA}" srcOrd="0" destOrd="0" presId="urn:microsoft.com/office/officeart/2005/8/layout/vList4"/>
    <dgm:cxn modelId="{524D8876-339B-4732-A2EA-697D88B08FF5}" type="presOf" srcId="{05CD38B5-BFE6-40BE-9737-2C99927D8F02}" destId="{CAA06DF9-0001-4192-AB04-94A455920D7C}" srcOrd="0" destOrd="1" presId="urn:microsoft.com/office/officeart/2005/8/layout/vList4"/>
    <dgm:cxn modelId="{CAD45A6A-6DAF-41A9-8463-88FB083795E5}" type="presOf" srcId="{F7BC6C3F-2A79-4435-9593-7783A2ABB1DD}" destId="{CB76742F-284F-4AF6-90F0-40C5D68CD49E}" srcOrd="1" destOrd="2" presId="urn:microsoft.com/office/officeart/2005/8/layout/vList4"/>
    <dgm:cxn modelId="{79A9DD41-C9CD-42C7-9844-2AC4F6BD12FC}" srcId="{A588B892-E2D2-4218-96A0-8F34FA592C04}" destId="{00160C66-3416-45DC-A2D2-865284535D8C}" srcOrd="0" destOrd="0" parTransId="{7D485C56-6B14-47D5-9E57-586D1B554E6B}" sibTransId="{9DF324E2-D565-4468-A37D-BF35BF97835D}"/>
    <dgm:cxn modelId="{59057023-D936-4236-A353-7817F37FB9BF}" type="presOf" srcId="{2C00A1AF-BC55-4D76-AA62-84BF15DE804D}" destId="{A2566F94-1A10-4F4B-A515-071A64146C95}" srcOrd="1" destOrd="1" presId="urn:microsoft.com/office/officeart/2005/8/layout/vList4"/>
    <dgm:cxn modelId="{6559B6EE-B867-4E70-A1F4-7F8FD9904C6F}" type="presOf" srcId="{A772E144-226F-44C7-8733-40AE083BD214}" destId="{CAA06DF9-0001-4192-AB04-94A455920D7C}" srcOrd="0" destOrd="0" presId="urn:microsoft.com/office/officeart/2005/8/layout/vList4"/>
    <dgm:cxn modelId="{3339D195-182B-4D7A-A106-F49ACC8677A5}" srcId="{A588B892-E2D2-4218-96A0-8F34FA592C04}" destId="{A772E144-226F-44C7-8733-40AE083BD214}" srcOrd="1" destOrd="0" parTransId="{59996372-56BB-4DEC-88C3-F27808BE310C}" sibTransId="{AE1990D4-46DD-47C3-815F-9F59C1972F75}"/>
    <dgm:cxn modelId="{BAE02E97-CD21-4717-BB03-39CE869E6B17}" srcId="{A772E144-226F-44C7-8733-40AE083BD214}" destId="{F7BC6C3F-2A79-4435-9593-7783A2ABB1DD}" srcOrd="1" destOrd="0" parTransId="{A7CDD84C-1659-44C1-BE91-D2FAC86FEA71}" sibTransId="{07FBFF10-B73A-4BC1-92D3-CC55AE42C6BD}"/>
    <dgm:cxn modelId="{82146FB5-E47F-4211-BB5A-7FD80BE5160A}" type="presOf" srcId="{A772E144-226F-44C7-8733-40AE083BD214}" destId="{CB76742F-284F-4AF6-90F0-40C5D68CD49E}" srcOrd="1" destOrd="0" presId="urn:microsoft.com/office/officeart/2005/8/layout/vList4"/>
    <dgm:cxn modelId="{CB2EB0BD-A027-483C-994F-08BB6C2E144C}" type="presOf" srcId="{00160C66-3416-45DC-A2D2-865284535D8C}" destId="{A2566F94-1A10-4F4B-A515-071A64146C95}" srcOrd="1" destOrd="0" presId="urn:microsoft.com/office/officeart/2005/8/layout/vList4"/>
    <dgm:cxn modelId="{13EFC839-D4EE-4A01-8BFF-9758EE5B0690}" srcId="{A772E144-226F-44C7-8733-40AE083BD214}" destId="{05CD38B5-BFE6-40BE-9737-2C99927D8F02}" srcOrd="0" destOrd="0" parTransId="{A79158FB-F428-4FB6-B385-A8D5C60C7E37}" sibTransId="{CFBA9243-B28E-47EC-ACAF-D9A7DD5438D1}"/>
    <dgm:cxn modelId="{7675B9E9-2401-4AB9-92E0-0283A9F02019}" type="presOf" srcId="{05CD38B5-BFE6-40BE-9737-2C99927D8F02}" destId="{CB76742F-284F-4AF6-90F0-40C5D68CD49E}" srcOrd="1" destOrd="1" presId="urn:microsoft.com/office/officeart/2005/8/layout/vList4"/>
    <dgm:cxn modelId="{169A77AF-DC0B-468C-A101-573B5A943D3B}" type="presOf" srcId="{F7BC6C3F-2A79-4435-9593-7783A2ABB1DD}" destId="{CAA06DF9-0001-4192-AB04-94A455920D7C}" srcOrd="0" destOrd="2" presId="urn:microsoft.com/office/officeart/2005/8/layout/vList4"/>
    <dgm:cxn modelId="{6DB20274-2D0C-4744-82AF-CC9A45ED2B32}" srcId="{00160C66-3416-45DC-A2D2-865284535D8C}" destId="{FEA93E84-977F-4B17-8948-929CB8E7F52B}" srcOrd="1" destOrd="0" parTransId="{26657B95-80BB-4427-BA60-2DD8F5028F20}" sibTransId="{0E889669-2CDE-4605-A886-4228176F5FCA}"/>
    <dgm:cxn modelId="{C65805CD-5B4C-4C36-ADB5-A6BB2FBCE748}" type="presOf" srcId="{FEA93E84-977F-4B17-8948-929CB8E7F52B}" destId="{1B73B26E-2155-497F-8096-4A6A987FC97F}" srcOrd="0" destOrd="2" presId="urn:microsoft.com/office/officeart/2005/8/layout/vList4"/>
    <dgm:cxn modelId="{4D7FDD73-D5E4-4EA6-8CCA-CA6C1B8251EE}" type="presOf" srcId="{2C00A1AF-BC55-4D76-AA62-84BF15DE804D}" destId="{1B73B26E-2155-497F-8096-4A6A987FC97F}" srcOrd="0" destOrd="1" presId="urn:microsoft.com/office/officeart/2005/8/layout/vList4"/>
    <dgm:cxn modelId="{B2E2AD84-7D87-4BA4-AA22-E9485C473A5B}" type="presOf" srcId="{00160C66-3416-45DC-A2D2-865284535D8C}" destId="{1B73B26E-2155-497F-8096-4A6A987FC97F}" srcOrd="0" destOrd="0" presId="urn:microsoft.com/office/officeart/2005/8/layout/vList4"/>
    <dgm:cxn modelId="{729E3756-E140-46F0-A5DD-7B3565C37559}" type="presParOf" srcId="{388136B4-BF25-412E-982F-B50623627DBA}" destId="{DA4778E2-F185-445E-B6C3-D9322FE9F360}" srcOrd="0" destOrd="0" presId="urn:microsoft.com/office/officeart/2005/8/layout/vList4"/>
    <dgm:cxn modelId="{44A87E1F-9CFD-4BC7-9893-A87B01D11209}" type="presParOf" srcId="{DA4778E2-F185-445E-B6C3-D9322FE9F360}" destId="{1B73B26E-2155-497F-8096-4A6A987FC97F}" srcOrd="0" destOrd="0" presId="urn:microsoft.com/office/officeart/2005/8/layout/vList4"/>
    <dgm:cxn modelId="{C45B3CA7-AA1E-41D0-8192-276668ED2F4F}" type="presParOf" srcId="{DA4778E2-F185-445E-B6C3-D9322FE9F360}" destId="{3E8E8F3F-84DA-41B6-BFF8-48C923F50AC6}" srcOrd="1" destOrd="0" presId="urn:microsoft.com/office/officeart/2005/8/layout/vList4"/>
    <dgm:cxn modelId="{CB687C2D-2156-4DEE-AA1D-36663C72B66A}" type="presParOf" srcId="{DA4778E2-F185-445E-B6C3-D9322FE9F360}" destId="{A2566F94-1A10-4F4B-A515-071A64146C95}" srcOrd="2" destOrd="0" presId="urn:microsoft.com/office/officeart/2005/8/layout/vList4"/>
    <dgm:cxn modelId="{1797C825-B6E3-4B8E-8585-B56144822183}" type="presParOf" srcId="{388136B4-BF25-412E-982F-B50623627DBA}" destId="{67821525-EA8C-4613-8981-5C1FDD86005B}" srcOrd="1" destOrd="0" presId="urn:microsoft.com/office/officeart/2005/8/layout/vList4"/>
    <dgm:cxn modelId="{A03A898D-42A8-47D2-8D7C-A77E96B007FD}" type="presParOf" srcId="{388136B4-BF25-412E-982F-B50623627DBA}" destId="{6EF04C8F-84BE-461B-AC53-678D5A992A36}" srcOrd="2" destOrd="0" presId="urn:microsoft.com/office/officeart/2005/8/layout/vList4"/>
    <dgm:cxn modelId="{3ABE62C4-01AC-4158-91B1-03B0FAA9E896}" type="presParOf" srcId="{6EF04C8F-84BE-461B-AC53-678D5A992A36}" destId="{CAA06DF9-0001-4192-AB04-94A455920D7C}" srcOrd="0" destOrd="0" presId="urn:microsoft.com/office/officeart/2005/8/layout/vList4"/>
    <dgm:cxn modelId="{4F5B5262-8B76-4ED4-AAA0-51D262393F88}" type="presParOf" srcId="{6EF04C8F-84BE-461B-AC53-678D5A992A36}" destId="{7A936E5D-A17B-4D65-AC43-7D10F8A14BE8}" srcOrd="1" destOrd="0" presId="urn:microsoft.com/office/officeart/2005/8/layout/vList4"/>
    <dgm:cxn modelId="{027FEBBC-9CC3-467F-9CF4-2B302E42121C}" type="presParOf" srcId="{6EF04C8F-84BE-461B-AC53-678D5A992A36}" destId="{CB76742F-284F-4AF6-90F0-40C5D68CD49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B8B6C2D-F6D2-494E-B368-4D16E92FBCB8}" type="doc">
      <dgm:prSet loTypeId="urn:diagrams.loki3.com/BracketList+Icon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9763DC6-43E4-42EE-AFA0-9DFC6096156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позитивні</a:t>
          </a:r>
          <a:endParaRPr lang="ru-RU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58275F-EAD1-4465-BAD2-555DFBBF145B}" type="parTrans" cxnId="{C0623629-C01F-46E2-A053-F242A328B61E}">
      <dgm:prSet/>
      <dgm:spPr/>
      <dgm:t>
        <a:bodyPr/>
        <a:lstStyle/>
        <a:p>
          <a:endParaRPr lang="ru-RU"/>
        </a:p>
      </dgm:t>
    </dgm:pt>
    <dgm:pt modelId="{98CF7B1C-06CF-453F-9FCF-FCA372C72649}" type="sibTrans" cxnId="{C0623629-C01F-46E2-A053-F242A328B61E}">
      <dgm:prSet/>
      <dgm:spPr/>
      <dgm:t>
        <a:bodyPr/>
        <a:lstStyle/>
        <a:p>
          <a:endParaRPr lang="ru-RU"/>
        </a:p>
      </dgm:t>
    </dgm:pt>
    <dgm:pt modelId="{1902621F-A3BC-4B13-ACA1-964E100719C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розрядка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напруженості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конфліктуючими</a:t>
          </a:r>
          <a:endParaRPr lang="ru-RU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824DD7-EE4C-4146-B705-92317C48FADA}" type="parTrans" cxnId="{8B9962E6-37F3-4C42-BC49-D5A6609E9F3A}">
      <dgm:prSet/>
      <dgm:spPr/>
      <dgm:t>
        <a:bodyPr/>
        <a:lstStyle/>
        <a:p>
          <a:endParaRPr lang="ru-RU"/>
        </a:p>
      </dgm:t>
    </dgm:pt>
    <dgm:pt modelId="{6014AF22-51A0-441F-A776-E06CCE3EB60C}" type="sibTrans" cxnId="{8B9962E6-37F3-4C42-BC49-D5A6609E9F3A}">
      <dgm:prSet/>
      <dgm:spPr/>
      <dgm:t>
        <a:bodyPr/>
        <a:lstStyle/>
        <a:p>
          <a:endParaRPr lang="ru-RU"/>
        </a:p>
      </dgm:t>
    </dgm:pt>
    <dgm:pt modelId="{FB56BB5E-8985-4C8B-BAC5-72C95DC211D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негативні</a:t>
          </a:r>
          <a:endParaRPr lang="ru-RU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A7B002-71B6-420A-B415-B138B29EC117}" type="parTrans" cxnId="{E75C8337-25B8-4B90-BCB7-491DF226EB77}">
      <dgm:prSet/>
      <dgm:spPr/>
      <dgm:t>
        <a:bodyPr/>
        <a:lstStyle/>
        <a:p>
          <a:endParaRPr lang="ru-RU"/>
        </a:p>
      </dgm:t>
    </dgm:pt>
    <dgm:pt modelId="{B631F78F-5DD8-4AF2-B42D-7BA87968A4B0}" type="sibTrans" cxnId="{E75C8337-25B8-4B90-BCB7-491DF226EB77}">
      <dgm:prSet/>
      <dgm:spPr/>
      <dgm:t>
        <a:bodyPr/>
        <a:lstStyle/>
        <a:p>
          <a:endParaRPr lang="ru-RU"/>
        </a:p>
      </dgm:t>
    </dgm:pt>
    <dgm:pt modelId="{2BFD9FE8-6576-4F4D-A909-445033CAFE8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великі емоційні і матеріальні втрати для учасників</a:t>
          </a:r>
          <a:endParaRPr lang="ru-RU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0B8B88-95BC-49F6-9143-E80658ACA71C}" type="parTrans" cxnId="{E329343A-A118-47C6-84D6-53ED3ECE5A35}">
      <dgm:prSet/>
      <dgm:spPr/>
      <dgm:t>
        <a:bodyPr/>
        <a:lstStyle/>
        <a:p>
          <a:endParaRPr lang="ru-RU"/>
        </a:p>
      </dgm:t>
    </dgm:pt>
    <dgm:pt modelId="{BF90D7CF-F9DA-45D1-8704-2AD6FFCFEBC3}" type="sibTrans" cxnId="{E329343A-A118-47C6-84D6-53ED3ECE5A35}">
      <dgm:prSet/>
      <dgm:spPr/>
      <dgm:t>
        <a:bodyPr/>
        <a:lstStyle/>
        <a:p>
          <a:endParaRPr lang="ru-RU"/>
        </a:p>
      </dgm:t>
    </dgm:pt>
    <dgm:pt modelId="{09307C94-C97A-4875-90AD-ABCE5A8838B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згуртування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колективу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протиборстві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зовнішніми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труднощами</a:t>
          </a:r>
          <a:endParaRPr lang="ru-RU" sz="2000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E38183-3F38-4E9E-B0DF-3B3D13BFD259}" type="parTrans" cxnId="{C3BD99F5-CC80-4002-A5C3-70456EC28F2F}">
      <dgm:prSet/>
      <dgm:spPr/>
      <dgm:t>
        <a:bodyPr/>
        <a:lstStyle/>
        <a:p>
          <a:endParaRPr lang="ru-RU"/>
        </a:p>
      </dgm:t>
    </dgm:pt>
    <dgm:pt modelId="{CD553337-170C-48CB-A3D6-9288008EBB68}" type="sibTrans" cxnId="{C3BD99F5-CC80-4002-A5C3-70456EC28F2F}">
      <dgm:prSet/>
      <dgm:spPr/>
      <dgm:t>
        <a:bodyPr/>
        <a:lstStyle/>
        <a:p>
          <a:endParaRPr lang="ru-RU"/>
        </a:p>
      </dgm:t>
    </dgm:pt>
    <dgm:pt modelId="{C331DB57-2093-435F-9C0E-B019E0ABF48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конфлікт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джерело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інновацій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стимулювання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змін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endParaRPr lang="ru-RU" sz="2000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02A349-1B06-4A88-ABFD-3933F844B6E2}" type="parTrans" cxnId="{7B015729-BC68-44B6-A6B0-9531A8BCE7D5}">
      <dgm:prSet/>
      <dgm:spPr/>
      <dgm:t>
        <a:bodyPr/>
        <a:lstStyle/>
        <a:p>
          <a:endParaRPr lang="ru-RU"/>
        </a:p>
      </dgm:t>
    </dgm:pt>
    <dgm:pt modelId="{E3D60C47-18A7-4198-98A2-4797B5DCE6AB}" type="sibTrans" cxnId="{7B015729-BC68-44B6-A6B0-9531A8BCE7D5}">
      <dgm:prSet/>
      <dgm:spPr/>
      <dgm:t>
        <a:bodyPr/>
        <a:lstStyle/>
        <a:p>
          <a:endParaRPr lang="ru-RU"/>
        </a:p>
      </dgm:t>
    </dgm:pt>
    <dgm:pt modelId="{9B3D8844-AEF2-4EC1-B66A-370CE0D1815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вдосконалення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нормативної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бази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поява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нових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правил і процедур</a:t>
          </a:r>
        </a:p>
      </dgm:t>
    </dgm:pt>
    <dgm:pt modelId="{D58977DD-CE35-4609-8F07-C05B17B3AB4E}" type="parTrans" cxnId="{FBB22E7E-6438-463D-9854-F9ADE8030375}">
      <dgm:prSet/>
      <dgm:spPr/>
      <dgm:t>
        <a:bodyPr/>
        <a:lstStyle/>
        <a:p>
          <a:endParaRPr lang="ru-RU"/>
        </a:p>
      </dgm:t>
    </dgm:pt>
    <dgm:pt modelId="{74CD04C8-113C-4837-BC97-B132B7CE6EF9}" type="sibTrans" cxnId="{FBB22E7E-6438-463D-9854-F9ADE8030375}">
      <dgm:prSet/>
      <dgm:spPr/>
      <dgm:t>
        <a:bodyPr/>
        <a:lstStyle/>
        <a:p>
          <a:endParaRPr lang="ru-RU"/>
        </a:p>
      </dgm:t>
    </dgm:pt>
    <dgm:pt modelId="{D1B00BED-74D8-4E86-BFAA-B55C57D155B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виявлення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управлінських</a:t>
          </a:r>
          <a:r>
            <a:rPr lang="ru-RU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проблем у </a:t>
          </a:r>
          <a:r>
            <a:rPr lang="ru-RU" sz="200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endParaRPr lang="ru-RU" sz="2000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8E321-4447-4032-A985-5919288F62A1}" type="parTrans" cxnId="{2CB28FB4-F5BE-4BF8-87AD-B627A52D1A8E}">
      <dgm:prSet/>
      <dgm:spPr/>
      <dgm:t>
        <a:bodyPr/>
        <a:lstStyle/>
        <a:p>
          <a:endParaRPr lang="ru-RU"/>
        </a:p>
      </dgm:t>
    </dgm:pt>
    <dgm:pt modelId="{316EA702-92E7-4A29-8948-0B249CE789C8}" type="sibTrans" cxnId="{2CB28FB4-F5BE-4BF8-87AD-B627A52D1A8E}">
      <dgm:prSet/>
      <dgm:spPr/>
      <dgm:t>
        <a:bodyPr/>
        <a:lstStyle/>
        <a:p>
          <a:endParaRPr lang="ru-RU"/>
        </a:p>
      </dgm:t>
    </dgm:pt>
    <dgm:pt modelId="{3E1588AC-2B37-486F-848E-45DD3BD6CBF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надмірне захоплення процесом конфлікту, що шкодить роботі</a:t>
          </a:r>
          <a:endParaRPr lang="uk-UA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080200-FCCE-4275-8ED5-AAB6A9399D62}" type="parTrans" cxnId="{30CD6D0C-9355-4074-B061-6677A2C3F9B7}">
      <dgm:prSet/>
      <dgm:spPr/>
      <dgm:t>
        <a:bodyPr/>
        <a:lstStyle/>
        <a:p>
          <a:endParaRPr lang="ru-RU"/>
        </a:p>
      </dgm:t>
    </dgm:pt>
    <dgm:pt modelId="{678EF11B-87C6-4131-A471-8833B64FACED}" type="sibTrans" cxnId="{30CD6D0C-9355-4074-B061-6677A2C3F9B7}">
      <dgm:prSet/>
      <dgm:spPr/>
      <dgm:t>
        <a:bodyPr/>
        <a:lstStyle/>
        <a:p>
          <a:endParaRPr lang="ru-RU"/>
        </a:p>
      </dgm:t>
    </dgm:pt>
    <dgm:pt modelId="{4A15FCF6-A4D1-4B00-88BB-4480CAB5AAC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зниження рівня співробітництва між частиною працівників</a:t>
          </a:r>
          <a:endParaRPr lang="uk-UA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4CCF5F-DCCC-4893-B4AE-CCC9EBBD131C}" type="parTrans" cxnId="{B2007985-3C85-45E9-B7FD-AA5E1C1CCF75}">
      <dgm:prSet/>
      <dgm:spPr/>
      <dgm:t>
        <a:bodyPr/>
        <a:lstStyle/>
        <a:p>
          <a:endParaRPr lang="ru-RU"/>
        </a:p>
      </dgm:t>
    </dgm:pt>
    <dgm:pt modelId="{8EE53907-AD17-4F10-9EF0-855A20ED8A9C}" type="sibTrans" cxnId="{B2007985-3C85-45E9-B7FD-AA5E1C1CCF75}">
      <dgm:prSet/>
      <dgm:spPr/>
      <dgm:t>
        <a:bodyPr/>
        <a:lstStyle/>
        <a:p>
          <a:endParaRPr lang="ru-RU"/>
        </a:p>
      </dgm:t>
    </dgm:pt>
    <dgm:pt modelId="{682C4B8A-59ED-4CD1-8AF3-A8E027E4719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складне і довготривале відновлення ділових стосунків</a:t>
          </a:r>
          <a:endParaRPr lang="ru-RU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5BBEB1-76F9-4810-9428-47DD40B388FA}" type="parTrans" cxnId="{E1117C7A-20EA-45C4-B263-CA24220DC7EF}">
      <dgm:prSet/>
      <dgm:spPr/>
      <dgm:t>
        <a:bodyPr/>
        <a:lstStyle/>
        <a:p>
          <a:endParaRPr lang="ru-RU"/>
        </a:p>
      </dgm:t>
    </dgm:pt>
    <dgm:pt modelId="{0FED3365-242C-4B08-A558-6F29D8E26203}" type="sibTrans" cxnId="{E1117C7A-20EA-45C4-B263-CA24220DC7EF}">
      <dgm:prSet/>
      <dgm:spPr/>
      <dgm:t>
        <a:bodyPr/>
        <a:lstStyle/>
        <a:p>
          <a:endParaRPr lang="ru-RU"/>
        </a:p>
      </dgm:t>
    </dgm:pt>
    <dgm:pt modelId="{8CC07DCB-0DEB-400B-893E-29F2361830D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плинність кадрів, зниження рівня дисципліни праці, погіршення соціально-психологічного клімату</a:t>
          </a:r>
          <a:endParaRPr lang="ru-RU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98E615-5250-4876-9A15-833C03F88FC6}" type="parTrans" cxnId="{F730CEB3-D097-4D4A-9F30-3E15D6DF2170}">
      <dgm:prSet/>
      <dgm:spPr/>
    </dgm:pt>
    <dgm:pt modelId="{3ACD9DD5-7490-4342-A22E-8FC9ADA48A02}" type="sibTrans" cxnId="{F730CEB3-D097-4D4A-9F30-3E15D6DF2170}">
      <dgm:prSet/>
      <dgm:spPr/>
    </dgm:pt>
    <dgm:pt modelId="{FD757202-F903-4AEE-90F0-AD2EC582F77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вороже ставлення до переможених</a:t>
          </a:r>
          <a:endParaRPr lang="ru-RU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E290DB-091B-45F9-B93E-9FE6089130FB}" type="parTrans" cxnId="{8B04DFBE-11F4-42A6-ADDA-68B2ACFE90D6}">
      <dgm:prSet/>
      <dgm:spPr/>
    </dgm:pt>
    <dgm:pt modelId="{1CD81419-FE31-475B-AC4E-3EE1A847BE97}" type="sibTrans" cxnId="{8B04DFBE-11F4-42A6-ADDA-68B2ACFE90D6}">
      <dgm:prSet/>
      <dgm:spPr/>
    </dgm:pt>
    <dgm:pt modelId="{634CE265-80B4-4FAF-A861-D90E5FAEFDA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діагностика можливостей опонентів</a:t>
          </a:r>
          <a:endParaRPr lang="ru-RU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453E98-E9D4-4FD0-BC5F-C8670A256716}" type="parTrans" cxnId="{CA6410B1-428A-4FB3-BB01-7F9015616E5A}">
      <dgm:prSet/>
      <dgm:spPr/>
    </dgm:pt>
    <dgm:pt modelId="{072F4E6B-BE0F-494C-AA13-FFB8C11C3FDE}" type="sibTrans" cxnId="{CA6410B1-428A-4FB3-BB01-7F9015616E5A}">
      <dgm:prSet/>
      <dgm:spPr/>
    </dgm:pt>
    <dgm:pt modelId="{3F79005E-6096-462D-BE73-44B600A3AB7A}" type="pres">
      <dgm:prSet presAssocID="{6B8B6C2D-F6D2-494E-B368-4D16E92FBC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676FD6-EA63-4509-A35C-BF0EFF52A93B}" type="pres">
      <dgm:prSet presAssocID="{69763DC6-43E4-42EE-AFA0-9DFC6096156F}" presName="linNode" presStyleCnt="0"/>
      <dgm:spPr/>
    </dgm:pt>
    <dgm:pt modelId="{77A043ED-B286-4CE3-A549-C672E3120395}" type="pres">
      <dgm:prSet presAssocID="{69763DC6-43E4-42EE-AFA0-9DFC6096156F}" presName="parTx" presStyleLbl="revTx" presStyleIdx="0" presStyleCnt="2" custScaleX="69342" custScaleY="120021" custLinFactNeighborX="-37821" custLinFactNeighborY="-159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D1A7C-31C1-4A3E-9A3A-8873ADF2CA43}" type="pres">
      <dgm:prSet presAssocID="{69763DC6-43E4-42EE-AFA0-9DFC6096156F}" presName="bracket" presStyleLbl="parChTrans1D1" presStyleIdx="0" presStyleCnt="2" custLinFactX="-3843" custLinFactNeighborX="-100000" custLinFactNeighborY="978"/>
      <dgm:spPr/>
    </dgm:pt>
    <dgm:pt modelId="{5ED5F8D7-0F79-4610-9107-B0FF8C772AAC}" type="pres">
      <dgm:prSet presAssocID="{69763DC6-43E4-42EE-AFA0-9DFC6096156F}" presName="spH" presStyleCnt="0"/>
      <dgm:spPr/>
    </dgm:pt>
    <dgm:pt modelId="{9DDBA3DA-9906-485E-BECA-2927F9A7E772}" type="pres">
      <dgm:prSet presAssocID="{69763DC6-43E4-42EE-AFA0-9DFC6096156F}" presName="desTx" presStyleLbl="node1" presStyleIdx="0" presStyleCnt="2" custScaleX="117063" custLinFactX="-1854" custLinFactNeighborX="-100000" custLinFactNeighborY="-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CC7A9-92F3-412B-AE1C-2B53816CF095}" type="pres">
      <dgm:prSet presAssocID="{98CF7B1C-06CF-453F-9FCF-FCA372C72649}" presName="spV" presStyleCnt="0"/>
      <dgm:spPr/>
    </dgm:pt>
    <dgm:pt modelId="{A0D2AF32-F734-4290-A866-A8F1CDCEC3F1}" type="pres">
      <dgm:prSet presAssocID="{FB56BB5E-8985-4C8B-BAC5-72C95DC211DB}" presName="linNode" presStyleCnt="0"/>
      <dgm:spPr/>
    </dgm:pt>
    <dgm:pt modelId="{AA4E5193-6DB9-4A0F-B7A9-57E5F6D1F0B9}" type="pres">
      <dgm:prSet presAssocID="{FB56BB5E-8985-4C8B-BAC5-72C95DC211DB}" presName="parTx" presStyleLbl="revTx" presStyleIdx="1" presStyleCnt="2" custScaleX="69822" custScaleY="2097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E9BEA-083B-4609-9357-54323BD0A94C}" type="pres">
      <dgm:prSet presAssocID="{FB56BB5E-8985-4C8B-BAC5-72C95DC211DB}" presName="bracket" presStyleLbl="parChTrans1D1" presStyleIdx="1" presStyleCnt="2" custLinFactNeighborX="-58324" custLinFactNeighborY="991"/>
      <dgm:spPr/>
    </dgm:pt>
    <dgm:pt modelId="{3B9BFBA0-2E53-4B84-8D85-BB502D05A4FA}" type="pres">
      <dgm:prSet presAssocID="{FB56BB5E-8985-4C8B-BAC5-72C95DC211DB}" presName="spH" presStyleCnt="0"/>
      <dgm:spPr/>
    </dgm:pt>
    <dgm:pt modelId="{7E1E6701-7565-4CF6-AFAC-CB308DF53C04}" type="pres">
      <dgm:prSet presAssocID="{FB56BB5E-8985-4C8B-BAC5-72C95DC211DB}" presName="desTx" presStyleLbl="node1" presStyleIdx="1" presStyleCnt="2" custScaleX="114614" custLinFactX="-2860" custLinFactNeighborX="-100000" custLinFactNeighborY="3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D6D0C-9355-4074-B061-6677A2C3F9B7}" srcId="{FB56BB5E-8985-4C8B-BAC5-72C95DC211DB}" destId="{3E1588AC-2B37-486F-848E-45DD3BD6CBFE}" srcOrd="3" destOrd="0" parTransId="{AE080200-FCCE-4275-8ED5-AAB6A9399D62}" sibTransId="{678EF11B-87C6-4131-A471-8833B64FACED}"/>
    <dgm:cxn modelId="{FBC16225-FC29-46BF-8E4E-526BAED04531}" type="presOf" srcId="{3E1588AC-2B37-486F-848E-45DD3BD6CBFE}" destId="{7E1E6701-7565-4CF6-AFAC-CB308DF53C04}" srcOrd="0" destOrd="3" presId="urn:diagrams.loki3.com/BracketList+Icon"/>
    <dgm:cxn modelId="{F730CEB3-D097-4D4A-9F30-3E15D6DF2170}" srcId="{FB56BB5E-8985-4C8B-BAC5-72C95DC211DB}" destId="{8CC07DCB-0DEB-400B-893E-29F2361830DE}" srcOrd="1" destOrd="0" parTransId="{6B98E615-5250-4876-9A15-833C03F88FC6}" sibTransId="{3ACD9DD5-7490-4342-A22E-8FC9ADA48A02}"/>
    <dgm:cxn modelId="{EE574057-BEDE-4F0D-86A3-5ADFE45EE953}" type="presOf" srcId="{1902621F-A3BC-4B13-ACA1-964E100719C0}" destId="{9DDBA3DA-9906-485E-BECA-2927F9A7E772}" srcOrd="0" destOrd="0" presId="urn:diagrams.loki3.com/BracketList+Icon"/>
    <dgm:cxn modelId="{2EBBBBF0-3ED6-4229-BBB8-7C87A961D835}" type="presOf" srcId="{8CC07DCB-0DEB-400B-893E-29F2361830DE}" destId="{7E1E6701-7565-4CF6-AFAC-CB308DF53C04}" srcOrd="0" destOrd="1" presId="urn:diagrams.loki3.com/BracketList+Icon"/>
    <dgm:cxn modelId="{B2BC824A-FFCF-42A6-984A-5FDC9D88EF30}" type="presOf" srcId="{4A15FCF6-A4D1-4B00-88BB-4480CAB5AAC3}" destId="{7E1E6701-7565-4CF6-AFAC-CB308DF53C04}" srcOrd="0" destOrd="4" presId="urn:diagrams.loki3.com/BracketList+Icon"/>
    <dgm:cxn modelId="{6CAF9823-8A42-4462-9F36-BE451A38860F}" type="presOf" srcId="{D1B00BED-74D8-4E86-BFAA-B55C57D155BD}" destId="{9DDBA3DA-9906-485E-BECA-2927F9A7E772}" srcOrd="0" destOrd="5" presId="urn:diagrams.loki3.com/BracketList+Icon"/>
    <dgm:cxn modelId="{FBB22E7E-6438-463D-9854-F9ADE8030375}" srcId="{69763DC6-43E4-42EE-AFA0-9DFC6096156F}" destId="{9B3D8844-AEF2-4EC1-B66A-370CE0D18159}" srcOrd="4" destOrd="0" parTransId="{D58977DD-CE35-4609-8F07-C05B17B3AB4E}" sibTransId="{74CD04C8-113C-4837-BC97-B132B7CE6EF9}"/>
    <dgm:cxn modelId="{0CD3CD63-CE16-491F-BD56-5F48C2CB94AA}" type="presOf" srcId="{9B3D8844-AEF2-4EC1-B66A-370CE0D18159}" destId="{9DDBA3DA-9906-485E-BECA-2927F9A7E772}" srcOrd="0" destOrd="4" presId="urn:diagrams.loki3.com/BracketList+Icon"/>
    <dgm:cxn modelId="{C0623629-C01F-46E2-A053-F242A328B61E}" srcId="{6B8B6C2D-F6D2-494E-B368-4D16E92FBCB8}" destId="{69763DC6-43E4-42EE-AFA0-9DFC6096156F}" srcOrd="0" destOrd="0" parTransId="{6E58275F-EAD1-4465-BAD2-555DFBBF145B}" sibTransId="{98CF7B1C-06CF-453F-9FCF-FCA372C72649}"/>
    <dgm:cxn modelId="{38DA02E0-1287-4C2C-B07A-77D53F46342B}" type="presOf" srcId="{2BFD9FE8-6576-4F4D-A909-445033CAFE87}" destId="{7E1E6701-7565-4CF6-AFAC-CB308DF53C04}" srcOrd="0" destOrd="0" presId="urn:diagrams.loki3.com/BracketList+Icon"/>
    <dgm:cxn modelId="{E1117C7A-20EA-45C4-B263-CA24220DC7EF}" srcId="{FB56BB5E-8985-4C8B-BAC5-72C95DC211DB}" destId="{682C4B8A-59ED-4CD1-8AF3-A8E027E47195}" srcOrd="5" destOrd="0" parTransId="{CE5BBEB1-76F9-4810-9428-47DD40B388FA}" sibTransId="{0FED3365-242C-4B08-A558-6F29D8E26203}"/>
    <dgm:cxn modelId="{E80F7750-7C25-4289-8642-5CA8D59F5585}" type="presOf" srcId="{09307C94-C97A-4875-90AD-ABCE5A8838B6}" destId="{9DDBA3DA-9906-485E-BECA-2927F9A7E772}" srcOrd="0" destOrd="2" presId="urn:diagrams.loki3.com/BracketList+Icon"/>
    <dgm:cxn modelId="{C3BD99F5-CC80-4002-A5C3-70456EC28F2F}" srcId="{69763DC6-43E4-42EE-AFA0-9DFC6096156F}" destId="{09307C94-C97A-4875-90AD-ABCE5A8838B6}" srcOrd="2" destOrd="0" parTransId="{C9E38183-3F38-4E9E-B0DF-3B3D13BFD259}" sibTransId="{CD553337-170C-48CB-A3D6-9288008EBB68}"/>
    <dgm:cxn modelId="{2C1ED5E4-2DB4-49E8-9BA7-0DB6A8FFEC1D}" type="presOf" srcId="{FB56BB5E-8985-4C8B-BAC5-72C95DC211DB}" destId="{AA4E5193-6DB9-4A0F-B7A9-57E5F6D1F0B9}" srcOrd="0" destOrd="0" presId="urn:diagrams.loki3.com/BracketList+Icon"/>
    <dgm:cxn modelId="{CA6410B1-428A-4FB3-BB01-7F9015616E5A}" srcId="{69763DC6-43E4-42EE-AFA0-9DFC6096156F}" destId="{634CE265-80B4-4FAF-A861-D90E5FAEFDAC}" srcOrd="1" destOrd="0" parTransId="{F2453E98-E9D4-4FD0-BC5F-C8670A256716}" sibTransId="{072F4E6B-BE0F-494C-AA13-FFB8C11C3FDE}"/>
    <dgm:cxn modelId="{8B04DFBE-11F4-42A6-ADDA-68B2ACFE90D6}" srcId="{FB56BB5E-8985-4C8B-BAC5-72C95DC211DB}" destId="{FD757202-F903-4AEE-90F0-AD2EC582F77E}" srcOrd="2" destOrd="0" parTransId="{36E290DB-091B-45F9-B93E-9FE6089130FB}" sibTransId="{1CD81419-FE31-475B-AC4E-3EE1A847BE97}"/>
    <dgm:cxn modelId="{E329343A-A118-47C6-84D6-53ED3ECE5A35}" srcId="{FB56BB5E-8985-4C8B-BAC5-72C95DC211DB}" destId="{2BFD9FE8-6576-4F4D-A909-445033CAFE87}" srcOrd="0" destOrd="0" parTransId="{D90B8B88-95BC-49F6-9143-E80658ACA71C}" sibTransId="{BF90D7CF-F9DA-45D1-8704-2AD6FFCFEBC3}"/>
    <dgm:cxn modelId="{C4337FEB-7ACC-407C-95CD-DA1E6B58AAC2}" type="presOf" srcId="{69763DC6-43E4-42EE-AFA0-9DFC6096156F}" destId="{77A043ED-B286-4CE3-A549-C672E3120395}" srcOrd="0" destOrd="0" presId="urn:diagrams.loki3.com/BracketList+Icon"/>
    <dgm:cxn modelId="{B2007985-3C85-45E9-B7FD-AA5E1C1CCF75}" srcId="{FB56BB5E-8985-4C8B-BAC5-72C95DC211DB}" destId="{4A15FCF6-A4D1-4B00-88BB-4480CAB5AAC3}" srcOrd="4" destOrd="0" parTransId="{DE4CCF5F-DCCC-4893-B4AE-CCC9EBBD131C}" sibTransId="{8EE53907-AD17-4F10-9EF0-855A20ED8A9C}"/>
    <dgm:cxn modelId="{8B9962E6-37F3-4C42-BC49-D5A6609E9F3A}" srcId="{69763DC6-43E4-42EE-AFA0-9DFC6096156F}" destId="{1902621F-A3BC-4B13-ACA1-964E100719C0}" srcOrd="0" destOrd="0" parTransId="{E0824DD7-EE4C-4146-B705-92317C48FADA}" sibTransId="{6014AF22-51A0-441F-A776-E06CCE3EB60C}"/>
    <dgm:cxn modelId="{2CB28FB4-F5BE-4BF8-87AD-B627A52D1A8E}" srcId="{69763DC6-43E4-42EE-AFA0-9DFC6096156F}" destId="{D1B00BED-74D8-4E86-BFAA-B55C57D155BD}" srcOrd="5" destOrd="0" parTransId="{1038E321-4447-4032-A985-5919288F62A1}" sibTransId="{316EA702-92E7-4A29-8948-0B249CE789C8}"/>
    <dgm:cxn modelId="{16BF7344-97FA-4939-9E7E-86503892AE95}" type="presOf" srcId="{634CE265-80B4-4FAF-A861-D90E5FAEFDAC}" destId="{9DDBA3DA-9906-485E-BECA-2927F9A7E772}" srcOrd="0" destOrd="1" presId="urn:diagrams.loki3.com/BracketList+Icon"/>
    <dgm:cxn modelId="{E75C8337-25B8-4B90-BCB7-491DF226EB77}" srcId="{6B8B6C2D-F6D2-494E-B368-4D16E92FBCB8}" destId="{FB56BB5E-8985-4C8B-BAC5-72C95DC211DB}" srcOrd="1" destOrd="0" parTransId="{16A7B002-71B6-420A-B415-B138B29EC117}" sibTransId="{B631F78F-5DD8-4AF2-B42D-7BA87968A4B0}"/>
    <dgm:cxn modelId="{2CB5085E-A949-49C5-92AC-912873132A4E}" type="presOf" srcId="{6B8B6C2D-F6D2-494E-B368-4D16E92FBCB8}" destId="{3F79005E-6096-462D-BE73-44B600A3AB7A}" srcOrd="0" destOrd="0" presId="urn:diagrams.loki3.com/BracketList+Icon"/>
    <dgm:cxn modelId="{7B015729-BC68-44B6-A6B0-9531A8BCE7D5}" srcId="{69763DC6-43E4-42EE-AFA0-9DFC6096156F}" destId="{C331DB57-2093-435F-9C0E-B019E0ABF482}" srcOrd="3" destOrd="0" parTransId="{B002A349-1B06-4A88-ABFD-3933F844B6E2}" sibTransId="{E3D60C47-18A7-4198-98A2-4797B5DCE6AB}"/>
    <dgm:cxn modelId="{F29F9DEB-6496-4F5A-B9F6-6E0FDBE9777C}" type="presOf" srcId="{FD757202-F903-4AEE-90F0-AD2EC582F77E}" destId="{7E1E6701-7565-4CF6-AFAC-CB308DF53C04}" srcOrd="0" destOrd="2" presId="urn:diagrams.loki3.com/BracketList+Icon"/>
    <dgm:cxn modelId="{5F2FC65D-DC6B-4480-A916-40DBDFC23515}" type="presOf" srcId="{682C4B8A-59ED-4CD1-8AF3-A8E027E47195}" destId="{7E1E6701-7565-4CF6-AFAC-CB308DF53C04}" srcOrd="0" destOrd="5" presId="urn:diagrams.loki3.com/BracketList+Icon"/>
    <dgm:cxn modelId="{BBFD7605-8602-412E-9F5C-9D5D5561E776}" type="presOf" srcId="{C331DB57-2093-435F-9C0E-B019E0ABF482}" destId="{9DDBA3DA-9906-485E-BECA-2927F9A7E772}" srcOrd="0" destOrd="3" presId="urn:diagrams.loki3.com/BracketList+Icon"/>
    <dgm:cxn modelId="{023F8D4A-835E-477F-B193-940F8F05CABF}" type="presParOf" srcId="{3F79005E-6096-462D-BE73-44B600A3AB7A}" destId="{92676FD6-EA63-4509-A35C-BF0EFF52A93B}" srcOrd="0" destOrd="0" presId="urn:diagrams.loki3.com/BracketList+Icon"/>
    <dgm:cxn modelId="{96075967-0D05-4AD6-84C1-5CF848681DD6}" type="presParOf" srcId="{92676FD6-EA63-4509-A35C-BF0EFF52A93B}" destId="{77A043ED-B286-4CE3-A549-C672E3120395}" srcOrd="0" destOrd="0" presId="urn:diagrams.loki3.com/BracketList+Icon"/>
    <dgm:cxn modelId="{668BEDB5-D68C-403B-BC36-6F17E2452BB5}" type="presParOf" srcId="{92676FD6-EA63-4509-A35C-BF0EFF52A93B}" destId="{574D1A7C-31C1-4A3E-9A3A-8873ADF2CA43}" srcOrd="1" destOrd="0" presId="urn:diagrams.loki3.com/BracketList+Icon"/>
    <dgm:cxn modelId="{FF1E949F-3A63-4DFF-9381-314ACD6BC14D}" type="presParOf" srcId="{92676FD6-EA63-4509-A35C-BF0EFF52A93B}" destId="{5ED5F8D7-0F79-4610-9107-B0FF8C772AAC}" srcOrd="2" destOrd="0" presId="urn:diagrams.loki3.com/BracketList+Icon"/>
    <dgm:cxn modelId="{88C6B658-320A-4AF6-A8F0-CCFC72215D2C}" type="presParOf" srcId="{92676FD6-EA63-4509-A35C-BF0EFF52A93B}" destId="{9DDBA3DA-9906-485E-BECA-2927F9A7E772}" srcOrd="3" destOrd="0" presId="urn:diagrams.loki3.com/BracketList+Icon"/>
    <dgm:cxn modelId="{BF8F3F01-026F-497E-ADCB-5CEB536AA0B8}" type="presParOf" srcId="{3F79005E-6096-462D-BE73-44B600A3AB7A}" destId="{634CC7A9-92F3-412B-AE1C-2B53816CF095}" srcOrd="1" destOrd="0" presId="urn:diagrams.loki3.com/BracketList+Icon"/>
    <dgm:cxn modelId="{A5E03557-2EC2-440B-BBCB-F6CB9986E078}" type="presParOf" srcId="{3F79005E-6096-462D-BE73-44B600A3AB7A}" destId="{A0D2AF32-F734-4290-A866-A8F1CDCEC3F1}" srcOrd="2" destOrd="0" presId="urn:diagrams.loki3.com/BracketList+Icon"/>
    <dgm:cxn modelId="{D8A549C2-D46D-4EEB-9D8E-A9B64ECCD698}" type="presParOf" srcId="{A0D2AF32-F734-4290-A866-A8F1CDCEC3F1}" destId="{AA4E5193-6DB9-4A0F-B7A9-57E5F6D1F0B9}" srcOrd="0" destOrd="0" presId="urn:diagrams.loki3.com/BracketList+Icon"/>
    <dgm:cxn modelId="{01BF6BD3-44C8-4371-867B-245B73915B0F}" type="presParOf" srcId="{A0D2AF32-F734-4290-A866-A8F1CDCEC3F1}" destId="{D71E9BEA-083B-4609-9357-54323BD0A94C}" srcOrd="1" destOrd="0" presId="urn:diagrams.loki3.com/BracketList+Icon"/>
    <dgm:cxn modelId="{A7D88C38-7B1F-4D97-B1FA-1A99992DE3D1}" type="presParOf" srcId="{A0D2AF32-F734-4290-A866-A8F1CDCEC3F1}" destId="{3B9BFBA0-2E53-4B84-8D85-BB502D05A4FA}" srcOrd="2" destOrd="0" presId="urn:diagrams.loki3.com/BracketList+Icon"/>
    <dgm:cxn modelId="{90B4585B-504C-4BAD-B851-09001A44735C}" type="presParOf" srcId="{A0D2AF32-F734-4290-A866-A8F1CDCEC3F1}" destId="{7E1E6701-7565-4CF6-AFAC-CB308DF53C04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94A6A8-F0BA-4D6D-B798-5D2C4AC273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79EC1F9-CD63-453B-91B6-E9415725529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Сократ: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універсальний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принцип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порядність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самокритичність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сприяння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загальному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благу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180AA3-5DDE-458D-A654-2138C0902502}" type="parTrans" cxnId="{94548340-7D39-40F6-8BA3-56CBE36BAD3F}">
      <dgm:prSet/>
      <dgm:spPr/>
      <dgm:t>
        <a:bodyPr/>
        <a:lstStyle/>
        <a:p>
          <a:endParaRPr lang="ru-RU"/>
        </a:p>
      </dgm:t>
    </dgm:pt>
    <dgm:pt modelId="{2D3204EB-C34E-4309-83E6-5381C294085F}" type="sibTrans" cxnId="{94548340-7D39-40F6-8BA3-56CBE36BAD3F}">
      <dgm:prSet/>
      <dgm:spPr/>
      <dgm:t>
        <a:bodyPr/>
        <a:lstStyle/>
        <a:p>
          <a:endParaRPr lang="ru-RU"/>
        </a:p>
      </dgm:t>
    </dgm:pt>
    <dgm:pt modelId="{EC915FAE-665A-471F-8024-66F4A6AA682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Гегель: 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підпорядкування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»: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раціональнарозумність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розуміння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логіки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суспільного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A68C16-5410-429A-81E7-BF70F20624C9}" type="parTrans" cxnId="{B749BDE0-B5D9-4F1B-B092-A00F958F8D90}">
      <dgm:prSet/>
      <dgm:spPr/>
      <dgm:t>
        <a:bodyPr/>
        <a:lstStyle/>
        <a:p>
          <a:endParaRPr lang="ru-RU"/>
        </a:p>
      </dgm:t>
    </dgm:pt>
    <dgm:pt modelId="{60D1E02E-1978-455E-90B6-E30B060CEBF2}" type="sibTrans" cxnId="{B749BDE0-B5D9-4F1B-B092-A00F958F8D90}">
      <dgm:prSet/>
      <dgm:spPr/>
      <dgm:t>
        <a:bodyPr/>
        <a:lstStyle/>
        <a:p>
          <a:endParaRPr lang="ru-RU"/>
        </a:p>
      </dgm:t>
    </dgm:pt>
    <dgm:pt modelId="{2A8516DE-2B2F-4A77-B03B-48DC5DCE72E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Вебер: 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нормативний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бізнес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»: толерантна,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доброзичлива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культура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спілкування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міцні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державні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гарантії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сприяють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</a:t>
          </a:r>
          <a:r>
            <a:rPr lang="uk-UA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спішному підприємництву,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правова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база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42A700-A6A0-48EC-BC17-183064800EB8}" type="parTrans" cxnId="{0F8CE9B1-BF57-4007-9C27-0F44931A6488}">
      <dgm:prSet/>
      <dgm:spPr/>
      <dgm:t>
        <a:bodyPr/>
        <a:lstStyle/>
        <a:p>
          <a:endParaRPr lang="ru-RU"/>
        </a:p>
      </dgm:t>
    </dgm:pt>
    <dgm:pt modelId="{0855822C-AB8E-4200-8D4D-1E10CAF052FC}" type="sibTrans" cxnId="{0F8CE9B1-BF57-4007-9C27-0F44931A6488}">
      <dgm:prSet/>
      <dgm:spPr/>
      <dgm:t>
        <a:bodyPr/>
        <a:lstStyle/>
        <a:p>
          <a:endParaRPr lang="ru-RU"/>
        </a:p>
      </dgm:t>
    </dgm:pt>
    <dgm:pt modelId="{FBD70AAB-F880-40BD-BBAF-501ACB3AF68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Платон: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покликання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людей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освічених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37CF91-639C-444D-9663-AD91B6041BAB}" type="parTrans" cxnId="{5197AA12-332A-461F-8E5A-C743A691B1E6}">
      <dgm:prSet/>
      <dgm:spPr/>
      <dgm:t>
        <a:bodyPr/>
        <a:lstStyle/>
        <a:p>
          <a:endParaRPr lang="ru-RU"/>
        </a:p>
      </dgm:t>
    </dgm:pt>
    <dgm:pt modelId="{A0F9D5F6-E087-41F6-ADC1-7F39EC981CF9}" type="sibTrans" cxnId="{5197AA12-332A-461F-8E5A-C743A691B1E6}">
      <dgm:prSet/>
      <dgm:spPr/>
      <dgm:t>
        <a:bodyPr/>
        <a:lstStyle/>
        <a:p>
          <a:endParaRPr lang="ru-RU"/>
        </a:p>
      </dgm:t>
    </dgm:pt>
    <dgm:pt modelId="{6C51B73F-6282-449A-B685-AF6A2F943E4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Арістотель</a:t>
          </a: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uk-UA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головне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правило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умілої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принцип «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середини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0861A4-71D0-4BEC-97F2-2FF34563799E}" type="parTrans" cxnId="{08C9EC28-F890-4E55-B745-55F375A8F554}">
      <dgm:prSet/>
      <dgm:spPr/>
      <dgm:t>
        <a:bodyPr/>
        <a:lstStyle/>
        <a:p>
          <a:endParaRPr lang="ru-RU"/>
        </a:p>
      </dgm:t>
    </dgm:pt>
    <dgm:pt modelId="{B2C07AA8-A6F7-4348-B442-61D4D03F5A70}" type="sibTrans" cxnId="{08C9EC28-F890-4E55-B745-55F375A8F554}">
      <dgm:prSet/>
      <dgm:spPr/>
      <dgm:t>
        <a:bodyPr/>
        <a:lstStyle/>
        <a:p>
          <a:endParaRPr lang="ru-RU"/>
        </a:p>
      </dgm:t>
    </dgm:pt>
    <dgm:pt modelId="{6B961AC5-E035-4B1D-BA1A-6E118498B01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Піфагор: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управлінці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аристократичне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походження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високі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моральні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якостіі</a:t>
          </a:r>
          <a:r>
            <a:rPr lang="ru-RU" alt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сильна воля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BAE6A5-7CE4-4259-BF96-DDC4DD2BA017}" type="parTrans" cxnId="{7A1F9B0C-6D91-4659-8570-DF470372290A}">
      <dgm:prSet/>
      <dgm:spPr/>
      <dgm:t>
        <a:bodyPr/>
        <a:lstStyle/>
        <a:p>
          <a:endParaRPr lang="ru-RU"/>
        </a:p>
      </dgm:t>
    </dgm:pt>
    <dgm:pt modelId="{CAEA304F-2B1A-4BD1-82D3-7C544FA66D05}" type="sibTrans" cxnId="{7A1F9B0C-6D91-4659-8570-DF470372290A}">
      <dgm:prSet/>
      <dgm:spPr/>
      <dgm:t>
        <a:bodyPr/>
        <a:lstStyle/>
        <a:p>
          <a:endParaRPr lang="ru-RU"/>
        </a:p>
      </dgm:t>
    </dgm:pt>
    <dgm:pt modelId="{BABCCB2E-AB02-480C-8798-028528E93A9F}" type="pres">
      <dgm:prSet presAssocID="{4694A6A8-F0BA-4D6D-B798-5D2C4AC273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3480B4A-AFD1-4525-BB5E-E3C0F246B765}" type="pres">
      <dgm:prSet presAssocID="{4694A6A8-F0BA-4D6D-B798-5D2C4AC2737F}" presName="Name1" presStyleCnt="0"/>
      <dgm:spPr/>
    </dgm:pt>
    <dgm:pt modelId="{A0B73AE9-3A03-4D6A-915B-F153C93F6D62}" type="pres">
      <dgm:prSet presAssocID="{4694A6A8-F0BA-4D6D-B798-5D2C4AC2737F}" presName="cycle" presStyleCnt="0"/>
      <dgm:spPr/>
    </dgm:pt>
    <dgm:pt modelId="{386E371C-8170-464E-9D56-1AA3CE808251}" type="pres">
      <dgm:prSet presAssocID="{4694A6A8-F0BA-4D6D-B798-5D2C4AC2737F}" presName="srcNode" presStyleLbl="node1" presStyleIdx="0" presStyleCnt="6"/>
      <dgm:spPr/>
    </dgm:pt>
    <dgm:pt modelId="{8BD402E9-A696-4253-8D79-26DB1C263343}" type="pres">
      <dgm:prSet presAssocID="{4694A6A8-F0BA-4D6D-B798-5D2C4AC2737F}" presName="conn" presStyleLbl="parChTrans1D2" presStyleIdx="0" presStyleCnt="1"/>
      <dgm:spPr/>
      <dgm:t>
        <a:bodyPr/>
        <a:lstStyle/>
        <a:p>
          <a:endParaRPr lang="ru-RU"/>
        </a:p>
      </dgm:t>
    </dgm:pt>
    <dgm:pt modelId="{5E6890B1-7A83-430A-AA3F-CD8B12D6AA4A}" type="pres">
      <dgm:prSet presAssocID="{4694A6A8-F0BA-4D6D-B798-5D2C4AC2737F}" presName="extraNode" presStyleLbl="node1" presStyleIdx="0" presStyleCnt="6"/>
      <dgm:spPr/>
    </dgm:pt>
    <dgm:pt modelId="{F767B020-DA3F-4C18-83D3-DAC9B4925446}" type="pres">
      <dgm:prSet presAssocID="{4694A6A8-F0BA-4D6D-B798-5D2C4AC2737F}" presName="dstNode" presStyleLbl="node1" presStyleIdx="0" presStyleCnt="6"/>
      <dgm:spPr/>
    </dgm:pt>
    <dgm:pt modelId="{274BF2E2-9B90-423C-B5F7-15634663CEEC}" type="pres">
      <dgm:prSet presAssocID="{E79EC1F9-CD63-453B-91B6-E9415725529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50956-C150-4DBC-9E04-FC2BE0E3F316}" type="pres">
      <dgm:prSet presAssocID="{E79EC1F9-CD63-453B-91B6-E94157255295}" presName="accent_1" presStyleCnt="0"/>
      <dgm:spPr/>
    </dgm:pt>
    <dgm:pt modelId="{6098A405-F5A2-40B7-8FA2-C3F3EC662846}" type="pres">
      <dgm:prSet presAssocID="{E79EC1F9-CD63-453B-91B6-E94157255295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C328182-6FB8-4F5E-92BE-2C8582050A71}" type="pres">
      <dgm:prSet presAssocID="{FBD70AAB-F880-40BD-BBAF-501ACB3AF68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D955E-5E50-495A-BFE0-4260CA708FCA}" type="pres">
      <dgm:prSet presAssocID="{FBD70AAB-F880-40BD-BBAF-501ACB3AF68F}" presName="accent_2" presStyleCnt="0"/>
      <dgm:spPr/>
    </dgm:pt>
    <dgm:pt modelId="{4036641B-9BA3-4E7C-ABA6-BEF6CF57F4E3}" type="pres">
      <dgm:prSet presAssocID="{FBD70AAB-F880-40BD-BBAF-501ACB3AF68F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02265DE-C141-483F-AC8A-B83166FA2849}" type="pres">
      <dgm:prSet presAssocID="{6C51B73F-6282-449A-B685-AF6A2F943E4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24364-B567-42D7-A2B3-2B992B22B02E}" type="pres">
      <dgm:prSet presAssocID="{6C51B73F-6282-449A-B685-AF6A2F943E4A}" presName="accent_3" presStyleCnt="0"/>
      <dgm:spPr/>
    </dgm:pt>
    <dgm:pt modelId="{5A7C956A-C936-44F6-8353-943450BE0626}" type="pres">
      <dgm:prSet presAssocID="{6C51B73F-6282-449A-B685-AF6A2F943E4A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8553611-0F72-49C6-A18E-84FA552254D5}" type="pres">
      <dgm:prSet presAssocID="{6B961AC5-E035-4B1D-BA1A-6E118498B012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52489-F42F-4EF5-BC8B-21216B77E09C}" type="pres">
      <dgm:prSet presAssocID="{6B961AC5-E035-4B1D-BA1A-6E118498B012}" presName="accent_4" presStyleCnt="0"/>
      <dgm:spPr/>
    </dgm:pt>
    <dgm:pt modelId="{25145677-6122-4824-81CD-9817E8348F7A}" type="pres">
      <dgm:prSet presAssocID="{6B961AC5-E035-4B1D-BA1A-6E118498B012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F5F1BBB-2C24-4858-B662-738F1892BE32}" type="pres">
      <dgm:prSet presAssocID="{EC915FAE-665A-471F-8024-66F4A6AA682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B9651-4D48-4020-86FF-FF28D2693C77}" type="pres">
      <dgm:prSet presAssocID="{EC915FAE-665A-471F-8024-66F4A6AA6826}" presName="accent_5" presStyleCnt="0"/>
      <dgm:spPr/>
    </dgm:pt>
    <dgm:pt modelId="{3B9E82DD-1C0E-4016-9DAD-0579AB69EB51}" type="pres">
      <dgm:prSet presAssocID="{EC915FAE-665A-471F-8024-66F4A6AA6826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0AC4469-1EBA-4973-8412-B4AF02667300}" type="pres">
      <dgm:prSet presAssocID="{2A8516DE-2B2F-4A77-B03B-48DC5DCE72E6}" presName="text_6" presStyleLbl="node1" presStyleIdx="5" presStyleCnt="6" custScaleY="152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6C098-D1BC-459A-B765-67FF11882D77}" type="pres">
      <dgm:prSet presAssocID="{2A8516DE-2B2F-4A77-B03B-48DC5DCE72E6}" presName="accent_6" presStyleCnt="0"/>
      <dgm:spPr/>
    </dgm:pt>
    <dgm:pt modelId="{74E82E34-C19A-4259-B754-16AB19125F20}" type="pres">
      <dgm:prSet presAssocID="{2A8516DE-2B2F-4A77-B03B-48DC5DCE72E6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5B74B891-34DD-4B34-86EB-0F187434D50E}" type="presOf" srcId="{2D3204EB-C34E-4309-83E6-5381C294085F}" destId="{8BD402E9-A696-4253-8D79-26DB1C263343}" srcOrd="0" destOrd="0" presId="urn:microsoft.com/office/officeart/2008/layout/VerticalCurvedList"/>
    <dgm:cxn modelId="{5197AA12-332A-461F-8E5A-C743A691B1E6}" srcId="{4694A6A8-F0BA-4D6D-B798-5D2C4AC2737F}" destId="{FBD70AAB-F880-40BD-BBAF-501ACB3AF68F}" srcOrd="1" destOrd="0" parTransId="{8537CF91-639C-444D-9663-AD91B6041BAB}" sibTransId="{A0F9D5F6-E087-41F6-ADC1-7F39EC981CF9}"/>
    <dgm:cxn modelId="{7A1F9B0C-6D91-4659-8570-DF470372290A}" srcId="{4694A6A8-F0BA-4D6D-B798-5D2C4AC2737F}" destId="{6B961AC5-E035-4B1D-BA1A-6E118498B012}" srcOrd="3" destOrd="0" parTransId="{F0BAE6A5-7CE4-4259-BF96-DDC4DD2BA017}" sibTransId="{CAEA304F-2B1A-4BD1-82D3-7C544FA66D05}"/>
    <dgm:cxn modelId="{B74283C5-5AAA-46DF-A28A-4A9347F52378}" type="presOf" srcId="{6B961AC5-E035-4B1D-BA1A-6E118498B012}" destId="{E8553611-0F72-49C6-A18E-84FA552254D5}" srcOrd="0" destOrd="0" presId="urn:microsoft.com/office/officeart/2008/layout/VerticalCurvedList"/>
    <dgm:cxn modelId="{345C7DDA-7A23-4C86-B2ED-CB5DA4588B29}" type="presOf" srcId="{FBD70AAB-F880-40BD-BBAF-501ACB3AF68F}" destId="{AC328182-6FB8-4F5E-92BE-2C8582050A71}" srcOrd="0" destOrd="0" presId="urn:microsoft.com/office/officeart/2008/layout/VerticalCurvedList"/>
    <dgm:cxn modelId="{682474BC-7D59-44CB-8D79-14FA88E303AF}" type="presOf" srcId="{2A8516DE-2B2F-4A77-B03B-48DC5DCE72E6}" destId="{90AC4469-1EBA-4973-8412-B4AF02667300}" srcOrd="0" destOrd="0" presId="urn:microsoft.com/office/officeart/2008/layout/VerticalCurvedList"/>
    <dgm:cxn modelId="{0F8CE9B1-BF57-4007-9C27-0F44931A6488}" srcId="{4694A6A8-F0BA-4D6D-B798-5D2C4AC2737F}" destId="{2A8516DE-2B2F-4A77-B03B-48DC5DCE72E6}" srcOrd="5" destOrd="0" parTransId="{0F42A700-A6A0-48EC-BC17-183064800EB8}" sibTransId="{0855822C-AB8E-4200-8D4D-1E10CAF052FC}"/>
    <dgm:cxn modelId="{062BA865-6F11-47D9-B9F2-D33B6A2E6471}" type="presOf" srcId="{E79EC1F9-CD63-453B-91B6-E94157255295}" destId="{274BF2E2-9B90-423C-B5F7-15634663CEEC}" srcOrd="0" destOrd="0" presId="urn:microsoft.com/office/officeart/2008/layout/VerticalCurvedList"/>
    <dgm:cxn modelId="{B749BDE0-B5D9-4F1B-B092-A00F958F8D90}" srcId="{4694A6A8-F0BA-4D6D-B798-5D2C4AC2737F}" destId="{EC915FAE-665A-471F-8024-66F4A6AA6826}" srcOrd="4" destOrd="0" parTransId="{56A68C16-5410-429A-81E7-BF70F20624C9}" sibTransId="{60D1E02E-1978-455E-90B6-E30B060CEBF2}"/>
    <dgm:cxn modelId="{94548340-7D39-40F6-8BA3-56CBE36BAD3F}" srcId="{4694A6A8-F0BA-4D6D-B798-5D2C4AC2737F}" destId="{E79EC1F9-CD63-453B-91B6-E94157255295}" srcOrd="0" destOrd="0" parTransId="{89180AA3-5DDE-458D-A654-2138C0902502}" sibTransId="{2D3204EB-C34E-4309-83E6-5381C294085F}"/>
    <dgm:cxn modelId="{08C9EC28-F890-4E55-B745-55F375A8F554}" srcId="{4694A6A8-F0BA-4D6D-B798-5D2C4AC2737F}" destId="{6C51B73F-6282-449A-B685-AF6A2F943E4A}" srcOrd="2" destOrd="0" parTransId="{DC0861A4-71D0-4BEC-97F2-2FF34563799E}" sibTransId="{B2C07AA8-A6F7-4348-B442-61D4D03F5A70}"/>
    <dgm:cxn modelId="{BE7DB4FD-406A-4019-A2D0-7DBD6AEF4FBE}" type="presOf" srcId="{6C51B73F-6282-449A-B685-AF6A2F943E4A}" destId="{C02265DE-C141-483F-AC8A-B83166FA2849}" srcOrd="0" destOrd="0" presId="urn:microsoft.com/office/officeart/2008/layout/VerticalCurvedList"/>
    <dgm:cxn modelId="{85C04ED8-C6C8-40E8-BA29-F575B817C2E1}" type="presOf" srcId="{4694A6A8-F0BA-4D6D-B798-5D2C4AC2737F}" destId="{BABCCB2E-AB02-480C-8798-028528E93A9F}" srcOrd="0" destOrd="0" presId="urn:microsoft.com/office/officeart/2008/layout/VerticalCurvedList"/>
    <dgm:cxn modelId="{75762013-D6CE-46B3-AB2E-BCD13503D34F}" type="presOf" srcId="{EC915FAE-665A-471F-8024-66F4A6AA6826}" destId="{EF5F1BBB-2C24-4858-B662-738F1892BE32}" srcOrd="0" destOrd="0" presId="urn:microsoft.com/office/officeart/2008/layout/VerticalCurvedList"/>
    <dgm:cxn modelId="{7464FCDA-A4B5-43BB-BF58-5179AE8A2C29}" type="presParOf" srcId="{BABCCB2E-AB02-480C-8798-028528E93A9F}" destId="{63480B4A-AFD1-4525-BB5E-E3C0F246B765}" srcOrd="0" destOrd="0" presId="urn:microsoft.com/office/officeart/2008/layout/VerticalCurvedList"/>
    <dgm:cxn modelId="{82C14F2E-8612-47FF-B011-5012E64195E0}" type="presParOf" srcId="{63480B4A-AFD1-4525-BB5E-E3C0F246B765}" destId="{A0B73AE9-3A03-4D6A-915B-F153C93F6D62}" srcOrd="0" destOrd="0" presId="urn:microsoft.com/office/officeart/2008/layout/VerticalCurvedList"/>
    <dgm:cxn modelId="{A99651FA-94A1-417E-8E4D-1692E1A7B021}" type="presParOf" srcId="{A0B73AE9-3A03-4D6A-915B-F153C93F6D62}" destId="{386E371C-8170-464E-9D56-1AA3CE808251}" srcOrd="0" destOrd="0" presId="urn:microsoft.com/office/officeart/2008/layout/VerticalCurvedList"/>
    <dgm:cxn modelId="{40C2E7D2-FED3-4BAE-B976-AFE8A14776B8}" type="presParOf" srcId="{A0B73AE9-3A03-4D6A-915B-F153C93F6D62}" destId="{8BD402E9-A696-4253-8D79-26DB1C263343}" srcOrd="1" destOrd="0" presId="urn:microsoft.com/office/officeart/2008/layout/VerticalCurvedList"/>
    <dgm:cxn modelId="{55991FE9-DC5E-4A16-A3B0-9878CC76A5FC}" type="presParOf" srcId="{A0B73AE9-3A03-4D6A-915B-F153C93F6D62}" destId="{5E6890B1-7A83-430A-AA3F-CD8B12D6AA4A}" srcOrd="2" destOrd="0" presId="urn:microsoft.com/office/officeart/2008/layout/VerticalCurvedList"/>
    <dgm:cxn modelId="{98DB0FF9-5D93-4545-82F1-53E4BEC3F2E9}" type="presParOf" srcId="{A0B73AE9-3A03-4D6A-915B-F153C93F6D62}" destId="{F767B020-DA3F-4C18-83D3-DAC9B4925446}" srcOrd="3" destOrd="0" presId="urn:microsoft.com/office/officeart/2008/layout/VerticalCurvedList"/>
    <dgm:cxn modelId="{EDDEA5B1-229A-4B0F-A6F5-66223B1EAF42}" type="presParOf" srcId="{63480B4A-AFD1-4525-BB5E-E3C0F246B765}" destId="{274BF2E2-9B90-423C-B5F7-15634663CEEC}" srcOrd="1" destOrd="0" presId="urn:microsoft.com/office/officeart/2008/layout/VerticalCurvedList"/>
    <dgm:cxn modelId="{C247776F-C102-460A-AC52-F86227C5AB2F}" type="presParOf" srcId="{63480B4A-AFD1-4525-BB5E-E3C0F246B765}" destId="{78D50956-C150-4DBC-9E04-FC2BE0E3F316}" srcOrd="2" destOrd="0" presId="urn:microsoft.com/office/officeart/2008/layout/VerticalCurvedList"/>
    <dgm:cxn modelId="{0450F6A8-2CAD-41E1-A113-87844CAB0B27}" type="presParOf" srcId="{78D50956-C150-4DBC-9E04-FC2BE0E3F316}" destId="{6098A405-F5A2-40B7-8FA2-C3F3EC662846}" srcOrd="0" destOrd="0" presId="urn:microsoft.com/office/officeart/2008/layout/VerticalCurvedList"/>
    <dgm:cxn modelId="{E901B3F1-7C0D-4A8A-872F-BC4BA1C51850}" type="presParOf" srcId="{63480B4A-AFD1-4525-BB5E-E3C0F246B765}" destId="{AC328182-6FB8-4F5E-92BE-2C8582050A71}" srcOrd="3" destOrd="0" presId="urn:microsoft.com/office/officeart/2008/layout/VerticalCurvedList"/>
    <dgm:cxn modelId="{13C5B4EB-F462-44E3-BCE0-A8E446671A14}" type="presParOf" srcId="{63480B4A-AFD1-4525-BB5E-E3C0F246B765}" destId="{438D955E-5E50-495A-BFE0-4260CA708FCA}" srcOrd="4" destOrd="0" presId="urn:microsoft.com/office/officeart/2008/layout/VerticalCurvedList"/>
    <dgm:cxn modelId="{09495DA8-3D56-4F36-812C-18F0C5B1A3AE}" type="presParOf" srcId="{438D955E-5E50-495A-BFE0-4260CA708FCA}" destId="{4036641B-9BA3-4E7C-ABA6-BEF6CF57F4E3}" srcOrd="0" destOrd="0" presId="urn:microsoft.com/office/officeart/2008/layout/VerticalCurvedList"/>
    <dgm:cxn modelId="{FF8D436B-2E28-4E3A-9174-504BDBE92A23}" type="presParOf" srcId="{63480B4A-AFD1-4525-BB5E-E3C0F246B765}" destId="{C02265DE-C141-483F-AC8A-B83166FA2849}" srcOrd="5" destOrd="0" presId="urn:microsoft.com/office/officeart/2008/layout/VerticalCurvedList"/>
    <dgm:cxn modelId="{BB5EA50E-BD9C-4C6A-964A-9C3A78841581}" type="presParOf" srcId="{63480B4A-AFD1-4525-BB5E-E3C0F246B765}" destId="{00724364-B567-42D7-A2B3-2B992B22B02E}" srcOrd="6" destOrd="0" presId="urn:microsoft.com/office/officeart/2008/layout/VerticalCurvedList"/>
    <dgm:cxn modelId="{3C687250-5412-4603-9E25-35727600A08D}" type="presParOf" srcId="{00724364-B567-42D7-A2B3-2B992B22B02E}" destId="{5A7C956A-C936-44F6-8353-943450BE0626}" srcOrd="0" destOrd="0" presId="urn:microsoft.com/office/officeart/2008/layout/VerticalCurvedList"/>
    <dgm:cxn modelId="{2B19A9BD-6AD4-41AA-871C-5B8EBA07B820}" type="presParOf" srcId="{63480B4A-AFD1-4525-BB5E-E3C0F246B765}" destId="{E8553611-0F72-49C6-A18E-84FA552254D5}" srcOrd="7" destOrd="0" presId="urn:microsoft.com/office/officeart/2008/layout/VerticalCurvedList"/>
    <dgm:cxn modelId="{4FA27AE3-94B9-4B00-8FC6-265C74B5848D}" type="presParOf" srcId="{63480B4A-AFD1-4525-BB5E-E3C0F246B765}" destId="{E2A52489-F42F-4EF5-BC8B-21216B77E09C}" srcOrd="8" destOrd="0" presId="urn:microsoft.com/office/officeart/2008/layout/VerticalCurvedList"/>
    <dgm:cxn modelId="{5B6546EF-D70F-401B-9A50-C6691DA2645C}" type="presParOf" srcId="{E2A52489-F42F-4EF5-BC8B-21216B77E09C}" destId="{25145677-6122-4824-81CD-9817E8348F7A}" srcOrd="0" destOrd="0" presId="urn:microsoft.com/office/officeart/2008/layout/VerticalCurvedList"/>
    <dgm:cxn modelId="{9CBDDACC-978D-4593-BB34-6CC8E1D72BDA}" type="presParOf" srcId="{63480B4A-AFD1-4525-BB5E-E3C0F246B765}" destId="{EF5F1BBB-2C24-4858-B662-738F1892BE32}" srcOrd="9" destOrd="0" presId="urn:microsoft.com/office/officeart/2008/layout/VerticalCurvedList"/>
    <dgm:cxn modelId="{C70D1542-0B03-423B-9EC4-3DB67A96F99D}" type="presParOf" srcId="{63480B4A-AFD1-4525-BB5E-E3C0F246B765}" destId="{993B9651-4D48-4020-86FF-FF28D2693C77}" srcOrd="10" destOrd="0" presId="urn:microsoft.com/office/officeart/2008/layout/VerticalCurvedList"/>
    <dgm:cxn modelId="{A2794052-0F3C-48BF-8C97-166184B288A9}" type="presParOf" srcId="{993B9651-4D48-4020-86FF-FF28D2693C77}" destId="{3B9E82DD-1C0E-4016-9DAD-0579AB69EB51}" srcOrd="0" destOrd="0" presId="urn:microsoft.com/office/officeart/2008/layout/VerticalCurvedList"/>
    <dgm:cxn modelId="{CB3140B4-597D-4EE6-A1B9-84940CFD4307}" type="presParOf" srcId="{63480B4A-AFD1-4525-BB5E-E3C0F246B765}" destId="{90AC4469-1EBA-4973-8412-B4AF02667300}" srcOrd="11" destOrd="0" presId="urn:microsoft.com/office/officeart/2008/layout/VerticalCurvedList"/>
    <dgm:cxn modelId="{C46864D9-D12A-4B8F-8368-B9BF0BB19965}" type="presParOf" srcId="{63480B4A-AFD1-4525-BB5E-E3C0F246B765}" destId="{E0F6C098-D1BC-459A-B765-67FF11882D77}" srcOrd="12" destOrd="0" presId="urn:microsoft.com/office/officeart/2008/layout/VerticalCurvedList"/>
    <dgm:cxn modelId="{EE4C1140-AAA0-4F56-AC43-A59D2A346B2A}" type="presParOf" srcId="{E0F6C098-D1BC-459A-B765-67FF11882D77}" destId="{74E82E34-C19A-4259-B754-16AB19125F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44CF55-C65D-47DB-9654-70E4DD4BDEB8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2082C14-9868-463D-A099-4E22A3D94E35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знання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B788AA-21B2-44FD-9C4E-0966FF9D0208}" type="parTrans" cxnId="{5750ECB9-DB99-4493-BFB4-A89B911D1E34}">
      <dgm:prSet/>
      <dgm:spPr/>
      <dgm:t>
        <a:bodyPr/>
        <a:lstStyle/>
        <a:p>
          <a:endParaRPr lang="ru-RU"/>
        </a:p>
      </dgm:t>
    </dgm:pt>
    <dgm:pt modelId="{D3325CC3-ED2F-40BA-8079-B2AA575BFF6F}" type="sibTrans" cxnId="{5750ECB9-DB99-4493-BFB4-A89B911D1E34}">
      <dgm:prSet/>
      <dgm:spPr/>
      <dgm:t>
        <a:bodyPr/>
        <a:lstStyle/>
        <a:p>
          <a:endParaRPr lang="ru-RU"/>
        </a:p>
      </dgm:t>
    </dgm:pt>
    <dgm:pt modelId="{CE45FE23-253C-47A5-B377-C443FE5C1134}">
      <dgm:prSet phldrT="[Текст]" custT="1"/>
      <dgm:spPr/>
      <dgm:t>
        <a:bodyPr/>
        <a:lstStyle/>
        <a:p>
          <a:r>
            <a:rPr lang="uk-UA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здатність до компромісів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3807B4-3B3B-468C-B667-0EE3DFA03394}" type="parTrans" cxnId="{665445EF-8A1F-4A8E-9B93-075B32F9777B}">
      <dgm:prSet/>
      <dgm:spPr/>
      <dgm:t>
        <a:bodyPr/>
        <a:lstStyle/>
        <a:p>
          <a:endParaRPr lang="ru-RU"/>
        </a:p>
      </dgm:t>
    </dgm:pt>
    <dgm:pt modelId="{E9294017-15F7-441D-9A9B-049FC73289FA}" type="sibTrans" cxnId="{665445EF-8A1F-4A8E-9B93-075B32F9777B}">
      <dgm:prSet/>
      <dgm:spPr/>
      <dgm:t>
        <a:bodyPr/>
        <a:lstStyle/>
        <a:p>
          <a:endParaRPr lang="ru-RU"/>
        </a:p>
      </dgm:t>
    </dgm:pt>
    <dgm:pt modelId="{516A8F2D-B745-40D8-AC66-070033586B14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толерантність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79588F-3F2D-4F66-A0DF-72F82D54119E}" type="parTrans" cxnId="{D8840542-CB0A-42A0-9C22-F7F58754BB30}">
      <dgm:prSet/>
      <dgm:spPr/>
      <dgm:t>
        <a:bodyPr/>
        <a:lstStyle/>
        <a:p>
          <a:endParaRPr lang="ru-RU"/>
        </a:p>
      </dgm:t>
    </dgm:pt>
    <dgm:pt modelId="{2971C709-2578-4205-9718-5847734D4992}" type="sibTrans" cxnId="{D8840542-CB0A-42A0-9C22-F7F58754BB30}">
      <dgm:prSet/>
      <dgm:spPr/>
      <dgm:t>
        <a:bodyPr/>
        <a:lstStyle/>
        <a:p>
          <a:endParaRPr lang="ru-RU"/>
        </a:p>
      </dgm:t>
    </dgm:pt>
    <dgm:pt modelId="{E5AA2D5F-1635-474B-A272-0E35641AF9F5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інформаційна компетентність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839AB0-2FBF-4893-BB4C-B24DFBEBFF25}" type="parTrans" cxnId="{0B253CD1-2AED-4129-B2D1-9A5F2829C55D}">
      <dgm:prSet/>
      <dgm:spPr/>
      <dgm:t>
        <a:bodyPr/>
        <a:lstStyle/>
        <a:p>
          <a:endParaRPr lang="ru-RU"/>
        </a:p>
      </dgm:t>
    </dgm:pt>
    <dgm:pt modelId="{E2CF0AE7-1DFE-4F4D-860C-12E666FB9E5C}" type="sibTrans" cxnId="{0B253CD1-2AED-4129-B2D1-9A5F2829C55D}">
      <dgm:prSet/>
      <dgm:spPr/>
      <dgm:t>
        <a:bodyPr/>
        <a:lstStyle/>
        <a:p>
          <a:endParaRPr lang="ru-RU"/>
        </a:p>
      </dgm:t>
    </dgm:pt>
    <dgm:pt modelId="{BAD5A849-7603-4AB8-BF35-84F3A3D4BDF0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повага, гідність особистості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0B9214-E4A0-4B76-9915-D057C5BC6F89}" type="parTrans" cxnId="{7C00463A-2F97-496E-988E-26CA1EAA2063}">
      <dgm:prSet/>
      <dgm:spPr/>
      <dgm:t>
        <a:bodyPr/>
        <a:lstStyle/>
        <a:p>
          <a:endParaRPr lang="ru-RU"/>
        </a:p>
      </dgm:t>
    </dgm:pt>
    <dgm:pt modelId="{627AF96E-4BE7-479E-AEA5-9C3C37E87C65}" type="sibTrans" cxnId="{7C00463A-2F97-496E-988E-26CA1EAA2063}">
      <dgm:prSet/>
      <dgm:spPr/>
      <dgm:t>
        <a:bodyPr/>
        <a:lstStyle/>
        <a:p>
          <a:endParaRPr lang="ru-RU"/>
        </a:p>
      </dgm:t>
    </dgm:pt>
    <dgm:pt modelId="{9907E3F5-3978-45D2-B2CE-88C29D5823AC}">
      <dgm:prSet custT="1"/>
      <dgm:spPr/>
      <dgm:t>
        <a:bodyPr/>
        <a:lstStyle/>
        <a:p>
          <a:r>
            <a:rPr lang="uk-UA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децентралізація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0FFE5A-81DE-42E1-AE5D-2861DBA346B9}" type="parTrans" cxnId="{DFCCD279-2863-416F-AF22-846B104A0BA9}">
      <dgm:prSet/>
      <dgm:spPr/>
      <dgm:t>
        <a:bodyPr/>
        <a:lstStyle/>
        <a:p>
          <a:endParaRPr lang="ru-RU"/>
        </a:p>
      </dgm:t>
    </dgm:pt>
    <dgm:pt modelId="{C30D27FB-93C8-4839-A07F-D39B647CF926}" type="sibTrans" cxnId="{DFCCD279-2863-416F-AF22-846B104A0BA9}">
      <dgm:prSet/>
      <dgm:spPr/>
      <dgm:t>
        <a:bodyPr/>
        <a:lstStyle/>
        <a:p>
          <a:endParaRPr lang="ru-RU"/>
        </a:p>
      </dgm:t>
    </dgm:pt>
    <dgm:pt modelId="{943531E4-9FBA-4F09-87C2-7D8F2E590F1A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креативне, інноваційне мислення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ADBFDE-AD06-4105-939C-A6DC07C1F032}" type="parTrans" cxnId="{9F53C85C-1451-4454-BBB0-4B6B81C85372}">
      <dgm:prSet/>
      <dgm:spPr/>
      <dgm:t>
        <a:bodyPr/>
        <a:lstStyle/>
        <a:p>
          <a:endParaRPr lang="ru-RU"/>
        </a:p>
      </dgm:t>
    </dgm:pt>
    <dgm:pt modelId="{CE2AF922-8B05-42D5-B858-8042FF677589}" type="sibTrans" cxnId="{9F53C85C-1451-4454-BBB0-4B6B81C85372}">
      <dgm:prSet/>
      <dgm:spPr/>
      <dgm:t>
        <a:bodyPr/>
        <a:lstStyle/>
        <a:p>
          <a:endParaRPr lang="ru-RU"/>
        </a:p>
      </dgm:t>
    </dgm:pt>
    <dgm:pt modelId="{D483B433-83E7-4A0B-9EFF-BE4DCF8C7E04}" type="pres">
      <dgm:prSet presAssocID="{B544CF55-C65D-47DB-9654-70E4DD4BDEB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97B310-F005-44EB-9096-55708CE4F773}" type="pres">
      <dgm:prSet presAssocID="{72082C14-9868-463D-A099-4E22A3D94E35}" presName="parentLin" presStyleCnt="0"/>
      <dgm:spPr/>
      <dgm:t>
        <a:bodyPr/>
        <a:lstStyle/>
        <a:p>
          <a:endParaRPr lang="ru-RU"/>
        </a:p>
      </dgm:t>
    </dgm:pt>
    <dgm:pt modelId="{69BFBE08-0596-4087-82F2-B09EB82DEE9F}" type="pres">
      <dgm:prSet presAssocID="{72082C14-9868-463D-A099-4E22A3D94E35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CBEA5AF-E826-44AF-89DE-81E30C46F68D}" type="pres">
      <dgm:prSet presAssocID="{72082C14-9868-463D-A099-4E22A3D94E3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FFD3E-EC6E-44C3-8BEE-56523992B6BB}" type="pres">
      <dgm:prSet presAssocID="{72082C14-9868-463D-A099-4E22A3D94E35}" presName="negativeSpace" presStyleCnt="0"/>
      <dgm:spPr/>
      <dgm:t>
        <a:bodyPr/>
        <a:lstStyle/>
        <a:p>
          <a:endParaRPr lang="ru-RU"/>
        </a:p>
      </dgm:t>
    </dgm:pt>
    <dgm:pt modelId="{7E42800D-21E6-4B43-A09A-5B7095B128FA}" type="pres">
      <dgm:prSet presAssocID="{72082C14-9868-463D-A099-4E22A3D94E35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822D8-A14F-40C8-90F5-08BD06693A10}" type="pres">
      <dgm:prSet presAssocID="{D3325CC3-ED2F-40BA-8079-B2AA575BFF6F}" presName="spaceBetweenRectangles" presStyleCnt="0"/>
      <dgm:spPr/>
      <dgm:t>
        <a:bodyPr/>
        <a:lstStyle/>
        <a:p>
          <a:endParaRPr lang="ru-RU"/>
        </a:p>
      </dgm:t>
    </dgm:pt>
    <dgm:pt modelId="{C42C796D-58A8-49F1-BBD9-93503F084B64}" type="pres">
      <dgm:prSet presAssocID="{E5AA2D5F-1635-474B-A272-0E35641AF9F5}" presName="parentLin" presStyleCnt="0"/>
      <dgm:spPr/>
      <dgm:t>
        <a:bodyPr/>
        <a:lstStyle/>
        <a:p>
          <a:endParaRPr lang="ru-RU"/>
        </a:p>
      </dgm:t>
    </dgm:pt>
    <dgm:pt modelId="{D8D9E007-DC25-4F55-B1CB-31AAEFDDAF5E}" type="pres">
      <dgm:prSet presAssocID="{E5AA2D5F-1635-474B-A272-0E35641AF9F5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93C2F36-189F-443D-8B24-14919C5403FB}" type="pres">
      <dgm:prSet presAssocID="{E5AA2D5F-1635-474B-A272-0E35641AF9F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404A3-7466-442A-AABB-EC1BCEC3FF23}" type="pres">
      <dgm:prSet presAssocID="{E5AA2D5F-1635-474B-A272-0E35641AF9F5}" presName="negativeSpace" presStyleCnt="0"/>
      <dgm:spPr/>
      <dgm:t>
        <a:bodyPr/>
        <a:lstStyle/>
        <a:p>
          <a:endParaRPr lang="ru-RU"/>
        </a:p>
      </dgm:t>
    </dgm:pt>
    <dgm:pt modelId="{B47BE618-1A5C-4446-A23E-CACE6B6B079A}" type="pres">
      <dgm:prSet presAssocID="{E5AA2D5F-1635-474B-A272-0E35641AF9F5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789E6-722F-42C6-88F1-AE947153EC5D}" type="pres">
      <dgm:prSet presAssocID="{E2CF0AE7-1DFE-4F4D-860C-12E666FB9E5C}" presName="spaceBetweenRectangles" presStyleCnt="0"/>
      <dgm:spPr/>
      <dgm:t>
        <a:bodyPr/>
        <a:lstStyle/>
        <a:p>
          <a:endParaRPr lang="ru-RU"/>
        </a:p>
      </dgm:t>
    </dgm:pt>
    <dgm:pt modelId="{D93F6D7A-FB32-4B10-88C5-8C06DF5EE2C7}" type="pres">
      <dgm:prSet presAssocID="{BAD5A849-7603-4AB8-BF35-84F3A3D4BDF0}" presName="parentLin" presStyleCnt="0"/>
      <dgm:spPr/>
      <dgm:t>
        <a:bodyPr/>
        <a:lstStyle/>
        <a:p>
          <a:endParaRPr lang="ru-RU"/>
        </a:p>
      </dgm:t>
    </dgm:pt>
    <dgm:pt modelId="{B6F76E56-CA44-42EA-8689-9AAC5ACA0343}" type="pres">
      <dgm:prSet presAssocID="{BAD5A849-7603-4AB8-BF35-84F3A3D4BDF0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9C9C5BB4-2C7D-46E3-8354-0C837722F701}" type="pres">
      <dgm:prSet presAssocID="{BAD5A849-7603-4AB8-BF35-84F3A3D4BDF0}" presName="parentText" presStyleLbl="node1" presStyleIdx="2" presStyleCnt="7" custLinFactNeighborX="-21362" custLinFactNeighborY="-38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D5061-98A9-4AFB-87B9-96297A98ACFA}" type="pres">
      <dgm:prSet presAssocID="{BAD5A849-7603-4AB8-BF35-84F3A3D4BDF0}" presName="negativeSpace" presStyleCnt="0"/>
      <dgm:spPr/>
      <dgm:t>
        <a:bodyPr/>
        <a:lstStyle/>
        <a:p>
          <a:endParaRPr lang="ru-RU"/>
        </a:p>
      </dgm:t>
    </dgm:pt>
    <dgm:pt modelId="{E155EE8F-F253-4942-8CD6-303B09281527}" type="pres">
      <dgm:prSet presAssocID="{BAD5A849-7603-4AB8-BF35-84F3A3D4BDF0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D037F-509E-4755-B3AF-75E3F96D4F66}" type="pres">
      <dgm:prSet presAssocID="{627AF96E-4BE7-479E-AEA5-9C3C37E87C65}" presName="spaceBetweenRectangles" presStyleCnt="0"/>
      <dgm:spPr/>
      <dgm:t>
        <a:bodyPr/>
        <a:lstStyle/>
        <a:p>
          <a:endParaRPr lang="ru-RU"/>
        </a:p>
      </dgm:t>
    </dgm:pt>
    <dgm:pt modelId="{E261A307-8E29-4B8A-87A9-F8EEDA304A2E}" type="pres">
      <dgm:prSet presAssocID="{9907E3F5-3978-45D2-B2CE-88C29D5823AC}" presName="parentLin" presStyleCnt="0"/>
      <dgm:spPr/>
      <dgm:t>
        <a:bodyPr/>
        <a:lstStyle/>
        <a:p>
          <a:endParaRPr lang="ru-RU"/>
        </a:p>
      </dgm:t>
    </dgm:pt>
    <dgm:pt modelId="{76020586-90D2-4781-9D0E-B37C2232B73E}" type="pres">
      <dgm:prSet presAssocID="{9907E3F5-3978-45D2-B2CE-88C29D5823AC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9A3C4983-D4A3-4B53-AE79-96D88361EDE7}" type="pres">
      <dgm:prSet presAssocID="{9907E3F5-3978-45D2-B2CE-88C29D5823A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9D93B-5728-4440-AB70-E670E85681FF}" type="pres">
      <dgm:prSet presAssocID="{9907E3F5-3978-45D2-B2CE-88C29D5823AC}" presName="negativeSpace" presStyleCnt="0"/>
      <dgm:spPr/>
      <dgm:t>
        <a:bodyPr/>
        <a:lstStyle/>
        <a:p>
          <a:endParaRPr lang="ru-RU"/>
        </a:p>
      </dgm:t>
    </dgm:pt>
    <dgm:pt modelId="{EAAB33BB-AB6D-4BCC-ACAA-42298F98EE62}" type="pres">
      <dgm:prSet presAssocID="{9907E3F5-3978-45D2-B2CE-88C29D5823AC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29675-9721-4767-977E-48F347A86224}" type="pres">
      <dgm:prSet presAssocID="{C30D27FB-93C8-4839-A07F-D39B647CF926}" presName="spaceBetweenRectangles" presStyleCnt="0"/>
      <dgm:spPr/>
      <dgm:t>
        <a:bodyPr/>
        <a:lstStyle/>
        <a:p>
          <a:endParaRPr lang="ru-RU"/>
        </a:p>
      </dgm:t>
    </dgm:pt>
    <dgm:pt modelId="{C0AA38C3-DE4B-424F-A97B-460432BAD667}" type="pres">
      <dgm:prSet presAssocID="{943531E4-9FBA-4F09-87C2-7D8F2E590F1A}" presName="parentLin" presStyleCnt="0"/>
      <dgm:spPr/>
      <dgm:t>
        <a:bodyPr/>
        <a:lstStyle/>
        <a:p>
          <a:endParaRPr lang="ru-RU"/>
        </a:p>
      </dgm:t>
    </dgm:pt>
    <dgm:pt modelId="{E3CC5B61-6235-48DD-8587-B8AF84333CC3}" type="pres">
      <dgm:prSet presAssocID="{943531E4-9FBA-4F09-87C2-7D8F2E590F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42BC6394-891A-4A94-951F-44FBAE3CC05C}" type="pres">
      <dgm:prSet presAssocID="{943531E4-9FBA-4F09-87C2-7D8F2E590F1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C4FFA-3CD3-4E68-9DF0-BBF55783861A}" type="pres">
      <dgm:prSet presAssocID="{943531E4-9FBA-4F09-87C2-7D8F2E590F1A}" presName="negativeSpace" presStyleCnt="0"/>
      <dgm:spPr/>
      <dgm:t>
        <a:bodyPr/>
        <a:lstStyle/>
        <a:p>
          <a:endParaRPr lang="ru-RU"/>
        </a:p>
      </dgm:t>
    </dgm:pt>
    <dgm:pt modelId="{28A43798-5E60-4BD3-9182-C6E8722127CD}" type="pres">
      <dgm:prSet presAssocID="{943531E4-9FBA-4F09-87C2-7D8F2E590F1A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34A7A-1A3E-4CC7-9971-2CDC63F782FD}" type="pres">
      <dgm:prSet presAssocID="{CE2AF922-8B05-42D5-B858-8042FF677589}" presName="spaceBetweenRectangles" presStyleCnt="0"/>
      <dgm:spPr/>
      <dgm:t>
        <a:bodyPr/>
        <a:lstStyle/>
        <a:p>
          <a:endParaRPr lang="ru-RU"/>
        </a:p>
      </dgm:t>
    </dgm:pt>
    <dgm:pt modelId="{0E5D1311-8B67-4DF0-95BB-18CEAFDB8014}" type="pres">
      <dgm:prSet presAssocID="{CE45FE23-253C-47A5-B377-C443FE5C1134}" presName="parentLin" presStyleCnt="0"/>
      <dgm:spPr/>
      <dgm:t>
        <a:bodyPr/>
        <a:lstStyle/>
        <a:p>
          <a:endParaRPr lang="ru-RU"/>
        </a:p>
      </dgm:t>
    </dgm:pt>
    <dgm:pt modelId="{FAEF7427-3DED-45FA-895A-CE82E930068A}" type="pres">
      <dgm:prSet presAssocID="{CE45FE23-253C-47A5-B377-C443FE5C1134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3A3E2E71-0E7E-446E-8BAF-4D0E45F5EB10}" type="pres">
      <dgm:prSet presAssocID="{CE45FE23-253C-47A5-B377-C443FE5C113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D65AC-F9DF-4168-BD0D-70C12077A6ED}" type="pres">
      <dgm:prSet presAssocID="{CE45FE23-253C-47A5-B377-C443FE5C1134}" presName="negativeSpace" presStyleCnt="0"/>
      <dgm:spPr/>
      <dgm:t>
        <a:bodyPr/>
        <a:lstStyle/>
        <a:p>
          <a:endParaRPr lang="ru-RU"/>
        </a:p>
      </dgm:t>
    </dgm:pt>
    <dgm:pt modelId="{2EE94D9E-7BFE-4EA0-ACF8-5F6D81034545}" type="pres">
      <dgm:prSet presAssocID="{CE45FE23-253C-47A5-B377-C443FE5C1134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05587-62A9-4117-9161-290F1056CC4B}" type="pres">
      <dgm:prSet presAssocID="{E9294017-15F7-441D-9A9B-049FC73289FA}" presName="spaceBetweenRectangles" presStyleCnt="0"/>
      <dgm:spPr/>
      <dgm:t>
        <a:bodyPr/>
        <a:lstStyle/>
        <a:p>
          <a:endParaRPr lang="ru-RU"/>
        </a:p>
      </dgm:t>
    </dgm:pt>
    <dgm:pt modelId="{2FD41E77-4526-49A8-B288-378B8F1D0B5B}" type="pres">
      <dgm:prSet presAssocID="{516A8F2D-B745-40D8-AC66-070033586B14}" presName="parentLin" presStyleCnt="0"/>
      <dgm:spPr/>
      <dgm:t>
        <a:bodyPr/>
        <a:lstStyle/>
        <a:p>
          <a:endParaRPr lang="ru-RU"/>
        </a:p>
      </dgm:t>
    </dgm:pt>
    <dgm:pt modelId="{81D00549-EDCF-45FF-82C9-477F7A76C7AA}" type="pres">
      <dgm:prSet presAssocID="{516A8F2D-B745-40D8-AC66-070033586B14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A662D332-A791-42A5-809A-D6FADD0BAD40}" type="pres">
      <dgm:prSet presAssocID="{516A8F2D-B745-40D8-AC66-070033586B1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FFC4F-CA1C-40C0-953F-C73D47498E9C}" type="pres">
      <dgm:prSet presAssocID="{516A8F2D-B745-40D8-AC66-070033586B14}" presName="negativeSpace" presStyleCnt="0"/>
      <dgm:spPr/>
      <dgm:t>
        <a:bodyPr/>
        <a:lstStyle/>
        <a:p>
          <a:endParaRPr lang="ru-RU"/>
        </a:p>
      </dgm:t>
    </dgm:pt>
    <dgm:pt modelId="{1A01F02F-5306-4FBA-B9F1-83F0476F44D9}" type="pres">
      <dgm:prSet presAssocID="{516A8F2D-B745-40D8-AC66-070033586B14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88FD0C-132B-4C98-A741-44A9DF499F2A}" type="presOf" srcId="{943531E4-9FBA-4F09-87C2-7D8F2E590F1A}" destId="{E3CC5B61-6235-48DD-8587-B8AF84333CC3}" srcOrd="0" destOrd="0" presId="urn:microsoft.com/office/officeart/2005/8/layout/list1"/>
    <dgm:cxn modelId="{7C00463A-2F97-496E-988E-26CA1EAA2063}" srcId="{B544CF55-C65D-47DB-9654-70E4DD4BDEB8}" destId="{BAD5A849-7603-4AB8-BF35-84F3A3D4BDF0}" srcOrd="2" destOrd="0" parTransId="{4C0B9214-E4A0-4B76-9915-D057C5BC6F89}" sibTransId="{627AF96E-4BE7-479E-AEA5-9C3C37E87C65}"/>
    <dgm:cxn modelId="{0B253CD1-2AED-4129-B2D1-9A5F2829C55D}" srcId="{B544CF55-C65D-47DB-9654-70E4DD4BDEB8}" destId="{E5AA2D5F-1635-474B-A272-0E35641AF9F5}" srcOrd="1" destOrd="0" parTransId="{BC839AB0-2FBF-4893-BB4C-B24DFBEBFF25}" sibTransId="{E2CF0AE7-1DFE-4F4D-860C-12E666FB9E5C}"/>
    <dgm:cxn modelId="{5750ECB9-DB99-4493-BFB4-A89B911D1E34}" srcId="{B544CF55-C65D-47DB-9654-70E4DD4BDEB8}" destId="{72082C14-9868-463D-A099-4E22A3D94E35}" srcOrd="0" destOrd="0" parTransId="{31B788AA-21B2-44FD-9C4E-0966FF9D0208}" sibTransId="{D3325CC3-ED2F-40BA-8079-B2AA575BFF6F}"/>
    <dgm:cxn modelId="{665445EF-8A1F-4A8E-9B93-075B32F9777B}" srcId="{B544CF55-C65D-47DB-9654-70E4DD4BDEB8}" destId="{CE45FE23-253C-47A5-B377-C443FE5C1134}" srcOrd="5" destOrd="0" parTransId="{0B3807B4-3B3B-468C-B667-0EE3DFA03394}" sibTransId="{E9294017-15F7-441D-9A9B-049FC73289FA}"/>
    <dgm:cxn modelId="{9F53C85C-1451-4454-BBB0-4B6B81C85372}" srcId="{B544CF55-C65D-47DB-9654-70E4DD4BDEB8}" destId="{943531E4-9FBA-4F09-87C2-7D8F2E590F1A}" srcOrd="4" destOrd="0" parTransId="{65ADBFDE-AD06-4105-939C-A6DC07C1F032}" sibTransId="{CE2AF922-8B05-42D5-B858-8042FF677589}"/>
    <dgm:cxn modelId="{05D54FAA-84FE-46CE-9727-A06A467A28D9}" type="presOf" srcId="{943531E4-9FBA-4F09-87C2-7D8F2E590F1A}" destId="{42BC6394-891A-4A94-951F-44FBAE3CC05C}" srcOrd="1" destOrd="0" presId="urn:microsoft.com/office/officeart/2005/8/layout/list1"/>
    <dgm:cxn modelId="{884BD292-CA65-4E08-BD20-3968CD7A787B}" type="presOf" srcId="{BAD5A849-7603-4AB8-BF35-84F3A3D4BDF0}" destId="{9C9C5BB4-2C7D-46E3-8354-0C837722F701}" srcOrd="1" destOrd="0" presId="urn:microsoft.com/office/officeart/2005/8/layout/list1"/>
    <dgm:cxn modelId="{7286A7B1-557C-43B3-BF62-3550912FFF34}" type="presOf" srcId="{516A8F2D-B745-40D8-AC66-070033586B14}" destId="{A662D332-A791-42A5-809A-D6FADD0BAD40}" srcOrd="1" destOrd="0" presId="urn:microsoft.com/office/officeart/2005/8/layout/list1"/>
    <dgm:cxn modelId="{C7DE894E-B286-458E-8BEA-99F7E1A881ED}" type="presOf" srcId="{B544CF55-C65D-47DB-9654-70E4DD4BDEB8}" destId="{D483B433-83E7-4A0B-9EFF-BE4DCF8C7E04}" srcOrd="0" destOrd="0" presId="urn:microsoft.com/office/officeart/2005/8/layout/list1"/>
    <dgm:cxn modelId="{2C083533-790F-4908-9708-050086082ADE}" type="presOf" srcId="{516A8F2D-B745-40D8-AC66-070033586B14}" destId="{81D00549-EDCF-45FF-82C9-477F7A76C7AA}" srcOrd="0" destOrd="0" presId="urn:microsoft.com/office/officeart/2005/8/layout/list1"/>
    <dgm:cxn modelId="{1AD55E7F-17F4-4B01-B96D-1A6D172E53BA}" type="presOf" srcId="{CE45FE23-253C-47A5-B377-C443FE5C1134}" destId="{3A3E2E71-0E7E-446E-8BAF-4D0E45F5EB10}" srcOrd="1" destOrd="0" presId="urn:microsoft.com/office/officeart/2005/8/layout/list1"/>
    <dgm:cxn modelId="{866343C1-96AC-4EC7-A7B2-6DC660D83BAF}" type="presOf" srcId="{E5AA2D5F-1635-474B-A272-0E35641AF9F5}" destId="{493C2F36-189F-443D-8B24-14919C5403FB}" srcOrd="1" destOrd="0" presId="urn:microsoft.com/office/officeart/2005/8/layout/list1"/>
    <dgm:cxn modelId="{F573F038-2923-4D07-887C-7F92AEE88A6C}" type="presOf" srcId="{9907E3F5-3978-45D2-B2CE-88C29D5823AC}" destId="{76020586-90D2-4781-9D0E-B37C2232B73E}" srcOrd="0" destOrd="0" presId="urn:microsoft.com/office/officeart/2005/8/layout/list1"/>
    <dgm:cxn modelId="{DFCCD279-2863-416F-AF22-846B104A0BA9}" srcId="{B544CF55-C65D-47DB-9654-70E4DD4BDEB8}" destId="{9907E3F5-3978-45D2-B2CE-88C29D5823AC}" srcOrd="3" destOrd="0" parTransId="{390FFE5A-81DE-42E1-AE5D-2861DBA346B9}" sibTransId="{C30D27FB-93C8-4839-A07F-D39B647CF926}"/>
    <dgm:cxn modelId="{571E8C85-D72D-49A1-B9B8-FA7D788B0EB5}" type="presOf" srcId="{72082C14-9868-463D-A099-4E22A3D94E35}" destId="{4CBEA5AF-E826-44AF-89DE-81E30C46F68D}" srcOrd="1" destOrd="0" presId="urn:microsoft.com/office/officeart/2005/8/layout/list1"/>
    <dgm:cxn modelId="{D8840542-CB0A-42A0-9C22-F7F58754BB30}" srcId="{B544CF55-C65D-47DB-9654-70E4DD4BDEB8}" destId="{516A8F2D-B745-40D8-AC66-070033586B14}" srcOrd="6" destOrd="0" parTransId="{FB79588F-3F2D-4F66-A0DF-72F82D54119E}" sibTransId="{2971C709-2578-4205-9718-5847734D4992}"/>
    <dgm:cxn modelId="{701D4B70-90CC-44DD-B669-EF733727D8E4}" type="presOf" srcId="{BAD5A849-7603-4AB8-BF35-84F3A3D4BDF0}" destId="{B6F76E56-CA44-42EA-8689-9AAC5ACA0343}" srcOrd="0" destOrd="0" presId="urn:microsoft.com/office/officeart/2005/8/layout/list1"/>
    <dgm:cxn modelId="{72334776-0922-484B-87EC-0568F37D8294}" type="presOf" srcId="{E5AA2D5F-1635-474B-A272-0E35641AF9F5}" destId="{D8D9E007-DC25-4F55-B1CB-31AAEFDDAF5E}" srcOrd="0" destOrd="0" presId="urn:microsoft.com/office/officeart/2005/8/layout/list1"/>
    <dgm:cxn modelId="{5488BF18-9973-4AEF-8D1A-7C4EA9F10699}" type="presOf" srcId="{72082C14-9868-463D-A099-4E22A3D94E35}" destId="{69BFBE08-0596-4087-82F2-B09EB82DEE9F}" srcOrd="0" destOrd="0" presId="urn:microsoft.com/office/officeart/2005/8/layout/list1"/>
    <dgm:cxn modelId="{BE722F64-A231-4DD8-A311-158E95E135A4}" type="presOf" srcId="{CE45FE23-253C-47A5-B377-C443FE5C1134}" destId="{FAEF7427-3DED-45FA-895A-CE82E930068A}" srcOrd="0" destOrd="0" presId="urn:microsoft.com/office/officeart/2005/8/layout/list1"/>
    <dgm:cxn modelId="{D46DB120-A149-4E0C-AC69-7EA7403E5E1F}" type="presOf" srcId="{9907E3F5-3978-45D2-B2CE-88C29D5823AC}" destId="{9A3C4983-D4A3-4B53-AE79-96D88361EDE7}" srcOrd="1" destOrd="0" presId="urn:microsoft.com/office/officeart/2005/8/layout/list1"/>
    <dgm:cxn modelId="{3C1E218B-3F69-4984-B1E7-DEDC597E78E2}" type="presParOf" srcId="{D483B433-83E7-4A0B-9EFF-BE4DCF8C7E04}" destId="{4A97B310-F005-44EB-9096-55708CE4F773}" srcOrd="0" destOrd="0" presId="urn:microsoft.com/office/officeart/2005/8/layout/list1"/>
    <dgm:cxn modelId="{BCD84C9B-6C51-4124-B9AC-4BAEC433F086}" type="presParOf" srcId="{4A97B310-F005-44EB-9096-55708CE4F773}" destId="{69BFBE08-0596-4087-82F2-B09EB82DEE9F}" srcOrd="0" destOrd="0" presId="urn:microsoft.com/office/officeart/2005/8/layout/list1"/>
    <dgm:cxn modelId="{E2125605-B994-4D32-9711-4D5085355A4B}" type="presParOf" srcId="{4A97B310-F005-44EB-9096-55708CE4F773}" destId="{4CBEA5AF-E826-44AF-89DE-81E30C46F68D}" srcOrd="1" destOrd="0" presId="urn:microsoft.com/office/officeart/2005/8/layout/list1"/>
    <dgm:cxn modelId="{4948985F-79DC-4F11-A590-CA57DCDBDA2D}" type="presParOf" srcId="{D483B433-83E7-4A0B-9EFF-BE4DCF8C7E04}" destId="{9C9FFD3E-EC6E-44C3-8BEE-56523992B6BB}" srcOrd="1" destOrd="0" presId="urn:microsoft.com/office/officeart/2005/8/layout/list1"/>
    <dgm:cxn modelId="{89A58747-DC4D-476C-9EC1-D845F74593D2}" type="presParOf" srcId="{D483B433-83E7-4A0B-9EFF-BE4DCF8C7E04}" destId="{7E42800D-21E6-4B43-A09A-5B7095B128FA}" srcOrd="2" destOrd="0" presId="urn:microsoft.com/office/officeart/2005/8/layout/list1"/>
    <dgm:cxn modelId="{352C3410-807C-4568-8FB7-273737B0F4B0}" type="presParOf" srcId="{D483B433-83E7-4A0B-9EFF-BE4DCF8C7E04}" destId="{0E0822D8-A14F-40C8-90F5-08BD06693A10}" srcOrd="3" destOrd="0" presId="urn:microsoft.com/office/officeart/2005/8/layout/list1"/>
    <dgm:cxn modelId="{18B5D119-95FB-4F5C-8974-DD32F370BA88}" type="presParOf" srcId="{D483B433-83E7-4A0B-9EFF-BE4DCF8C7E04}" destId="{C42C796D-58A8-49F1-BBD9-93503F084B64}" srcOrd="4" destOrd="0" presId="urn:microsoft.com/office/officeart/2005/8/layout/list1"/>
    <dgm:cxn modelId="{8654B4CF-66EB-435D-A0BF-C6954117A3E2}" type="presParOf" srcId="{C42C796D-58A8-49F1-BBD9-93503F084B64}" destId="{D8D9E007-DC25-4F55-B1CB-31AAEFDDAF5E}" srcOrd="0" destOrd="0" presId="urn:microsoft.com/office/officeart/2005/8/layout/list1"/>
    <dgm:cxn modelId="{CF3D09C7-820C-4AD1-BE9F-A8F9D61CE254}" type="presParOf" srcId="{C42C796D-58A8-49F1-BBD9-93503F084B64}" destId="{493C2F36-189F-443D-8B24-14919C5403FB}" srcOrd="1" destOrd="0" presId="urn:microsoft.com/office/officeart/2005/8/layout/list1"/>
    <dgm:cxn modelId="{7AF3D9B0-DEEE-4A4D-82BB-2DC8C798D619}" type="presParOf" srcId="{D483B433-83E7-4A0B-9EFF-BE4DCF8C7E04}" destId="{C49404A3-7466-442A-AABB-EC1BCEC3FF23}" srcOrd="5" destOrd="0" presId="urn:microsoft.com/office/officeart/2005/8/layout/list1"/>
    <dgm:cxn modelId="{5F947E61-64D5-4D9A-A0E0-610C537B0E2E}" type="presParOf" srcId="{D483B433-83E7-4A0B-9EFF-BE4DCF8C7E04}" destId="{B47BE618-1A5C-4446-A23E-CACE6B6B079A}" srcOrd="6" destOrd="0" presId="urn:microsoft.com/office/officeart/2005/8/layout/list1"/>
    <dgm:cxn modelId="{0D83C055-3362-461E-AC3F-1F9D52A39D41}" type="presParOf" srcId="{D483B433-83E7-4A0B-9EFF-BE4DCF8C7E04}" destId="{961789E6-722F-42C6-88F1-AE947153EC5D}" srcOrd="7" destOrd="0" presId="urn:microsoft.com/office/officeart/2005/8/layout/list1"/>
    <dgm:cxn modelId="{C962C034-3FA3-494E-8503-E5FD6BB65803}" type="presParOf" srcId="{D483B433-83E7-4A0B-9EFF-BE4DCF8C7E04}" destId="{D93F6D7A-FB32-4B10-88C5-8C06DF5EE2C7}" srcOrd="8" destOrd="0" presId="urn:microsoft.com/office/officeart/2005/8/layout/list1"/>
    <dgm:cxn modelId="{06FC9950-6DC5-404C-A474-E99EEBB68195}" type="presParOf" srcId="{D93F6D7A-FB32-4B10-88C5-8C06DF5EE2C7}" destId="{B6F76E56-CA44-42EA-8689-9AAC5ACA0343}" srcOrd="0" destOrd="0" presId="urn:microsoft.com/office/officeart/2005/8/layout/list1"/>
    <dgm:cxn modelId="{1619012A-E8A3-4118-89FA-36BE39BB172A}" type="presParOf" srcId="{D93F6D7A-FB32-4B10-88C5-8C06DF5EE2C7}" destId="{9C9C5BB4-2C7D-46E3-8354-0C837722F701}" srcOrd="1" destOrd="0" presId="urn:microsoft.com/office/officeart/2005/8/layout/list1"/>
    <dgm:cxn modelId="{DD2EA936-AC79-4191-9698-946EB298D543}" type="presParOf" srcId="{D483B433-83E7-4A0B-9EFF-BE4DCF8C7E04}" destId="{39BD5061-98A9-4AFB-87B9-96297A98ACFA}" srcOrd="9" destOrd="0" presId="urn:microsoft.com/office/officeart/2005/8/layout/list1"/>
    <dgm:cxn modelId="{06050E46-EE4E-4EF1-B372-3B969885855E}" type="presParOf" srcId="{D483B433-83E7-4A0B-9EFF-BE4DCF8C7E04}" destId="{E155EE8F-F253-4942-8CD6-303B09281527}" srcOrd="10" destOrd="0" presId="urn:microsoft.com/office/officeart/2005/8/layout/list1"/>
    <dgm:cxn modelId="{AF0B6D22-6CA0-4BA5-A205-C04193452C1D}" type="presParOf" srcId="{D483B433-83E7-4A0B-9EFF-BE4DCF8C7E04}" destId="{6ABD037F-509E-4755-B3AF-75E3F96D4F66}" srcOrd="11" destOrd="0" presId="urn:microsoft.com/office/officeart/2005/8/layout/list1"/>
    <dgm:cxn modelId="{1EFE4872-2625-4F04-B241-52A5F8448BC5}" type="presParOf" srcId="{D483B433-83E7-4A0B-9EFF-BE4DCF8C7E04}" destId="{E261A307-8E29-4B8A-87A9-F8EEDA304A2E}" srcOrd="12" destOrd="0" presId="urn:microsoft.com/office/officeart/2005/8/layout/list1"/>
    <dgm:cxn modelId="{AB793923-B4E7-4A66-B24F-3B307F243DFC}" type="presParOf" srcId="{E261A307-8E29-4B8A-87A9-F8EEDA304A2E}" destId="{76020586-90D2-4781-9D0E-B37C2232B73E}" srcOrd="0" destOrd="0" presId="urn:microsoft.com/office/officeart/2005/8/layout/list1"/>
    <dgm:cxn modelId="{96A16C70-E6C6-4B28-A010-C5D499B26D7B}" type="presParOf" srcId="{E261A307-8E29-4B8A-87A9-F8EEDA304A2E}" destId="{9A3C4983-D4A3-4B53-AE79-96D88361EDE7}" srcOrd="1" destOrd="0" presId="urn:microsoft.com/office/officeart/2005/8/layout/list1"/>
    <dgm:cxn modelId="{B4430CE1-85F9-4B47-B694-E856090A0D80}" type="presParOf" srcId="{D483B433-83E7-4A0B-9EFF-BE4DCF8C7E04}" destId="{9899D93B-5728-4440-AB70-E670E85681FF}" srcOrd="13" destOrd="0" presId="urn:microsoft.com/office/officeart/2005/8/layout/list1"/>
    <dgm:cxn modelId="{C7DE4A5F-2A5B-49E1-B601-CC5AEEB4F3E2}" type="presParOf" srcId="{D483B433-83E7-4A0B-9EFF-BE4DCF8C7E04}" destId="{EAAB33BB-AB6D-4BCC-ACAA-42298F98EE62}" srcOrd="14" destOrd="0" presId="urn:microsoft.com/office/officeart/2005/8/layout/list1"/>
    <dgm:cxn modelId="{E1847530-FB09-4F0C-9CFE-9D369B738CCC}" type="presParOf" srcId="{D483B433-83E7-4A0B-9EFF-BE4DCF8C7E04}" destId="{D9829675-9721-4767-977E-48F347A86224}" srcOrd="15" destOrd="0" presId="urn:microsoft.com/office/officeart/2005/8/layout/list1"/>
    <dgm:cxn modelId="{770D89A7-5451-48F5-ADE3-43612024F732}" type="presParOf" srcId="{D483B433-83E7-4A0B-9EFF-BE4DCF8C7E04}" destId="{C0AA38C3-DE4B-424F-A97B-460432BAD667}" srcOrd="16" destOrd="0" presId="urn:microsoft.com/office/officeart/2005/8/layout/list1"/>
    <dgm:cxn modelId="{CF4D89DA-6905-4367-B7E6-C9438331E610}" type="presParOf" srcId="{C0AA38C3-DE4B-424F-A97B-460432BAD667}" destId="{E3CC5B61-6235-48DD-8587-B8AF84333CC3}" srcOrd="0" destOrd="0" presId="urn:microsoft.com/office/officeart/2005/8/layout/list1"/>
    <dgm:cxn modelId="{94E0C550-DEF3-4F16-BD1A-A5EAE44447EC}" type="presParOf" srcId="{C0AA38C3-DE4B-424F-A97B-460432BAD667}" destId="{42BC6394-891A-4A94-951F-44FBAE3CC05C}" srcOrd="1" destOrd="0" presId="urn:microsoft.com/office/officeart/2005/8/layout/list1"/>
    <dgm:cxn modelId="{A2370D39-7CBF-4DE4-B9F5-7A15040A3CF3}" type="presParOf" srcId="{D483B433-83E7-4A0B-9EFF-BE4DCF8C7E04}" destId="{2E6C4FFA-3CD3-4E68-9DF0-BBF55783861A}" srcOrd="17" destOrd="0" presId="urn:microsoft.com/office/officeart/2005/8/layout/list1"/>
    <dgm:cxn modelId="{BB8C190F-6E63-43E3-994E-BCE27E059D40}" type="presParOf" srcId="{D483B433-83E7-4A0B-9EFF-BE4DCF8C7E04}" destId="{28A43798-5E60-4BD3-9182-C6E8722127CD}" srcOrd="18" destOrd="0" presId="urn:microsoft.com/office/officeart/2005/8/layout/list1"/>
    <dgm:cxn modelId="{61B0414E-EA47-4B7F-967E-42C4583E8C29}" type="presParOf" srcId="{D483B433-83E7-4A0B-9EFF-BE4DCF8C7E04}" destId="{9B234A7A-1A3E-4CC7-9971-2CDC63F782FD}" srcOrd="19" destOrd="0" presId="urn:microsoft.com/office/officeart/2005/8/layout/list1"/>
    <dgm:cxn modelId="{CCE6829D-A454-481E-8712-0C5BF248D1CF}" type="presParOf" srcId="{D483B433-83E7-4A0B-9EFF-BE4DCF8C7E04}" destId="{0E5D1311-8B67-4DF0-95BB-18CEAFDB8014}" srcOrd="20" destOrd="0" presId="urn:microsoft.com/office/officeart/2005/8/layout/list1"/>
    <dgm:cxn modelId="{DF74F8AB-EFEF-4AC9-9FE2-AC8F7D58DA3D}" type="presParOf" srcId="{0E5D1311-8B67-4DF0-95BB-18CEAFDB8014}" destId="{FAEF7427-3DED-45FA-895A-CE82E930068A}" srcOrd="0" destOrd="0" presId="urn:microsoft.com/office/officeart/2005/8/layout/list1"/>
    <dgm:cxn modelId="{01B3E55E-405C-4893-AEC6-8BA5AC0CD38F}" type="presParOf" srcId="{0E5D1311-8B67-4DF0-95BB-18CEAFDB8014}" destId="{3A3E2E71-0E7E-446E-8BAF-4D0E45F5EB10}" srcOrd="1" destOrd="0" presId="urn:microsoft.com/office/officeart/2005/8/layout/list1"/>
    <dgm:cxn modelId="{501FCDBA-1B91-4914-9C17-383A606DCAF5}" type="presParOf" srcId="{D483B433-83E7-4A0B-9EFF-BE4DCF8C7E04}" destId="{0A8D65AC-F9DF-4168-BD0D-70C12077A6ED}" srcOrd="21" destOrd="0" presId="urn:microsoft.com/office/officeart/2005/8/layout/list1"/>
    <dgm:cxn modelId="{87033349-BCCB-4E2F-AC6C-273399391390}" type="presParOf" srcId="{D483B433-83E7-4A0B-9EFF-BE4DCF8C7E04}" destId="{2EE94D9E-7BFE-4EA0-ACF8-5F6D81034545}" srcOrd="22" destOrd="0" presId="urn:microsoft.com/office/officeart/2005/8/layout/list1"/>
    <dgm:cxn modelId="{6F1EC4A8-69BC-4C72-81D9-0787FA15FF3A}" type="presParOf" srcId="{D483B433-83E7-4A0B-9EFF-BE4DCF8C7E04}" destId="{16D05587-62A9-4117-9161-290F1056CC4B}" srcOrd="23" destOrd="0" presId="urn:microsoft.com/office/officeart/2005/8/layout/list1"/>
    <dgm:cxn modelId="{9D9CD0DA-B835-43EA-A0F8-F1B7F94EA067}" type="presParOf" srcId="{D483B433-83E7-4A0B-9EFF-BE4DCF8C7E04}" destId="{2FD41E77-4526-49A8-B288-378B8F1D0B5B}" srcOrd="24" destOrd="0" presId="urn:microsoft.com/office/officeart/2005/8/layout/list1"/>
    <dgm:cxn modelId="{F24C278A-50CF-4354-A329-C5939A9E4CEF}" type="presParOf" srcId="{2FD41E77-4526-49A8-B288-378B8F1D0B5B}" destId="{81D00549-EDCF-45FF-82C9-477F7A76C7AA}" srcOrd="0" destOrd="0" presId="urn:microsoft.com/office/officeart/2005/8/layout/list1"/>
    <dgm:cxn modelId="{107E5276-DF1D-47B6-BCBE-515ECA9783B4}" type="presParOf" srcId="{2FD41E77-4526-49A8-B288-378B8F1D0B5B}" destId="{A662D332-A791-42A5-809A-D6FADD0BAD40}" srcOrd="1" destOrd="0" presId="urn:microsoft.com/office/officeart/2005/8/layout/list1"/>
    <dgm:cxn modelId="{D19BB775-843E-43A7-8140-33DAEC9D6EEA}" type="presParOf" srcId="{D483B433-83E7-4A0B-9EFF-BE4DCF8C7E04}" destId="{A65FFC4F-CA1C-40C0-953F-C73D47498E9C}" srcOrd="25" destOrd="0" presId="urn:microsoft.com/office/officeart/2005/8/layout/list1"/>
    <dgm:cxn modelId="{A9703E3B-AB4C-4404-AF08-BC471B50D22E}" type="presParOf" srcId="{D483B433-83E7-4A0B-9EFF-BE4DCF8C7E04}" destId="{1A01F02F-5306-4FBA-B9F1-83F0476F44D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3BC9DF-A89A-479E-9BA5-D40E650B2B06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295C13D-6A6F-47D3-A9B5-B691543CA162}">
      <dgm:prSet phldrT="[Текст]" custT="1"/>
      <dgm:spPr/>
      <dgm:t>
        <a:bodyPr/>
        <a:lstStyle/>
        <a:p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впевнений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всі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люди</a:t>
          </a:r>
          <a:r>
            <a:rPr lang="en-US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хочуть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уміють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працювати</a:t>
          </a:r>
          <a:endParaRPr lang="ru-RU" sz="2000" dirty="0"/>
        </a:p>
      </dgm:t>
    </dgm:pt>
    <dgm:pt modelId="{90A764BD-E778-41D1-BD53-2AC29C6CFE21}" type="parTrans" cxnId="{4734BE61-EAB1-4DFF-AF76-141EB8BE6614}">
      <dgm:prSet/>
      <dgm:spPr/>
      <dgm:t>
        <a:bodyPr/>
        <a:lstStyle/>
        <a:p>
          <a:endParaRPr lang="ru-RU"/>
        </a:p>
      </dgm:t>
    </dgm:pt>
    <dgm:pt modelId="{68DC2E6A-133E-4B0F-A4D2-72CBFAD2DE12}" type="sibTrans" cxnId="{4734BE61-EAB1-4DFF-AF76-141EB8BE6614}">
      <dgm:prSet/>
      <dgm:spPr/>
      <dgm:t>
        <a:bodyPr/>
        <a:lstStyle/>
        <a:p>
          <a:endParaRPr lang="ru-RU"/>
        </a:p>
      </dgm:t>
    </dgm:pt>
    <dgm:pt modelId="{FF8236F1-7709-44E1-8D02-15E46D0C9ED3}">
      <dgm:prSet phldrT="[Текст]" custT="1"/>
      <dgm:spPr/>
      <dgm:t>
        <a:bodyPr/>
        <a:lstStyle/>
        <a:p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вірить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бізнес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розцінює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як</a:t>
          </a:r>
          <a:r>
            <a:rPr lang="en-US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привабливу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творчість</a:t>
          </a:r>
          <a:endParaRPr lang="ru-RU" sz="2000" dirty="0"/>
        </a:p>
      </dgm:t>
    </dgm:pt>
    <dgm:pt modelId="{92C4948F-EBA4-47A1-BADB-01D0658394D0}" type="parTrans" cxnId="{F59351B5-D1EC-4C86-A99B-78145FD52D9A}">
      <dgm:prSet/>
      <dgm:spPr/>
      <dgm:t>
        <a:bodyPr/>
        <a:lstStyle/>
        <a:p>
          <a:endParaRPr lang="ru-RU"/>
        </a:p>
      </dgm:t>
    </dgm:pt>
    <dgm:pt modelId="{FDFDE97C-4057-4A97-B611-6E0345B536C5}" type="sibTrans" cxnId="{F59351B5-D1EC-4C86-A99B-78145FD52D9A}">
      <dgm:prSet/>
      <dgm:spPr/>
      <dgm:t>
        <a:bodyPr/>
        <a:lstStyle/>
        <a:p>
          <a:endParaRPr lang="ru-RU"/>
        </a:p>
      </dgm:t>
    </dgm:pt>
    <dgm:pt modelId="{CC713629-B695-419D-AE48-8A4239BBA700}">
      <dgm:prSet phldrT="[Текст]" custT="1"/>
      <dgm:spPr/>
      <dgm:t>
        <a:bodyPr/>
        <a:lstStyle/>
        <a:p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поважає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себе як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особистість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 будь-яку </a:t>
          </a:r>
        </a:p>
        <a:p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особистість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як себе</a:t>
          </a:r>
          <a:endParaRPr lang="ru-RU" sz="2000" dirty="0"/>
        </a:p>
      </dgm:t>
    </dgm:pt>
    <dgm:pt modelId="{7DFFC864-A296-492C-AA07-B854B6ADA986}" type="parTrans" cxnId="{494EA3F3-101C-4CFC-8245-38F6B8EBE62B}">
      <dgm:prSet/>
      <dgm:spPr/>
      <dgm:t>
        <a:bodyPr/>
        <a:lstStyle/>
        <a:p>
          <a:endParaRPr lang="ru-RU"/>
        </a:p>
      </dgm:t>
    </dgm:pt>
    <dgm:pt modelId="{AE059650-81D8-4769-AB44-BCF8AC5BE027}" type="sibTrans" cxnId="{494EA3F3-101C-4CFC-8245-38F6B8EBE62B}">
      <dgm:prSet/>
      <dgm:spPr/>
      <dgm:t>
        <a:bodyPr/>
        <a:lstStyle/>
        <a:p>
          <a:endParaRPr lang="ru-RU"/>
        </a:p>
      </dgm:t>
    </dgm:pt>
    <dgm:pt modelId="{6DAE115D-8F28-45E2-B71C-049BAFFE8CF8}">
      <dgm:prSet custT="1"/>
      <dgm:spPr/>
      <dgm:t>
        <a:bodyPr/>
        <a:lstStyle/>
        <a:p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визнає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необхідність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конкуренції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але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розуміє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необхідність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співпраці</a:t>
          </a:r>
          <a:endParaRPr lang="ru-RU" sz="2000" dirty="0"/>
        </a:p>
      </dgm:t>
    </dgm:pt>
    <dgm:pt modelId="{36C52621-AE87-460E-8283-DC9946928A64}" type="parTrans" cxnId="{800FAD4E-58E2-4B42-B0A5-0112A93E841D}">
      <dgm:prSet/>
      <dgm:spPr/>
      <dgm:t>
        <a:bodyPr/>
        <a:lstStyle/>
        <a:p>
          <a:endParaRPr lang="ru-RU"/>
        </a:p>
      </dgm:t>
    </dgm:pt>
    <dgm:pt modelId="{178CABF1-FAD0-4479-85CB-F7435E39900F}" type="sibTrans" cxnId="{800FAD4E-58E2-4B42-B0A5-0112A93E841D}">
      <dgm:prSet/>
      <dgm:spPr/>
      <dgm:t>
        <a:bodyPr/>
        <a:lstStyle/>
        <a:p>
          <a:endParaRPr lang="ru-RU"/>
        </a:p>
      </dgm:t>
    </dgm:pt>
    <dgm:pt modelId="{E0E53DF9-19CF-4063-B93D-04D9CF097C86}">
      <dgm:prSet custT="1"/>
      <dgm:spPr/>
      <dgm:t>
        <a:bodyPr/>
        <a:lstStyle/>
        <a:p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прагне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самореалізації</a:t>
          </a:r>
          <a:endParaRPr lang="ru-RU" sz="2000" dirty="0"/>
        </a:p>
      </dgm:t>
    </dgm:pt>
    <dgm:pt modelId="{19022E27-ACD7-417E-B8D7-9C70AF97C641}" type="parTrans" cxnId="{7A4D5398-84A9-43B5-83F5-68F0EE460BF3}">
      <dgm:prSet/>
      <dgm:spPr/>
      <dgm:t>
        <a:bodyPr/>
        <a:lstStyle/>
        <a:p>
          <a:endParaRPr lang="ru-RU"/>
        </a:p>
      </dgm:t>
    </dgm:pt>
    <dgm:pt modelId="{52E4FBF5-2A20-4868-8F5F-DF47C52D18BD}" type="sibTrans" cxnId="{7A4D5398-84A9-43B5-83F5-68F0EE460BF3}">
      <dgm:prSet/>
      <dgm:spPr/>
      <dgm:t>
        <a:bodyPr/>
        <a:lstStyle/>
        <a:p>
          <a:endParaRPr lang="ru-RU"/>
        </a:p>
      </dgm:t>
    </dgm:pt>
    <dgm:pt modelId="{8676471E-A3CE-4314-AA81-409F442042C0}" type="pres">
      <dgm:prSet presAssocID="{1E3BC9DF-A89A-479E-9BA5-D40E650B2B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8E70DE-6F82-43D9-B74E-BF19BE4C5C97}" type="pres">
      <dgm:prSet presAssocID="{4295C13D-6A6F-47D3-A9B5-B691543CA162}" presName="composite" presStyleCnt="0"/>
      <dgm:spPr/>
      <dgm:t>
        <a:bodyPr/>
        <a:lstStyle/>
        <a:p>
          <a:endParaRPr lang="ru-RU"/>
        </a:p>
      </dgm:t>
    </dgm:pt>
    <dgm:pt modelId="{5D31E4C6-CB2E-4A12-9DCC-9A73C90DEB4B}" type="pres">
      <dgm:prSet presAssocID="{4295C13D-6A6F-47D3-A9B5-B691543CA162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A52C44D-4690-43A8-8E34-74C250A910B4}" type="pres">
      <dgm:prSet presAssocID="{4295C13D-6A6F-47D3-A9B5-B691543CA162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85A00-686B-47F9-91AE-869811553C40}" type="pres">
      <dgm:prSet presAssocID="{68DC2E6A-133E-4B0F-A4D2-72CBFAD2DE12}" presName="spacing" presStyleCnt="0"/>
      <dgm:spPr/>
      <dgm:t>
        <a:bodyPr/>
        <a:lstStyle/>
        <a:p>
          <a:endParaRPr lang="ru-RU"/>
        </a:p>
      </dgm:t>
    </dgm:pt>
    <dgm:pt modelId="{C15DE839-A558-44AA-81E4-19C454ACF1A7}" type="pres">
      <dgm:prSet presAssocID="{6DAE115D-8F28-45E2-B71C-049BAFFE8CF8}" presName="composite" presStyleCnt="0"/>
      <dgm:spPr/>
      <dgm:t>
        <a:bodyPr/>
        <a:lstStyle/>
        <a:p>
          <a:endParaRPr lang="ru-RU"/>
        </a:p>
      </dgm:t>
    </dgm:pt>
    <dgm:pt modelId="{3F1BB159-487B-4A30-B761-42090997053A}" type="pres">
      <dgm:prSet presAssocID="{6DAE115D-8F28-45E2-B71C-049BAFFE8CF8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7CC6708-28E9-4479-BC1E-4523F44220BF}" type="pres">
      <dgm:prSet presAssocID="{6DAE115D-8F28-45E2-B71C-049BAFFE8CF8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5F338-59AF-4EC5-BF8A-F2FEBC485703}" type="pres">
      <dgm:prSet presAssocID="{178CABF1-FAD0-4479-85CB-F7435E39900F}" presName="spacing" presStyleCnt="0"/>
      <dgm:spPr/>
      <dgm:t>
        <a:bodyPr/>
        <a:lstStyle/>
        <a:p>
          <a:endParaRPr lang="ru-RU"/>
        </a:p>
      </dgm:t>
    </dgm:pt>
    <dgm:pt modelId="{C1D6B744-1038-4B0F-9F32-12F346886FD2}" type="pres">
      <dgm:prSet presAssocID="{E0E53DF9-19CF-4063-B93D-04D9CF097C86}" presName="composite" presStyleCnt="0"/>
      <dgm:spPr/>
      <dgm:t>
        <a:bodyPr/>
        <a:lstStyle/>
        <a:p>
          <a:endParaRPr lang="ru-RU"/>
        </a:p>
      </dgm:t>
    </dgm:pt>
    <dgm:pt modelId="{CF6305A1-1777-455F-8822-AC25705EB546}" type="pres">
      <dgm:prSet presAssocID="{E0E53DF9-19CF-4063-B93D-04D9CF097C86}" presName="imgShp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97C091C-0B41-424C-8B82-C16102C44D41}" type="pres">
      <dgm:prSet presAssocID="{E0E53DF9-19CF-4063-B93D-04D9CF097C8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9D7A2-48EA-4581-B93C-82531B4C9666}" type="pres">
      <dgm:prSet presAssocID="{52E4FBF5-2A20-4868-8F5F-DF47C52D18BD}" presName="spacing" presStyleCnt="0"/>
      <dgm:spPr/>
      <dgm:t>
        <a:bodyPr/>
        <a:lstStyle/>
        <a:p>
          <a:endParaRPr lang="ru-RU"/>
        </a:p>
      </dgm:t>
    </dgm:pt>
    <dgm:pt modelId="{DA1BFCEF-2521-4A84-8204-68E7984AE3E9}" type="pres">
      <dgm:prSet presAssocID="{FF8236F1-7709-44E1-8D02-15E46D0C9ED3}" presName="composite" presStyleCnt="0"/>
      <dgm:spPr/>
      <dgm:t>
        <a:bodyPr/>
        <a:lstStyle/>
        <a:p>
          <a:endParaRPr lang="ru-RU"/>
        </a:p>
      </dgm:t>
    </dgm:pt>
    <dgm:pt modelId="{95DFA50E-DA42-42CA-A438-EB84773616BC}" type="pres">
      <dgm:prSet presAssocID="{FF8236F1-7709-44E1-8D02-15E46D0C9ED3}" presName="imgShp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8C984C3-7121-4E17-B84B-3BA34DEB5EA1}" type="pres">
      <dgm:prSet presAssocID="{FF8236F1-7709-44E1-8D02-15E46D0C9ED3}" presName="txShp" presStyleLbl="node1" presStyleIdx="3" presStyleCnt="5" custLinFactNeighborX="-999" custLinFactNeighborY="9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104B2-BDC4-4F0E-A444-F39311C1768D}" type="pres">
      <dgm:prSet presAssocID="{FDFDE97C-4057-4A97-B611-6E0345B536C5}" presName="spacing" presStyleCnt="0"/>
      <dgm:spPr/>
      <dgm:t>
        <a:bodyPr/>
        <a:lstStyle/>
        <a:p>
          <a:endParaRPr lang="ru-RU"/>
        </a:p>
      </dgm:t>
    </dgm:pt>
    <dgm:pt modelId="{953C9584-ECED-4251-A372-EE4EA92C2AF9}" type="pres">
      <dgm:prSet presAssocID="{CC713629-B695-419D-AE48-8A4239BBA700}" presName="composite" presStyleCnt="0"/>
      <dgm:spPr/>
      <dgm:t>
        <a:bodyPr/>
        <a:lstStyle/>
        <a:p>
          <a:endParaRPr lang="ru-RU"/>
        </a:p>
      </dgm:t>
    </dgm:pt>
    <dgm:pt modelId="{615AAB4E-C3D0-45B8-AC6B-D1680AF22703}" type="pres">
      <dgm:prSet presAssocID="{CC713629-B695-419D-AE48-8A4239BBA700}" presName="imgShp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969164-EF53-4B7C-AF82-3A2B41AB0F98}" type="pres">
      <dgm:prSet presAssocID="{CC713629-B695-419D-AE48-8A4239BBA700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34BE61-EAB1-4DFF-AF76-141EB8BE6614}" srcId="{1E3BC9DF-A89A-479E-9BA5-D40E650B2B06}" destId="{4295C13D-6A6F-47D3-A9B5-B691543CA162}" srcOrd="0" destOrd="0" parTransId="{90A764BD-E778-41D1-BD53-2AC29C6CFE21}" sibTransId="{68DC2E6A-133E-4B0F-A4D2-72CBFAD2DE12}"/>
    <dgm:cxn modelId="{7A4D5398-84A9-43B5-83F5-68F0EE460BF3}" srcId="{1E3BC9DF-A89A-479E-9BA5-D40E650B2B06}" destId="{E0E53DF9-19CF-4063-B93D-04D9CF097C86}" srcOrd="2" destOrd="0" parTransId="{19022E27-ACD7-417E-B8D7-9C70AF97C641}" sibTransId="{52E4FBF5-2A20-4868-8F5F-DF47C52D18BD}"/>
    <dgm:cxn modelId="{800FAD4E-58E2-4B42-B0A5-0112A93E841D}" srcId="{1E3BC9DF-A89A-479E-9BA5-D40E650B2B06}" destId="{6DAE115D-8F28-45E2-B71C-049BAFFE8CF8}" srcOrd="1" destOrd="0" parTransId="{36C52621-AE87-460E-8283-DC9946928A64}" sibTransId="{178CABF1-FAD0-4479-85CB-F7435E39900F}"/>
    <dgm:cxn modelId="{DE9AB3CB-0754-42D6-BF09-111ECF922A8A}" type="presOf" srcId="{FF8236F1-7709-44E1-8D02-15E46D0C9ED3}" destId="{38C984C3-7121-4E17-B84B-3BA34DEB5EA1}" srcOrd="0" destOrd="0" presId="urn:microsoft.com/office/officeart/2005/8/layout/vList3"/>
    <dgm:cxn modelId="{5A5C411F-1689-41EC-BB36-F9CB7CE9F7FC}" type="presOf" srcId="{1E3BC9DF-A89A-479E-9BA5-D40E650B2B06}" destId="{8676471E-A3CE-4314-AA81-409F442042C0}" srcOrd="0" destOrd="0" presId="urn:microsoft.com/office/officeart/2005/8/layout/vList3"/>
    <dgm:cxn modelId="{EACA9B3F-F3D3-468C-A4F7-1349B6EBDEF5}" type="presOf" srcId="{E0E53DF9-19CF-4063-B93D-04D9CF097C86}" destId="{697C091C-0B41-424C-8B82-C16102C44D41}" srcOrd="0" destOrd="0" presId="urn:microsoft.com/office/officeart/2005/8/layout/vList3"/>
    <dgm:cxn modelId="{F59351B5-D1EC-4C86-A99B-78145FD52D9A}" srcId="{1E3BC9DF-A89A-479E-9BA5-D40E650B2B06}" destId="{FF8236F1-7709-44E1-8D02-15E46D0C9ED3}" srcOrd="3" destOrd="0" parTransId="{92C4948F-EBA4-47A1-BADB-01D0658394D0}" sibTransId="{FDFDE97C-4057-4A97-B611-6E0345B536C5}"/>
    <dgm:cxn modelId="{B85ABAB5-D61A-4D3C-BCB7-AFD7AB16056F}" type="presOf" srcId="{CC713629-B695-419D-AE48-8A4239BBA700}" destId="{15969164-EF53-4B7C-AF82-3A2B41AB0F98}" srcOrd="0" destOrd="0" presId="urn:microsoft.com/office/officeart/2005/8/layout/vList3"/>
    <dgm:cxn modelId="{494EA3F3-101C-4CFC-8245-38F6B8EBE62B}" srcId="{1E3BC9DF-A89A-479E-9BA5-D40E650B2B06}" destId="{CC713629-B695-419D-AE48-8A4239BBA700}" srcOrd="4" destOrd="0" parTransId="{7DFFC864-A296-492C-AA07-B854B6ADA986}" sibTransId="{AE059650-81D8-4769-AB44-BCF8AC5BE027}"/>
    <dgm:cxn modelId="{649903E4-3AE4-4C8D-9D44-73444B3A0FDF}" type="presOf" srcId="{6DAE115D-8F28-45E2-B71C-049BAFFE8CF8}" destId="{57CC6708-28E9-4479-BC1E-4523F44220BF}" srcOrd="0" destOrd="0" presId="urn:microsoft.com/office/officeart/2005/8/layout/vList3"/>
    <dgm:cxn modelId="{624AB39A-49AD-48EA-B350-705113A60B6E}" type="presOf" srcId="{4295C13D-6A6F-47D3-A9B5-B691543CA162}" destId="{3A52C44D-4690-43A8-8E34-74C250A910B4}" srcOrd="0" destOrd="0" presId="urn:microsoft.com/office/officeart/2005/8/layout/vList3"/>
    <dgm:cxn modelId="{25611574-9E74-4172-9CC0-5FBF9F540DA4}" type="presParOf" srcId="{8676471E-A3CE-4314-AA81-409F442042C0}" destId="{188E70DE-6F82-43D9-B74E-BF19BE4C5C97}" srcOrd="0" destOrd="0" presId="urn:microsoft.com/office/officeart/2005/8/layout/vList3"/>
    <dgm:cxn modelId="{91C3E38C-3431-4AF0-90E0-61FD15441380}" type="presParOf" srcId="{188E70DE-6F82-43D9-B74E-BF19BE4C5C97}" destId="{5D31E4C6-CB2E-4A12-9DCC-9A73C90DEB4B}" srcOrd="0" destOrd="0" presId="urn:microsoft.com/office/officeart/2005/8/layout/vList3"/>
    <dgm:cxn modelId="{F24595BF-9827-4E72-8D20-1DA25272B229}" type="presParOf" srcId="{188E70DE-6F82-43D9-B74E-BF19BE4C5C97}" destId="{3A52C44D-4690-43A8-8E34-74C250A910B4}" srcOrd="1" destOrd="0" presId="urn:microsoft.com/office/officeart/2005/8/layout/vList3"/>
    <dgm:cxn modelId="{C6F9D2C2-F87D-47AB-85CB-8E7DBFBFC3FF}" type="presParOf" srcId="{8676471E-A3CE-4314-AA81-409F442042C0}" destId="{9B885A00-686B-47F9-91AE-869811553C40}" srcOrd="1" destOrd="0" presId="urn:microsoft.com/office/officeart/2005/8/layout/vList3"/>
    <dgm:cxn modelId="{96E14E88-6DBA-49E4-99DA-71180CFD75F8}" type="presParOf" srcId="{8676471E-A3CE-4314-AA81-409F442042C0}" destId="{C15DE839-A558-44AA-81E4-19C454ACF1A7}" srcOrd="2" destOrd="0" presId="urn:microsoft.com/office/officeart/2005/8/layout/vList3"/>
    <dgm:cxn modelId="{EB7BC48B-BF9B-4A97-BE96-62C05CB027BF}" type="presParOf" srcId="{C15DE839-A558-44AA-81E4-19C454ACF1A7}" destId="{3F1BB159-487B-4A30-B761-42090997053A}" srcOrd="0" destOrd="0" presId="urn:microsoft.com/office/officeart/2005/8/layout/vList3"/>
    <dgm:cxn modelId="{3932E139-50CB-493B-84D8-FFAEA084FB45}" type="presParOf" srcId="{C15DE839-A558-44AA-81E4-19C454ACF1A7}" destId="{57CC6708-28E9-4479-BC1E-4523F44220BF}" srcOrd="1" destOrd="0" presId="urn:microsoft.com/office/officeart/2005/8/layout/vList3"/>
    <dgm:cxn modelId="{3481CCF7-882A-4D75-B7E0-7817F439C648}" type="presParOf" srcId="{8676471E-A3CE-4314-AA81-409F442042C0}" destId="{E045F338-59AF-4EC5-BF8A-F2FEBC485703}" srcOrd="3" destOrd="0" presId="urn:microsoft.com/office/officeart/2005/8/layout/vList3"/>
    <dgm:cxn modelId="{3DD458A4-7263-4CC8-ABCF-47ED074491F3}" type="presParOf" srcId="{8676471E-A3CE-4314-AA81-409F442042C0}" destId="{C1D6B744-1038-4B0F-9F32-12F346886FD2}" srcOrd="4" destOrd="0" presId="urn:microsoft.com/office/officeart/2005/8/layout/vList3"/>
    <dgm:cxn modelId="{9B7A11B4-880E-4B67-A0EB-2AFEC324CFDD}" type="presParOf" srcId="{C1D6B744-1038-4B0F-9F32-12F346886FD2}" destId="{CF6305A1-1777-455F-8822-AC25705EB546}" srcOrd="0" destOrd="0" presId="urn:microsoft.com/office/officeart/2005/8/layout/vList3"/>
    <dgm:cxn modelId="{047AC1A6-E2E9-4570-8774-DF0E3CC262FA}" type="presParOf" srcId="{C1D6B744-1038-4B0F-9F32-12F346886FD2}" destId="{697C091C-0B41-424C-8B82-C16102C44D41}" srcOrd="1" destOrd="0" presId="urn:microsoft.com/office/officeart/2005/8/layout/vList3"/>
    <dgm:cxn modelId="{0BCF6568-1CB6-42FA-9D3F-01799709352D}" type="presParOf" srcId="{8676471E-A3CE-4314-AA81-409F442042C0}" destId="{7579D7A2-48EA-4581-B93C-82531B4C9666}" srcOrd="5" destOrd="0" presId="urn:microsoft.com/office/officeart/2005/8/layout/vList3"/>
    <dgm:cxn modelId="{A2C42D1F-D5C9-4E66-9B40-5A2E4723F51C}" type="presParOf" srcId="{8676471E-A3CE-4314-AA81-409F442042C0}" destId="{DA1BFCEF-2521-4A84-8204-68E7984AE3E9}" srcOrd="6" destOrd="0" presId="urn:microsoft.com/office/officeart/2005/8/layout/vList3"/>
    <dgm:cxn modelId="{78DA38CB-5A3D-4886-8D0D-047DA1D1EB6C}" type="presParOf" srcId="{DA1BFCEF-2521-4A84-8204-68E7984AE3E9}" destId="{95DFA50E-DA42-42CA-A438-EB84773616BC}" srcOrd="0" destOrd="0" presId="urn:microsoft.com/office/officeart/2005/8/layout/vList3"/>
    <dgm:cxn modelId="{565CF2C1-6A15-434D-88AA-E7205651924B}" type="presParOf" srcId="{DA1BFCEF-2521-4A84-8204-68E7984AE3E9}" destId="{38C984C3-7121-4E17-B84B-3BA34DEB5EA1}" srcOrd="1" destOrd="0" presId="urn:microsoft.com/office/officeart/2005/8/layout/vList3"/>
    <dgm:cxn modelId="{6E40D776-A1BD-4EDB-BBDF-F8E9CDE5A4AB}" type="presParOf" srcId="{8676471E-A3CE-4314-AA81-409F442042C0}" destId="{3E6104B2-BDC4-4F0E-A444-F39311C1768D}" srcOrd="7" destOrd="0" presId="urn:microsoft.com/office/officeart/2005/8/layout/vList3"/>
    <dgm:cxn modelId="{3CE00721-FBD1-4952-AC1E-F58AA365F60F}" type="presParOf" srcId="{8676471E-A3CE-4314-AA81-409F442042C0}" destId="{953C9584-ECED-4251-A372-EE4EA92C2AF9}" srcOrd="8" destOrd="0" presId="urn:microsoft.com/office/officeart/2005/8/layout/vList3"/>
    <dgm:cxn modelId="{1B8C2573-4EC2-480C-8CC7-BE4632D51345}" type="presParOf" srcId="{953C9584-ECED-4251-A372-EE4EA92C2AF9}" destId="{615AAB4E-C3D0-45B8-AC6B-D1680AF22703}" srcOrd="0" destOrd="0" presId="urn:microsoft.com/office/officeart/2005/8/layout/vList3"/>
    <dgm:cxn modelId="{98614471-EFD6-4B19-863B-A1686EB769CB}" type="presParOf" srcId="{953C9584-ECED-4251-A372-EE4EA92C2AF9}" destId="{15969164-EF53-4B7C-AF82-3A2B41AB0F9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127151-0060-49EE-A505-0A4392CC8096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D38D103-397F-467B-9B62-0CDD4AD22E5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довіряє собі, але й іншим, поважає професіоналізм і компетентність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218D71-8FF6-4180-9EBB-F72DE38987DE}" type="parTrans" cxnId="{E4B5380F-BF70-41CF-A011-EB3EB7A0DA82}">
      <dgm:prSet/>
      <dgm:spPr/>
      <dgm:t>
        <a:bodyPr/>
        <a:lstStyle/>
        <a:p>
          <a:endParaRPr lang="ru-RU"/>
        </a:p>
      </dgm:t>
    </dgm:pt>
    <dgm:pt modelId="{6F58F54B-26FB-40B9-93EE-412FD070E6A7}" type="sibTrans" cxnId="{E4B5380F-BF70-41CF-A011-EB3EB7A0DA82}">
      <dgm:prSet/>
      <dgm:spPr/>
      <dgm:t>
        <a:bodyPr/>
        <a:lstStyle/>
        <a:p>
          <a:endParaRPr lang="ru-RU"/>
        </a:p>
      </dgm:t>
    </dgm:pt>
    <dgm:pt modelId="{5DE255EB-B15A-4039-BAAB-3FAAD5A36F1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є гуманістом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7A95CE-50A0-4185-B681-AAD27116EFF2}" type="parTrans" cxnId="{84673DC3-ACB8-4554-BE5D-252F81E8AA65}">
      <dgm:prSet/>
      <dgm:spPr/>
      <dgm:t>
        <a:bodyPr/>
        <a:lstStyle/>
        <a:p>
          <a:endParaRPr lang="ru-RU"/>
        </a:p>
      </dgm:t>
    </dgm:pt>
    <dgm:pt modelId="{81F4376A-C20B-4E58-9E11-D2D5D6CBAF5F}" type="sibTrans" cxnId="{84673DC3-ACB8-4554-BE5D-252F81E8AA65}">
      <dgm:prSet/>
      <dgm:spPr/>
      <dgm:t>
        <a:bodyPr/>
        <a:lstStyle/>
        <a:p>
          <a:endParaRPr lang="ru-RU"/>
        </a:p>
      </dgm:t>
    </dgm:pt>
    <dgm:pt modelId="{20866D5E-0315-406C-A03B-8A57A8E6321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поважає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власність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державну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владу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громадські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рухи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порядок,закони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0A36B2-ABF7-423F-BDAB-2C414149A682}" type="parTrans" cxnId="{9309B63A-6ED6-4CC3-8345-4B033AB9CBE3}">
      <dgm:prSet/>
      <dgm:spPr/>
      <dgm:t>
        <a:bodyPr/>
        <a:lstStyle/>
        <a:p>
          <a:endParaRPr lang="ru-RU"/>
        </a:p>
      </dgm:t>
    </dgm:pt>
    <dgm:pt modelId="{E3D106BF-FA1F-485D-9575-E422B2361B57}" type="sibTrans" cxnId="{9309B63A-6ED6-4CC3-8345-4B033AB9CBE3}">
      <dgm:prSet/>
      <dgm:spPr/>
      <dgm:t>
        <a:bodyPr/>
        <a:lstStyle/>
        <a:p>
          <a:endParaRPr lang="ru-RU"/>
        </a:p>
      </dgm:t>
    </dgm:pt>
    <dgm:pt modelId="{D3E7554F-E407-497B-92E3-633EBECD308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цінує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професіоналізм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компетентність,освіту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науку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722700-726E-4650-A508-77A22B9A565D}" type="parTrans" cxnId="{FE46AC43-43AD-467A-9D59-841B729C8BAB}">
      <dgm:prSet/>
      <dgm:spPr/>
      <dgm:t>
        <a:bodyPr/>
        <a:lstStyle/>
        <a:p>
          <a:endParaRPr lang="ru-RU"/>
        </a:p>
      </dgm:t>
    </dgm:pt>
    <dgm:pt modelId="{D8D6F0B0-241C-4FE3-8501-BCD8C23022AD}" type="sibTrans" cxnId="{FE46AC43-43AD-467A-9D59-841B729C8BAB}">
      <dgm:prSet/>
      <dgm:spPr/>
      <dgm:t>
        <a:bodyPr/>
        <a:lstStyle/>
        <a:p>
          <a:endParaRPr lang="ru-RU"/>
        </a:p>
      </dgm:t>
    </dgm:pt>
    <dgm:pt modelId="{A7494E84-F7EC-45F3-9B65-A7C85CC4CF4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відкритий до змін, прагне  нововведень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C962D1-2E55-4080-8F7E-7C3729CEBB52}" type="parTrans" cxnId="{4735CE72-55D1-4CE2-98ED-7D180FCDAC81}">
      <dgm:prSet/>
      <dgm:spPr/>
      <dgm:t>
        <a:bodyPr/>
        <a:lstStyle/>
        <a:p>
          <a:endParaRPr lang="ru-RU"/>
        </a:p>
      </dgm:t>
    </dgm:pt>
    <dgm:pt modelId="{39C6749E-BF4E-4D27-8B6C-5B796D3EAFF9}" type="sibTrans" cxnId="{4735CE72-55D1-4CE2-98ED-7D180FCDAC81}">
      <dgm:prSet/>
      <dgm:spPr/>
      <dgm:t>
        <a:bodyPr/>
        <a:lstStyle/>
        <a:p>
          <a:endParaRPr lang="ru-RU"/>
        </a:p>
      </dgm:t>
    </dgm:pt>
    <dgm:pt modelId="{27B1658C-D693-4B39-B9A8-9618FBC18A21}" type="pres">
      <dgm:prSet presAssocID="{56127151-0060-49EE-A505-0A4392CC809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6DAA00-00D0-4205-B5B6-46C054C0FBA2}" type="pres">
      <dgm:prSet presAssocID="{DD38D103-397F-467B-9B62-0CDD4AD22E56}" presName="composite" presStyleCnt="0"/>
      <dgm:spPr/>
      <dgm:t>
        <a:bodyPr/>
        <a:lstStyle/>
        <a:p>
          <a:endParaRPr lang="ru-RU"/>
        </a:p>
      </dgm:t>
    </dgm:pt>
    <dgm:pt modelId="{456029E2-FCE6-469A-A022-97E6485880F2}" type="pres">
      <dgm:prSet presAssocID="{DD38D103-397F-467B-9B62-0CDD4AD22E56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6C25B-E7D8-4F69-9610-C05E4AD7FF07}" type="pres">
      <dgm:prSet presAssocID="{DD38D103-397F-467B-9B62-0CDD4AD22E5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6D0E5-013B-40A9-9378-7996047477A7}" type="pres">
      <dgm:prSet presAssocID="{6F58F54B-26FB-40B9-93EE-412FD070E6A7}" presName="spacing" presStyleCnt="0"/>
      <dgm:spPr/>
      <dgm:t>
        <a:bodyPr/>
        <a:lstStyle/>
        <a:p>
          <a:endParaRPr lang="ru-RU"/>
        </a:p>
      </dgm:t>
    </dgm:pt>
    <dgm:pt modelId="{CD60F9A2-41CB-46F0-AF27-BA3959272274}" type="pres">
      <dgm:prSet presAssocID="{D3E7554F-E407-497B-92E3-633EBECD308D}" presName="composite" presStyleCnt="0"/>
      <dgm:spPr/>
      <dgm:t>
        <a:bodyPr/>
        <a:lstStyle/>
        <a:p>
          <a:endParaRPr lang="ru-RU"/>
        </a:p>
      </dgm:t>
    </dgm:pt>
    <dgm:pt modelId="{48C5A275-D9FA-4053-B2F7-39BB21D9087E}" type="pres">
      <dgm:prSet presAssocID="{D3E7554F-E407-497B-92E3-633EBECD308D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A0262E9-04D4-4126-8E9C-194FCA3EB53B}" type="pres">
      <dgm:prSet presAssocID="{D3E7554F-E407-497B-92E3-633EBECD308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24BEA-7FED-4244-8C35-6C998710985B}" type="pres">
      <dgm:prSet presAssocID="{D8D6F0B0-241C-4FE3-8501-BCD8C23022AD}" presName="spacing" presStyleCnt="0"/>
      <dgm:spPr/>
      <dgm:t>
        <a:bodyPr/>
        <a:lstStyle/>
        <a:p>
          <a:endParaRPr lang="ru-RU"/>
        </a:p>
      </dgm:t>
    </dgm:pt>
    <dgm:pt modelId="{2AEB3A00-F90A-40FB-B77D-56D0A69A2A15}" type="pres">
      <dgm:prSet presAssocID="{A7494E84-F7EC-45F3-9B65-A7C85CC4CF45}" presName="composite" presStyleCnt="0"/>
      <dgm:spPr/>
      <dgm:t>
        <a:bodyPr/>
        <a:lstStyle/>
        <a:p>
          <a:endParaRPr lang="ru-RU"/>
        </a:p>
      </dgm:t>
    </dgm:pt>
    <dgm:pt modelId="{2240E2D7-BE3F-4360-AE20-2BD0E430D67D}" type="pres">
      <dgm:prSet presAssocID="{A7494E84-F7EC-45F3-9B65-A7C85CC4CF45}" presName="imgShp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3E95457-0A85-41F5-831A-DD0A6312CB56}" type="pres">
      <dgm:prSet presAssocID="{A7494E84-F7EC-45F3-9B65-A7C85CC4CF45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8D3A1-3225-4377-8660-D1FA01667920}" type="pres">
      <dgm:prSet presAssocID="{39C6749E-BF4E-4D27-8B6C-5B796D3EAFF9}" presName="spacing" presStyleCnt="0"/>
      <dgm:spPr/>
      <dgm:t>
        <a:bodyPr/>
        <a:lstStyle/>
        <a:p>
          <a:endParaRPr lang="ru-RU"/>
        </a:p>
      </dgm:t>
    </dgm:pt>
    <dgm:pt modelId="{49B509C2-1AF3-4802-B689-B691E0F0A542}" type="pres">
      <dgm:prSet presAssocID="{5DE255EB-B15A-4039-BAAB-3FAAD5A36F11}" presName="composite" presStyleCnt="0"/>
      <dgm:spPr/>
      <dgm:t>
        <a:bodyPr/>
        <a:lstStyle/>
        <a:p>
          <a:endParaRPr lang="ru-RU"/>
        </a:p>
      </dgm:t>
    </dgm:pt>
    <dgm:pt modelId="{DBDC74C3-84D3-4B1C-B645-9899474BE2D5}" type="pres">
      <dgm:prSet presAssocID="{5DE255EB-B15A-4039-BAAB-3FAAD5A36F11}" presName="imgShp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013D9A2-FF49-4EA3-877D-C0450351B0EF}" type="pres">
      <dgm:prSet presAssocID="{5DE255EB-B15A-4039-BAAB-3FAAD5A36F11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AB765-B155-4A4F-8322-2D832AF7F29F}" type="pres">
      <dgm:prSet presAssocID="{81F4376A-C20B-4E58-9E11-D2D5D6CBAF5F}" presName="spacing" presStyleCnt="0"/>
      <dgm:spPr/>
      <dgm:t>
        <a:bodyPr/>
        <a:lstStyle/>
        <a:p>
          <a:endParaRPr lang="ru-RU"/>
        </a:p>
      </dgm:t>
    </dgm:pt>
    <dgm:pt modelId="{9012564E-9CC1-4A85-AE7C-ACDEB7A1FEC4}" type="pres">
      <dgm:prSet presAssocID="{20866D5E-0315-406C-A03B-8A57A8E63215}" presName="composite" presStyleCnt="0"/>
      <dgm:spPr/>
      <dgm:t>
        <a:bodyPr/>
        <a:lstStyle/>
        <a:p>
          <a:endParaRPr lang="ru-RU"/>
        </a:p>
      </dgm:t>
    </dgm:pt>
    <dgm:pt modelId="{306A4653-2AFC-4EDD-B397-845C87BDBD02}" type="pres">
      <dgm:prSet presAssocID="{20866D5E-0315-406C-A03B-8A57A8E63215}" presName="imgShp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0B9F67E-49F7-478F-9B26-0C5A45BAC862}" type="pres">
      <dgm:prSet presAssocID="{20866D5E-0315-406C-A03B-8A57A8E63215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09B63A-6ED6-4CC3-8345-4B033AB9CBE3}" srcId="{56127151-0060-49EE-A505-0A4392CC8096}" destId="{20866D5E-0315-406C-A03B-8A57A8E63215}" srcOrd="4" destOrd="0" parTransId="{4C0A36B2-ABF7-423F-BDAB-2C414149A682}" sibTransId="{E3D106BF-FA1F-485D-9575-E422B2361B57}"/>
    <dgm:cxn modelId="{84673DC3-ACB8-4554-BE5D-252F81E8AA65}" srcId="{56127151-0060-49EE-A505-0A4392CC8096}" destId="{5DE255EB-B15A-4039-BAAB-3FAAD5A36F11}" srcOrd="3" destOrd="0" parTransId="{4E7A95CE-50A0-4185-B681-AAD27116EFF2}" sibTransId="{81F4376A-C20B-4E58-9E11-D2D5D6CBAF5F}"/>
    <dgm:cxn modelId="{21168F26-9AAE-4926-A5B7-B6427C3128A7}" type="presOf" srcId="{A7494E84-F7EC-45F3-9B65-A7C85CC4CF45}" destId="{83E95457-0A85-41F5-831A-DD0A6312CB56}" srcOrd="0" destOrd="0" presId="urn:microsoft.com/office/officeart/2005/8/layout/vList3"/>
    <dgm:cxn modelId="{E4B5380F-BF70-41CF-A011-EB3EB7A0DA82}" srcId="{56127151-0060-49EE-A505-0A4392CC8096}" destId="{DD38D103-397F-467B-9B62-0CDD4AD22E56}" srcOrd="0" destOrd="0" parTransId="{22218D71-8FF6-4180-9EBB-F72DE38987DE}" sibTransId="{6F58F54B-26FB-40B9-93EE-412FD070E6A7}"/>
    <dgm:cxn modelId="{FE46AC43-43AD-467A-9D59-841B729C8BAB}" srcId="{56127151-0060-49EE-A505-0A4392CC8096}" destId="{D3E7554F-E407-497B-92E3-633EBECD308D}" srcOrd="1" destOrd="0" parTransId="{05722700-726E-4650-A508-77A22B9A565D}" sibTransId="{D8D6F0B0-241C-4FE3-8501-BCD8C23022AD}"/>
    <dgm:cxn modelId="{8DFF0142-3440-4384-A95B-1EF3E5CE19DE}" type="presOf" srcId="{20866D5E-0315-406C-A03B-8A57A8E63215}" destId="{90B9F67E-49F7-478F-9B26-0C5A45BAC862}" srcOrd="0" destOrd="0" presId="urn:microsoft.com/office/officeart/2005/8/layout/vList3"/>
    <dgm:cxn modelId="{AB8377EB-D8A9-4891-B2D5-11F10A9879D7}" type="presOf" srcId="{56127151-0060-49EE-A505-0A4392CC8096}" destId="{27B1658C-D693-4B39-B9A8-9618FBC18A21}" srcOrd="0" destOrd="0" presId="urn:microsoft.com/office/officeart/2005/8/layout/vList3"/>
    <dgm:cxn modelId="{432DDFDA-34B8-4218-940E-DD8719A27427}" type="presOf" srcId="{5DE255EB-B15A-4039-BAAB-3FAAD5A36F11}" destId="{F013D9A2-FF49-4EA3-877D-C0450351B0EF}" srcOrd="0" destOrd="0" presId="urn:microsoft.com/office/officeart/2005/8/layout/vList3"/>
    <dgm:cxn modelId="{4735CE72-55D1-4CE2-98ED-7D180FCDAC81}" srcId="{56127151-0060-49EE-A505-0A4392CC8096}" destId="{A7494E84-F7EC-45F3-9B65-A7C85CC4CF45}" srcOrd="2" destOrd="0" parTransId="{FEC962D1-2E55-4080-8F7E-7C3729CEBB52}" sibTransId="{39C6749E-BF4E-4D27-8B6C-5B796D3EAFF9}"/>
    <dgm:cxn modelId="{90B6869E-9054-4C59-B2A0-F9BF7E29CFCE}" type="presOf" srcId="{DD38D103-397F-467B-9B62-0CDD4AD22E56}" destId="{7D06C25B-E7D8-4F69-9610-C05E4AD7FF07}" srcOrd="0" destOrd="0" presId="urn:microsoft.com/office/officeart/2005/8/layout/vList3"/>
    <dgm:cxn modelId="{B3FA9DF4-EF19-44AF-AED5-176DC0F54179}" type="presOf" srcId="{D3E7554F-E407-497B-92E3-633EBECD308D}" destId="{DA0262E9-04D4-4126-8E9C-194FCA3EB53B}" srcOrd="0" destOrd="0" presId="urn:microsoft.com/office/officeart/2005/8/layout/vList3"/>
    <dgm:cxn modelId="{602FA84E-34C1-4152-B92A-9F5660C0403D}" type="presParOf" srcId="{27B1658C-D693-4B39-B9A8-9618FBC18A21}" destId="{256DAA00-00D0-4205-B5B6-46C054C0FBA2}" srcOrd="0" destOrd="0" presId="urn:microsoft.com/office/officeart/2005/8/layout/vList3"/>
    <dgm:cxn modelId="{DA923E1A-B808-4107-B7A9-5BD0B386712B}" type="presParOf" srcId="{256DAA00-00D0-4205-B5B6-46C054C0FBA2}" destId="{456029E2-FCE6-469A-A022-97E6485880F2}" srcOrd="0" destOrd="0" presId="urn:microsoft.com/office/officeart/2005/8/layout/vList3"/>
    <dgm:cxn modelId="{1E3F2373-B1D4-4E4F-A54A-B66D1E217E19}" type="presParOf" srcId="{256DAA00-00D0-4205-B5B6-46C054C0FBA2}" destId="{7D06C25B-E7D8-4F69-9610-C05E4AD7FF07}" srcOrd="1" destOrd="0" presId="urn:microsoft.com/office/officeart/2005/8/layout/vList3"/>
    <dgm:cxn modelId="{DA0962AF-CC9C-48BA-9D20-DE1B0453FAA4}" type="presParOf" srcId="{27B1658C-D693-4B39-B9A8-9618FBC18A21}" destId="{DDD6D0E5-013B-40A9-9378-7996047477A7}" srcOrd="1" destOrd="0" presId="urn:microsoft.com/office/officeart/2005/8/layout/vList3"/>
    <dgm:cxn modelId="{E0ECC39E-EA47-4F66-B427-85717BF6F26F}" type="presParOf" srcId="{27B1658C-D693-4B39-B9A8-9618FBC18A21}" destId="{CD60F9A2-41CB-46F0-AF27-BA3959272274}" srcOrd="2" destOrd="0" presId="urn:microsoft.com/office/officeart/2005/8/layout/vList3"/>
    <dgm:cxn modelId="{602C8E9B-3606-4B9D-A9B1-0A27E9B5CB75}" type="presParOf" srcId="{CD60F9A2-41CB-46F0-AF27-BA3959272274}" destId="{48C5A275-D9FA-4053-B2F7-39BB21D9087E}" srcOrd="0" destOrd="0" presId="urn:microsoft.com/office/officeart/2005/8/layout/vList3"/>
    <dgm:cxn modelId="{CC2B8533-51DA-4BA7-99BE-5BE39BAF1EF7}" type="presParOf" srcId="{CD60F9A2-41CB-46F0-AF27-BA3959272274}" destId="{DA0262E9-04D4-4126-8E9C-194FCA3EB53B}" srcOrd="1" destOrd="0" presId="urn:microsoft.com/office/officeart/2005/8/layout/vList3"/>
    <dgm:cxn modelId="{37C41440-3C6E-47BB-8E7B-10FADB967731}" type="presParOf" srcId="{27B1658C-D693-4B39-B9A8-9618FBC18A21}" destId="{45724BEA-7FED-4244-8C35-6C998710985B}" srcOrd="3" destOrd="0" presId="urn:microsoft.com/office/officeart/2005/8/layout/vList3"/>
    <dgm:cxn modelId="{9AF95FCD-7584-4284-80D5-EAF310BBD384}" type="presParOf" srcId="{27B1658C-D693-4B39-B9A8-9618FBC18A21}" destId="{2AEB3A00-F90A-40FB-B77D-56D0A69A2A15}" srcOrd="4" destOrd="0" presId="urn:microsoft.com/office/officeart/2005/8/layout/vList3"/>
    <dgm:cxn modelId="{F99AD363-7E36-4574-8454-F2B75C970FD1}" type="presParOf" srcId="{2AEB3A00-F90A-40FB-B77D-56D0A69A2A15}" destId="{2240E2D7-BE3F-4360-AE20-2BD0E430D67D}" srcOrd="0" destOrd="0" presId="urn:microsoft.com/office/officeart/2005/8/layout/vList3"/>
    <dgm:cxn modelId="{E8AB28DB-8D7B-4FA9-9C5F-053FA29AEB6D}" type="presParOf" srcId="{2AEB3A00-F90A-40FB-B77D-56D0A69A2A15}" destId="{83E95457-0A85-41F5-831A-DD0A6312CB56}" srcOrd="1" destOrd="0" presId="urn:microsoft.com/office/officeart/2005/8/layout/vList3"/>
    <dgm:cxn modelId="{FD03CA51-F375-46A4-88EA-0C4DAEB9C122}" type="presParOf" srcId="{27B1658C-D693-4B39-B9A8-9618FBC18A21}" destId="{1038D3A1-3225-4377-8660-D1FA01667920}" srcOrd="5" destOrd="0" presId="urn:microsoft.com/office/officeart/2005/8/layout/vList3"/>
    <dgm:cxn modelId="{6C874FE1-9D3F-448A-B68D-2CBE641BE644}" type="presParOf" srcId="{27B1658C-D693-4B39-B9A8-9618FBC18A21}" destId="{49B509C2-1AF3-4802-B689-B691E0F0A542}" srcOrd="6" destOrd="0" presId="urn:microsoft.com/office/officeart/2005/8/layout/vList3"/>
    <dgm:cxn modelId="{033836B4-BE5B-4F64-B3A9-726E6C182856}" type="presParOf" srcId="{49B509C2-1AF3-4802-B689-B691E0F0A542}" destId="{DBDC74C3-84D3-4B1C-B645-9899474BE2D5}" srcOrd="0" destOrd="0" presId="urn:microsoft.com/office/officeart/2005/8/layout/vList3"/>
    <dgm:cxn modelId="{C374EF22-06C7-4448-8D78-E36D4F289A37}" type="presParOf" srcId="{49B509C2-1AF3-4802-B689-B691E0F0A542}" destId="{F013D9A2-FF49-4EA3-877D-C0450351B0EF}" srcOrd="1" destOrd="0" presId="urn:microsoft.com/office/officeart/2005/8/layout/vList3"/>
    <dgm:cxn modelId="{A9765314-5662-45D8-BE1D-23B9BC95BFD7}" type="presParOf" srcId="{27B1658C-D693-4B39-B9A8-9618FBC18A21}" destId="{82EAB765-B155-4A4F-8322-2D832AF7F29F}" srcOrd="7" destOrd="0" presId="urn:microsoft.com/office/officeart/2005/8/layout/vList3"/>
    <dgm:cxn modelId="{A947A143-1240-44C3-856F-8691D7CD2804}" type="presParOf" srcId="{27B1658C-D693-4B39-B9A8-9618FBC18A21}" destId="{9012564E-9CC1-4A85-AE7C-ACDEB7A1FEC4}" srcOrd="8" destOrd="0" presId="urn:microsoft.com/office/officeart/2005/8/layout/vList3"/>
    <dgm:cxn modelId="{5D37C5A2-020C-4A2D-8728-07B62177650D}" type="presParOf" srcId="{9012564E-9CC1-4A85-AE7C-ACDEB7A1FEC4}" destId="{306A4653-2AFC-4EDD-B397-845C87BDBD02}" srcOrd="0" destOrd="0" presId="urn:microsoft.com/office/officeart/2005/8/layout/vList3"/>
    <dgm:cxn modelId="{26613EFE-B8D3-4AF4-B845-54F4CDC5854F}" type="presParOf" srcId="{9012564E-9CC1-4A85-AE7C-ACDEB7A1FEC4}" destId="{90B9F67E-49F7-478F-9B26-0C5A45BAC8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DEB1C7-27B3-4D2D-986E-02EA433ACC53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14FF234-50B0-4A85-AC77-FBAA85874CC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дбає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  культуру і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екологію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4EB0C4-66BE-44F5-B665-CDC845ABAEFB}" type="parTrans" cxnId="{E774B66B-D652-4A60-8F66-0BEB8947EA1F}">
      <dgm:prSet/>
      <dgm:spPr/>
      <dgm:t>
        <a:bodyPr/>
        <a:lstStyle/>
        <a:p>
          <a:endParaRPr lang="ru-RU"/>
        </a:p>
      </dgm:t>
    </dgm:pt>
    <dgm:pt modelId="{2F817DBE-6F6C-4C9E-8017-7230247B6134}" type="sibTrans" cxnId="{E774B66B-D652-4A60-8F66-0BEB8947EA1F}">
      <dgm:prSet/>
      <dgm:spPr/>
      <dgm:t>
        <a:bodyPr/>
        <a:lstStyle/>
        <a:p>
          <a:endParaRPr lang="ru-RU"/>
        </a:p>
      </dgm:t>
    </dgm:pt>
    <dgm:pt modelId="{84B9FF44-147E-47AE-9490-A7875BF7D22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уникає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тих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подарунків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привілеїв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обслуговування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порочать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звання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бізнесмена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856CBC-835F-40E2-A6D1-63878B71FA1F}" type="parTrans" cxnId="{2A596DBE-9764-4E36-97A3-01F36035F257}">
      <dgm:prSet/>
      <dgm:spPr/>
      <dgm:t>
        <a:bodyPr/>
        <a:lstStyle/>
        <a:p>
          <a:endParaRPr lang="ru-RU"/>
        </a:p>
      </dgm:t>
    </dgm:pt>
    <dgm:pt modelId="{3DC71495-ED76-41D3-AEE5-4B1476CCE29B}" type="sibTrans" cxnId="{2A596DBE-9764-4E36-97A3-01F36035F257}">
      <dgm:prSet/>
      <dgm:spPr/>
      <dgm:t>
        <a:bodyPr/>
        <a:lstStyle/>
        <a:p>
          <a:endParaRPr lang="ru-RU"/>
        </a:p>
      </dgm:t>
    </dgm:pt>
    <dgm:pt modelId="{E50DA80F-9022-4097-9447-F603FA5E336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переконаний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корисності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своєї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endParaRPr lang="ru-RU" altLang="ru-RU" sz="2000" b="0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 для себе, і для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129E4E-67C1-4D2F-BF47-7E73FCE3B1ED}" type="parTrans" cxnId="{B8B3CFB5-843C-456B-A007-2FF437B072E3}">
      <dgm:prSet/>
      <dgm:spPr/>
      <dgm:t>
        <a:bodyPr/>
        <a:lstStyle/>
        <a:p>
          <a:endParaRPr lang="ru-RU"/>
        </a:p>
      </dgm:t>
    </dgm:pt>
    <dgm:pt modelId="{4FDF99B5-4593-4A6D-8B27-E0541B21A012}" type="sibTrans" cxnId="{B8B3CFB5-843C-456B-A007-2FF437B072E3}">
      <dgm:prSet/>
      <dgm:spPr/>
      <dgm:t>
        <a:bodyPr/>
        <a:lstStyle/>
        <a:p>
          <a:endParaRPr lang="ru-RU"/>
        </a:p>
      </dgm:t>
    </dgm:pt>
    <dgm:pt modelId="{B4EC5D22-77CE-4E1E-A17B-5C3A8F73FFD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бере участь у попередженні та подоланні етичних конфліктів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27E215-C16A-4C39-9519-B001B97429FB}" type="parTrans" cxnId="{B8486978-F494-441A-B557-452398C897EC}">
      <dgm:prSet/>
      <dgm:spPr/>
      <dgm:t>
        <a:bodyPr/>
        <a:lstStyle/>
        <a:p>
          <a:endParaRPr lang="ru-RU"/>
        </a:p>
      </dgm:t>
    </dgm:pt>
    <dgm:pt modelId="{5CDA2A56-E464-4FF2-91B1-478D40516A30}" type="sibTrans" cxnId="{B8486978-F494-441A-B557-452398C897EC}">
      <dgm:prSet/>
      <dgm:spPr/>
      <dgm:t>
        <a:bodyPr/>
        <a:lstStyle/>
        <a:p>
          <a:endParaRPr lang="ru-RU"/>
        </a:p>
      </dgm:t>
    </dgm:pt>
    <dgm:pt modelId="{5C694F95-DCDD-412C-8F03-C7E46D88892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припускає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конфлікту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інтересів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утримує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цього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співробітників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D441CF-8726-4FF6-B65E-63ECDF5024D4}" type="parTrans" cxnId="{4D38EE0F-6FAD-4611-9C92-8E8F887BBCF5}">
      <dgm:prSet/>
      <dgm:spPr/>
      <dgm:t>
        <a:bodyPr/>
        <a:lstStyle/>
        <a:p>
          <a:endParaRPr lang="ru-RU"/>
        </a:p>
      </dgm:t>
    </dgm:pt>
    <dgm:pt modelId="{CE813DF5-6484-4241-815E-200D1CD2359B}" type="sibTrans" cxnId="{4D38EE0F-6FAD-4611-9C92-8E8F887BBCF5}">
      <dgm:prSet/>
      <dgm:spPr/>
      <dgm:t>
        <a:bodyPr/>
        <a:lstStyle/>
        <a:p>
          <a:endParaRPr lang="ru-RU"/>
        </a:p>
      </dgm:t>
    </dgm:pt>
    <dgm:pt modelId="{44170F39-86D9-40A1-A103-BBC2FA84A263}" type="pres">
      <dgm:prSet presAssocID="{60DEB1C7-27B3-4D2D-986E-02EA433ACC5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A73664-C5D8-4332-8CC1-D3660B483604}" type="pres">
      <dgm:prSet presAssocID="{D14FF234-50B0-4A85-AC77-FBAA85874CC9}" presName="composite" presStyleCnt="0"/>
      <dgm:spPr/>
      <dgm:t>
        <a:bodyPr/>
        <a:lstStyle/>
        <a:p>
          <a:endParaRPr lang="ru-RU"/>
        </a:p>
      </dgm:t>
    </dgm:pt>
    <dgm:pt modelId="{215E0AB8-2328-41AE-945A-A724EBAF6E48}" type="pres">
      <dgm:prSet presAssocID="{D14FF234-50B0-4A85-AC77-FBAA85874CC9}" presName="imgShp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602871-94C3-4015-9850-DEDBC68B2E12}" type="pres">
      <dgm:prSet presAssocID="{D14FF234-50B0-4A85-AC77-FBAA85874CC9}" presName="txShp" presStyleLbl="node1" presStyleIdx="0" presStyleCnt="5" custLinFactNeighborX="129" custLinFactNeighborY="-13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41E91-A0E1-4897-BAA6-A7B50F57AEB1}" type="pres">
      <dgm:prSet presAssocID="{2F817DBE-6F6C-4C9E-8017-7230247B6134}" presName="spacing" presStyleCnt="0"/>
      <dgm:spPr/>
      <dgm:t>
        <a:bodyPr/>
        <a:lstStyle/>
        <a:p>
          <a:endParaRPr lang="ru-RU"/>
        </a:p>
      </dgm:t>
    </dgm:pt>
    <dgm:pt modelId="{ED9F7929-16CA-4831-BE2D-6D56038A8E64}" type="pres">
      <dgm:prSet presAssocID="{B4EC5D22-77CE-4E1E-A17B-5C3A8F73FFD0}" presName="composite" presStyleCnt="0"/>
      <dgm:spPr/>
      <dgm:t>
        <a:bodyPr/>
        <a:lstStyle/>
        <a:p>
          <a:endParaRPr lang="ru-RU"/>
        </a:p>
      </dgm:t>
    </dgm:pt>
    <dgm:pt modelId="{310F9AB8-ECD9-4D23-B5B1-8D5479CE4834}" type="pres">
      <dgm:prSet presAssocID="{B4EC5D22-77CE-4E1E-A17B-5C3A8F73FFD0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96001CB-12D0-4B10-829D-1FDE7C484B49}" type="pres">
      <dgm:prSet presAssocID="{B4EC5D22-77CE-4E1E-A17B-5C3A8F73FFD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FB612-3233-4AB2-AB81-026878177608}" type="pres">
      <dgm:prSet presAssocID="{5CDA2A56-E464-4FF2-91B1-478D40516A30}" presName="spacing" presStyleCnt="0"/>
      <dgm:spPr/>
      <dgm:t>
        <a:bodyPr/>
        <a:lstStyle/>
        <a:p>
          <a:endParaRPr lang="ru-RU"/>
        </a:p>
      </dgm:t>
    </dgm:pt>
    <dgm:pt modelId="{2251DDBA-18BE-4934-BC79-EDB9B5A4B70A}" type="pres">
      <dgm:prSet presAssocID="{84B9FF44-147E-47AE-9490-A7875BF7D22C}" presName="composite" presStyleCnt="0"/>
      <dgm:spPr/>
      <dgm:t>
        <a:bodyPr/>
        <a:lstStyle/>
        <a:p>
          <a:endParaRPr lang="ru-RU"/>
        </a:p>
      </dgm:t>
    </dgm:pt>
    <dgm:pt modelId="{54AE91B3-16C4-48BE-A3C1-67E9D5E352B9}" type="pres">
      <dgm:prSet presAssocID="{84B9FF44-147E-47AE-9490-A7875BF7D22C}" presName="imgShp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D13EC00-3C8E-4176-A315-9C25F63E7CE8}" type="pres">
      <dgm:prSet presAssocID="{84B9FF44-147E-47AE-9490-A7875BF7D22C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4B835-F2F9-4B61-912D-C23D28542384}" type="pres">
      <dgm:prSet presAssocID="{3DC71495-ED76-41D3-AEE5-4B1476CCE29B}" presName="spacing" presStyleCnt="0"/>
      <dgm:spPr/>
      <dgm:t>
        <a:bodyPr/>
        <a:lstStyle/>
        <a:p>
          <a:endParaRPr lang="ru-RU"/>
        </a:p>
      </dgm:t>
    </dgm:pt>
    <dgm:pt modelId="{87D001DF-54EB-4B1E-B447-8A4C0CDE3DEA}" type="pres">
      <dgm:prSet presAssocID="{5C694F95-DCDD-412C-8F03-C7E46D88892C}" presName="composite" presStyleCnt="0"/>
      <dgm:spPr/>
      <dgm:t>
        <a:bodyPr/>
        <a:lstStyle/>
        <a:p>
          <a:endParaRPr lang="ru-RU"/>
        </a:p>
      </dgm:t>
    </dgm:pt>
    <dgm:pt modelId="{573E6E83-7EA7-4346-BBF5-F318FE178721}" type="pres">
      <dgm:prSet presAssocID="{5C694F95-DCDD-412C-8F03-C7E46D88892C}" presName="imgShp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534E441-66EA-4D05-8EE4-A0072C5D98B2}" type="pres">
      <dgm:prSet presAssocID="{5C694F95-DCDD-412C-8F03-C7E46D88892C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67741-621F-41D1-8D63-F6E28C1B58FC}" type="pres">
      <dgm:prSet presAssocID="{CE813DF5-6484-4241-815E-200D1CD2359B}" presName="spacing" presStyleCnt="0"/>
      <dgm:spPr/>
      <dgm:t>
        <a:bodyPr/>
        <a:lstStyle/>
        <a:p>
          <a:endParaRPr lang="ru-RU"/>
        </a:p>
      </dgm:t>
    </dgm:pt>
    <dgm:pt modelId="{E8CBC82C-B8C0-4431-AAB5-5F3065CFFF31}" type="pres">
      <dgm:prSet presAssocID="{E50DA80F-9022-4097-9447-F603FA5E3365}" presName="composite" presStyleCnt="0"/>
      <dgm:spPr/>
      <dgm:t>
        <a:bodyPr/>
        <a:lstStyle/>
        <a:p>
          <a:endParaRPr lang="ru-RU"/>
        </a:p>
      </dgm:t>
    </dgm:pt>
    <dgm:pt modelId="{8ACB410E-38C3-4CC0-9FEE-ABDB517B65AC}" type="pres">
      <dgm:prSet presAssocID="{E50DA80F-9022-4097-9447-F603FA5E3365}" presName="imgShp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F3F8044-5727-4D0C-A876-2E29151E2D43}" type="pres">
      <dgm:prSet presAssocID="{E50DA80F-9022-4097-9447-F603FA5E3365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B3CFB5-843C-456B-A007-2FF437B072E3}" srcId="{60DEB1C7-27B3-4D2D-986E-02EA433ACC53}" destId="{E50DA80F-9022-4097-9447-F603FA5E3365}" srcOrd="4" destOrd="0" parTransId="{1F129E4E-67C1-4D2F-BF47-7E73FCE3B1ED}" sibTransId="{4FDF99B5-4593-4A6D-8B27-E0541B21A012}"/>
    <dgm:cxn modelId="{BF79D0D7-E9C5-4EE2-AD08-6A5911D9715C}" type="presOf" srcId="{84B9FF44-147E-47AE-9490-A7875BF7D22C}" destId="{3D13EC00-3C8E-4176-A315-9C25F63E7CE8}" srcOrd="0" destOrd="0" presId="urn:microsoft.com/office/officeart/2005/8/layout/vList3"/>
    <dgm:cxn modelId="{9F1DFA47-5117-4125-8F14-39FC98A4286B}" type="presOf" srcId="{E50DA80F-9022-4097-9447-F603FA5E3365}" destId="{9F3F8044-5727-4D0C-A876-2E29151E2D43}" srcOrd="0" destOrd="0" presId="urn:microsoft.com/office/officeart/2005/8/layout/vList3"/>
    <dgm:cxn modelId="{4D38EE0F-6FAD-4611-9C92-8E8F887BBCF5}" srcId="{60DEB1C7-27B3-4D2D-986E-02EA433ACC53}" destId="{5C694F95-DCDD-412C-8F03-C7E46D88892C}" srcOrd="3" destOrd="0" parTransId="{1ED441CF-8726-4FF6-B65E-63ECDF5024D4}" sibTransId="{CE813DF5-6484-4241-815E-200D1CD2359B}"/>
    <dgm:cxn modelId="{86BD0A83-D7A5-4F26-9AD5-B6985EB5F92E}" type="presOf" srcId="{5C694F95-DCDD-412C-8F03-C7E46D88892C}" destId="{E534E441-66EA-4D05-8EE4-A0072C5D98B2}" srcOrd="0" destOrd="0" presId="urn:microsoft.com/office/officeart/2005/8/layout/vList3"/>
    <dgm:cxn modelId="{B8486978-F494-441A-B557-452398C897EC}" srcId="{60DEB1C7-27B3-4D2D-986E-02EA433ACC53}" destId="{B4EC5D22-77CE-4E1E-A17B-5C3A8F73FFD0}" srcOrd="1" destOrd="0" parTransId="{8727E215-C16A-4C39-9519-B001B97429FB}" sibTransId="{5CDA2A56-E464-4FF2-91B1-478D40516A30}"/>
    <dgm:cxn modelId="{9D9256AD-5DB2-4C9F-A878-9CE5FC127B50}" type="presOf" srcId="{60DEB1C7-27B3-4D2D-986E-02EA433ACC53}" destId="{44170F39-86D9-40A1-A103-BBC2FA84A263}" srcOrd="0" destOrd="0" presId="urn:microsoft.com/office/officeart/2005/8/layout/vList3"/>
    <dgm:cxn modelId="{FDF3A3C9-C8D0-45EF-A20D-D3FDF8A61BF6}" type="presOf" srcId="{D14FF234-50B0-4A85-AC77-FBAA85874CC9}" destId="{4C602871-94C3-4015-9850-DEDBC68B2E12}" srcOrd="0" destOrd="0" presId="urn:microsoft.com/office/officeart/2005/8/layout/vList3"/>
    <dgm:cxn modelId="{2A596DBE-9764-4E36-97A3-01F36035F257}" srcId="{60DEB1C7-27B3-4D2D-986E-02EA433ACC53}" destId="{84B9FF44-147E-47AE-9490-A7875BF7D22C}" srcOrd="2" destOrd="0" parTransId="{25856CBC-835F-40E2-A6D1-63878B71FA1F}" sibTransId="{3DC71495-ED76-41D3-AEE5-4B1476CCE29B}"/>
    <dgm:cxn modelId="{E774B66B-D652-4A60-8F66-0BEB8947EA1F}" srcId="{60DEB1C7-27B3-4D2D-986E-02EA433ACC53}" destId="{D14FF234-50B0-4A85-AC77-FBAA85874CC9}" srcOrd="0" destOrd="0" parTransId="{404EB0C4-66BE-44F5-B665-CDC845ABAEFB}" sibTransId="{2F817DBE-6F6C-4C9E-8017-7230247B6134}"/>
    <dgm:cxn modelId="{59864710-D799-498A-9EE7-11BB668A4EB8}" type="presOf" srcId="{B4EC5D22-77CE-4E1E-A17B-5C3A8F73FFD0}" destId="{F96001CB-12D0-4B10-829D-1FDE7C484B49}" srcOrd="0" destOrd="0" presId="urn:microsoft.com/office/officeart/2005/8/layout/vList3"/>
    <dgm:cxn modelId="{7A277033-A485-4B4E-AC0B-A960050B8DEF}" type="presParOf" srcId="{44170F39-86D9-40A1-A103-BBC2FA84A263}" destId="{66A73664-C5D8-4332-8CC1-D3660B483604}" srcOrd="0" destOrd="0" presId="urn:microsoft.com/office/officeart/2005/8/layout/vList3"/>
    <dgm:cxn modelId="{00AC86D5-123B-4C13-9545-5370DD485C1D}" type="presParOf" srcId="{66A73664-C5D8-4332-8CC1-D3660B483604}" destId="{215E0AB8-2328-41AE-945A-A724EBAF6E48}" srcOrd="0" destOrd="0" presId="urn:microsoft.com/office/officeart/2005/8/layout/vList3"/>
    <dgm:cxn modelId="{F9ABCAFE-16E8-4661-AF0A-2524DBE87F60}" type="presParOf" srcId="{66A73664-C5D8-4332-8CC1-D3660B483604}" destId="{4C602871-94C3-4015-9850-DEDBC68B2E12}" srcOrd="1" destOrd="0" presId="urn:microsoft.com/office/officeart/2005/8/layout/vList3"/>
    <dgm:cxn modelId="{DE1CB503-CB36-4C1F-AC88-23C3693EA9E6}" type="presParOf" srcId="{44170F39-86D9-40A1-A103-BBC2FA84A263}" destId="{0E841E91-A0E1-4897-BAA6-A7B50F57AEB1}" srcOrd="1" destOrd="0" presId="urn:microsoft.com/office/officeart/2005/8/layout/vList3"/>
    <dgm:cxn modelId="{1A06408E-FDF6-4B0E-BD7D-48DC814894D6}" type="presParOf" srcId="{44170F39-86D9-40A1-A103-BBC2FA84A263}" destId="{ED9F7929-16CA-4831-BE2D-6D56038A8E64}" srcOrd="2" destOrd="0" presId="urn:microsoft.com/office/officeart/2005/8/layout/vList3"/>
    <dgm:cxn modelId="{C2C131A3-B3B9-488D-B1D0-7287D80D1ABC}" type="presParOf" srcId="{ED9F7929-16CA-4831-BE2D-6D56038A8E64}" destId="{310F9AB8-ECD9-4D23-B5B1-8D5479CE4834}" srcOrd="0" destOrd="0" presId="urn:microsoft.com/office/officeart/2005/8/layout/vList3"/>
    <dgm:cxn modelId="{61E3E1F1-2ACC-4588-B349-6039FB5D646A}" type="presParOf" srcId="{ED9F7929-16CA-4831-BE2D-6D56038A8E64}" destId="{F96001CB-12D0-4B10-829D-1FDE7C484B49}" srcOrd="1" destOrd="0" presId="urn:microsoft.com/office/officeart/2005/8/layout/vList3"/>
    <dgm:cxn modelId="{A5ADF1A8-A67D-412D-BF3A-CC334851FF3B}" type="presParOf" srcId="{44170F39-86D9-40A1-A103-BBC2FA84A263}" destId="{145FB612-3233-4AB2-AB81-026878177608}" srcOrd="3" destOrd="0" presId="urn:microsoft.com/office/officeart/2005/8/layout/vList3"/>
    <dgm:cxn modelId="{DE6A8B30-EB27-4CCA-8870-003040AF616F}" type="presParOf" srcId="{44170F39-86D9-40A1-A103-BBC2FA84A263}" destId="{2251DDBA-18BE-4934-BC79-EDB9B5A4B70A}" srcOrd="4" destOrd="0" presId="urn:microsoft.com/office/officeart/2005/8/layout/vList3"/>
    <dgm:cxn modelId="{5C38571D-0B8F-4C2F-8519-5ED78B3C7FD0}" type="presParOf" srcId="{2251DDBA-18BE-4934-BC79-EDB9B5A4B70A}" destId="{54AE91B3-16C4-48BE-A3C1-67E9D5E352B9}" srcOrd="0" destOrd="0" presId="urn:microsoft.com/office/officeart/2005/8/layout/vList3"/>
    <dgm:cxn modelId="{BFED0454-FB67-41C3-9715-1FD9D46FBDE9}" type="presParOf" srcId="{2251DDBA-18BE-4934-BC79-EDB9B5A4B70A}" destId="{3D13EC00-3C8E-4176-A315-9C25F63E7CE8}" srcOrd="1" destOrd="0" presId="urn:microsoft.com/office/officeart/2005/8/layout/vList3"/>
    <dgm:cxn modelId="{71ADAF64-6E2E-4331-BDC1-3C564D0F54F1}" type="presParOf" srcId="{44170F39-86D9-40A1-A103-BBC2FA84A263}" destId="{1754B835-F2F9-4B61-912D-C23D28542384}" srcOrd="5" destOrd="0" presId="urn:microsoft.com/office/officeart/2005/8/layout/vList3"/>
    <dgm:cxn modelId="{B4CEEEE0-B3D0-4EF7-B493-2411E0CD9A04}" type="presParOf" srcId="{44170F39-86D9-40A1-A103-BBC2FA84A263}" destId="{87D001DF-54EB-4B1E-B447-8A4C0CDE3DEA}" srcOrd="6" destOrd="0" presId="urn:microsoft.com/office/officeart/2005/8/layout/vList3"/>
    <dgm:cxn modelId="{90F5A592-CA48-4776-944E-96B2412EDCBE}" type="presParOf" srcId="{87D001DF-54EB-4B1E-B447-8A4C0CDE3DEA}" destId="{573E6E83-7EA7-4346-BBF5-F318FE178721}" srcOrd="0" destOrd="0" presId="urn:microsoft.com/office/officeart/2005/8/layout/vList3"/>
    <dgm:cxn modelId="{60E3F81A-4597-46D0-8727-8C19339BB991}" type="presParOf" srcId="{87D001DF-54EB-4B1E-B447-8A4C0CDE3DEA}" destId="{E534E441-66EA-4D05-8EE4-A0072C5D98B2}" srcOrd="1" destOrd="0" presId="urn:microsoft.com/office/officeart/2005/8/layout/vList3"/>
    <dgm:cxn modelId="{846E8008-1323-4C47-82BC-8C127DE0D1E5}" type="presParOf" srcId="{44170F39-86D9-40A1-A103-BBC2FA84A263}" destId="{F4A67741-621F-41D1-8D63-F6E28C1B58FC}" srcOrd="7" destOrd="0" presId="urn:microsoft.com/office/officeart/2005/8/layout/vList3"/>
    <dgm:cxn modelId="{21647D06-B68C-49CF-AB43-974C007A7802}" type="presParOf" srcId="{44170F39-86D9-40A1-A103-BBC2FA84A263}" destId="{E8CBC82C-B8C0-4431-AAB5-5F3065CFFF31}" srcOrd="8" destOrd="0" presId="urn:microsoft.com/office/officeart/2005/8/layout/vList3"/>
    <dgm:cxn modelId="{D0A24FF4-AB86-4AFB-B36D-DAF71B90B99F}" type="presParOf" srcId="{E8CBC82C-B8C0-4431-AAB5-5F3065CFFF31}" destId="{8ACB410E-38C3-4CC0-9FEE-ABDB517B65AC}" srcOrd="0" destOrd="0" presId="urn:microsoft.com/office/officeart/2005/8/layout/vList3"/>
    <dgm:cxn modelId="{8B56DA3F-D87F-4BBF-B48C-B71C38210CBC}" type="presParOf" srcId="{E8CBC82C-B8C0-4431-AAB5-5F3065CFFF31}" destId="{9F3F8044-5727-4D0C-A876-2E29151E2D4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E3F7D2-B9FD-4B43-B4B3-19635BDFFA72}" type="doc">
      <dgm:prSet loTypeId="urn:microsoft.com/office/officeart/2005/8/layout/process2" loCatId="process" qsTypeId="urn:microsoft.com/office/officeart/2005/8/quickstyle/simple2" qsCatId="simple" csTypeId="urn:microsoft.com/office/officeart/2005/8/colors/accent0_1" csCatId="mainScheme" phldr="1"/>
      <dgm:spPr/>
    </dgm:pt>
    <dgm:pt modelId="{DE057C84-9807-4929-9D09-850B33D9DE8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зб</a:t>
          </a:r>
          <a:r>
            <a:rPr lang="uk-UA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en-US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р інформаці</a:t>
          </a:r>
          <a:r>
            <a:rPr lang="uk-UA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ї</a:t>
          </a:r>
          <a:r>
            <a:rPr lang="en-US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endParaRPr lang="uk-UA" altLang="ru-RU" sz="2000" b="0" i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всебічного обґрунтування </a:t>
          </a:r>
          <a:r>
            <a:rPr lang="uk-UA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en-US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ішення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43F934-608B-41EE-80DF-5AF01F8C0AA9}" type="parTrans" cxnId="{CEB6D8E2-B9B1-4BC9-A3B1-93EF94BAD35A}">
      <dgm:prSet/>
      <dgm:spPr/>
      <dgm:t>
        <a:bodyPr/>
        <a:lstStyle/>
        <a:p>
          <a:endParaRPr lang="ru-RU"/>
        </a:p>
      </dgm:t>
    </dgm:pt>
    <dgm:pt modelId="{AC682FF2-5CF8-4691-816B-290AA8C5DFB9}" type="sibTrans" cxnId="{CEB6D8E2-B9B1-4BC9-A3B1-93EF94BAD35A}">
      <dgm:prSet/>
      <dgm:spPr/>
      <dgm:t>
        <a:bodyPr/>
        <a:lstStyle/>
        <a:p>
          <a:endParaRPr lang="ru-RU"/>
        </a:p>
      </dgm:t>
    </dgm:pt>
    <dgm:pt modelId="{49690311-A7A3-485B-80DB-D9DCD4DB365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підготовка </a:t>
          </a:r>
          <a:r>
            <a:rPr lang="en-US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дв</a:t>
          </a:r>
          <a:r>
            <a:rPr lang="uk-UA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</a:t>
          </a:r>
          <a:r>
            <a:rPr lang="en-US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варіант</a:t>
          </a:r>
          <a:r>
            <a:rPr lang="uk-UA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ів: </a:t>
          </a:r>
          <a:r>
            <a:rPr lang="en-US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бажан</a:t>
          </a:r>
          <a:r>
            <a:rPr lang="uk-UA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ого </a:t>
          </a:r>
          <a:r>
            <a:rPr lang="en-US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і мінімально прийнятн</a:t>
          </a:r>
          <a:r>
            <a:rPr lang="uk-UA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ого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E204B2-4A81-4C75-A0A0-4368F7F3C788}" type="parTrans" cxnId="{5506EB99-07E7-4935-8D85-DCFF8EBA14F5}">
      <dgm:prSet/>
      <dgm:spPr/>
      <dgm:t>
        <a:bodyPr/>
        <a:lstStyle/>
        <a:p>
          <a:endParaRPr lang="ru-RU"/>
        </a:p>
      </dgm:t>
    </dgm:pt>
    <dgm:pt modelId="{23DE15A9-D7A7-4D46-809C-AE39D7BCE0CC}" type="sibTrans" cxnId="{5506EB99-07E7-4935-8D85-DCFF8EBA14F5}">
      <dgm:prSet/>
      <dgm:spPr/>
      <dgm:t>
        <a:bodyPr/>
        <a:lstStyle/>
        <a:p>
          <a:endParaRPr lang="ru-RU"/>
        </a:p>
      </dgm:t>
    </dgm:pt>
    <dgm:pt modelId="{E2161644-8D07-4BBA-80BE-DBF68CD7D98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аналіз можливості перетворення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27324E-D5CD-43D0-966D-D2FF6370686A}" type="parTrans" cxnId="{C314E886-1799-49A2-B756-55168CEF60E2}">
      <dgm:prSet/>
      <dgm:spPr/>
      <dgm:t>
        <a:bodyPr/>
        <a:lstStyle/>
        <a:p>
          <a:endParaRPr lang="ru-RU"/>
        </a:p>
      </dgm:t>
    </dgm:pt>
    <dgm:pt modelId="{308D4089-ACD6-4DE0-A02D-10BA6094BA60}" type="sibTrans" cxnId="{C314E886-1799-49A2-B756-55168CEF60E2}">
      <dgm:prSet/>
      <dgm:spPr/>
      <dgm:t>
        <a:bodyPr/>
        <a:lstStyle/>
        <a:p>
          <a:endParaRPr lang="ru-RU"/>
        </a:p>
      </dgm:t>
    </dgm:pt>
    <dgm:pt modelId="{48913518-F83F-47FB-B10F-F619F10DC2A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підб</a:t>
          </a:r>
          <a:r>
            <a:rPr lang="uk-UA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ір</a:t>
          </a:r>
          <a:r>
            <a:rPr lang="en-US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 відповідн</a:t>
          </a:r>
          <a:r>
            <a:rPr lang="uk-UA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их </a:t>
          </a:r>
          <a:r>
            <a:rPr lang="en-US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етичн</a:t>
          </a:r>
          <a:r>
            <a:rPr lang="uk-UA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их</a:t>
          </a:r>
          <a:r>
            <a:rPr lang="en-US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гіпернорм і мікронорм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EFA3BA-8C8A-494D-A329-0E415284A94A}" type="parTrans" cxnId="{F6B429D5-98E7-484E-A795-39A9EDC72627}">
      <dgm:prSet/>
      <dgm:spPr/>
      <dgm:t>
        <a:bodyPr/>
        <a:lstStyle/>
        <a:p>
          <a:endParaRPr lang="ru-RU"/>
        </a:p>
      </dgm:t>
    </dgm:pt>
    <dgm:pt modelId="{AFC11BE4-2D13-4F24-9DD8-B1F545C1D8F8}" type="sibTrans" cxnId="{F6B429D5-98E7-484E-A795-39A9EDC72627}">
      <dgm:prSet/>
      <dgm:spPr/>
      <dgm:t>
        <a:bodyPr/>
        <a:lstStyle/>
        <a:p>
          <a:endParaRPr lang="ru-RU"/>
        </a:p>
      </dgm:t>
    </dgm:pt>
    <dgm:pt modelId="{ABDB40E5-445E-4647-9E01-58E76730FE9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мінімально прийнятн</a:t>
          </a:r>
          <a:r>
            <a:rPr lang="uk-UA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ого</a:t>
          </a:r>
          <a:r>
            <a:rPr lang="en-US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 етичн</a:t>
          </a:r>
          <a:r>
            <a:rPr lang="uk-UA" altLang="ru-RU" sz="20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ого </a:t>
          </a:r>
          <a:endParaRPr lang="uk-UA" altLang="ru-RU" sz="2000" b="0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8CDFA-B8B6-43DB-9B6C-AE30D4A9B42D}" type="parTrans" cxnId="{40577413-3693-49F2-AAAC-F8B35863DF96}">
      <dgm:prSet/>
      <dgm:spPr/>
      <dgm:t>
        <a:bodyPr/>
        <a:lstStyle/>
        <a:p>
          <a:endParaRPr lang="ru-RU"/>
        </a:p>
      </dgm:t>
    </dgm:pt>
    <dgm:pt modelId="{7A6F6B91-1FB5-4D44-8D96-6E13F9D38A18}" type="sibTrans" cxnId="{40577413-3693-49F2-AAAC-F8B35863DF96}">
      <dgm:prSet/>
      <dgm:spPr/>
      <dgm:t>
        <a:bodyPr/>
        <a:lstStyle/>
        <a:p>
          <a:endParaRPr lang="ru-RU"/>
        </a:p>
      </dgm:t>
    </dgm:pt>
    <dgm:pt modelId="{A7868E63-53C1-40AB-8032-CA6F38B8B76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обґрунтування</a:t>
          </a:r>
          <a:r>
            <a:rPr lang="en-US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en-US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бажане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EBF62-2F41-4151-A02F-854FD50199B8}" type="parTrans" cxnId="{A84C6251-2F84-4CCE-900A-6A4D241D6D84}">
      <dgm:prSet/>
      <dgm:spPr/>
      <dgm:t>
        <a:bodyPr/>
        <a:lstStyle/>
        <a:p>
          <a:endParaRPr lang="ru-RU"/>
        </a:p>
      </dgm:t>
    </dgm:pt>
    <dgm:pt modelId="{8B069D7D-2FDF-44EC-A4A9-6605A5E42A5A}" type="sibTrans" cxnId="{A84C6251-2F84-4CCE-900A-6A4D241D6D84}">
      <dgm:prSet/>
      <dgm:spPr/>
      <dgm:t>
        <a:bodyPr/>
        <a:lstStyle/>
        <a:p>
          <a:endParaRPr lang="ru-RU"/>
        </a:p>
      </dgm:t>
    </dgm:pt>
    <dgm:pt modelId="{6A6C6412-504F-49DA-9E47-E64734028A05}" type="pres">
      <dgm:prSet presAssocID="{06E3F7D2-B9FD-4B43-B4B3-19635BDFFA72}" presName="linearFlow" presStyleCnt="0">
        <dgm:presLayoutVars>
          <dgm:resizeHandles val="exact"/>
        </dgm:presLayoutVars>
      </dgm:prSet>
      <dgm:spPr/>
    </dgm:pt>
    <dgm:pt modelId="{63287F9B-9A17-4F03-898F-2713F0A178C5}" type="pres">
      <dgm:prSet presAssocID="{DE057C84-9807-4929-9D09-850B33D9DE86}" presName="node" presStyleLbl="node1" presStyleIdx="0" presStyleCnt="6" custScaleX="216957" custLinFactNeighborX="-850" custLinFactNeighborY="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3B9E4-E159-4A69-B90B-64B82FB9917D}" type="pres">
      <dgm:prSet presAssocID="{AC682FF2-5CF8-4691-816B-290AA8C5DFB9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DDF73C3-C4BB-4760-9401-59EA8ECDE5F9}" type="pres">
      <dgm:prSet presAssocID="{AC682FF2-5CF8-4691-816B-290AA8C5DFB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B82C13B7-C3BD-4D9D-ADAA-79E2E0418B96}" type="pres">
      <dgm:prSet presAssocID="{48913518-F83F-47FB-B10F-F619F10DC2AB}" presName="node" presStyleLbl="node1" presStyleIdx="1" presStyleCnt="6" custScaleX="216957" custLinFactNeighborX="-850" custLinFactNeighborY="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CA439-F4FC-48BA-B772-6BB2B9B13C52}" type="pres">
      <dgm:prSet presAssocID="{AFC11BE4-2D13-4F24-9DD8-B1F545C1D8F8}" presName="sibTrans" presStyleLbl="sibTrans2D1" presStyleIdx="1" presStyleCnt="5"/>
      <dgm:spPr/>
      <dgm:t>
        <a:bodyPr/>
        <a:lstStyle/>
        <a:p>
          <a:endParaRPr lang="ru-RU"/>
        </a:p>
      </dgm:t>
    </dgm:pt>
    <dgm:pt modelId="{F573EE06-80DF-4A1C-9814-67B72EF0AE07}" type="pres">
      <dgm:prSet presAssocID="{AFC11BE4-2D13-4F24-9DD8-B1F545C1D8F8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94B3BB7-B8FC-4388-BE2C-AAB3363E9252}" type="pres">
      <dgm:prSet presAssocID="{49690311-A7A3-485B-80DB-D9DCD4DB365E}" presName="node" presStyleLbl="node1" presStyleIdx="2" presStyleCnt="6" custScaleX="216957" custLinFactNeighborX="-850" custLinFactNeighborY="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C40EA-9532-4BF9-B51F-A914ACA5AD7D}" type="pres">
      <dgm:prSet presAssocID="{23DE15A9-D7A7-4D46-809C-AE39D7BCE0CC}" presName="sibTrans" presStyleLbl="sibTrans2D1" presStyleIdx="2" presStyleCnt="5"/>
      <dgm:spPr/>
      <dgm:t>
        <a:bodyPr/>
        <a:lstStyle/>
        <a:p>
          <a:endParaRPr lang="ru-RU"/>
        </a:p>
      </dgm:t>
    </dgm:pt>
    <dgm:pt modelId="{5108B323-AB68-4896-A535-EBAE40B507A1}" type="pres">
      <dgm:prSet presAssocID="{23DE15A9-D7A7-4D46-809C-AE39D7BCE0C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24D35AD-3B58-4D8E-8BDC-499B98175153}" type="pres">
      <dgm:prSet presAssocID="{E2161644-8D07-4BBA-80BE-DBF68CD7D980}" presName="node" presStyleLbl="node1" presStyleIdx="3" presStyleCnt="6" custScaleX="216957" custLinFactNeighborX="-425" custLinFactNeighborY="-5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D2A5B-DEA4-4E41-9B2A-24F6C3222FDD}" type="pres">
      <dgm:prSet presAssocID="{308D4089-ACD6-4DE0-A02D-10BA6094BA60}" presName="sibTrans" presStyleLbl="sibTrans2D1" presStyleIdx="3" presStyleCnt="5"/>
      <dgm:spPr/>
      <dgm:t>
        <a:bodyPr/>
        <a:lstStyle/>
        <a:p>
          <a:endParaRPr lang="ru-RU"/>
        </a:p>
      </dgm:t>
    </dgm:pt>
    <dgm:pt modelId="{82B6CC0E-5CE0-42B7-9376-60E840B653C1}" type="pres">
      <dgm:prSet presAssocID="{308D4089-ACD6-4DE0-A02D-10BA6094BA6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C4966BFE-BDA6-4F0C-9806-16885684A732}" type="pres">
      <dgm:prSet presAssocID="{ABDB40E5-445E-4647-9E01-58E76730FE94}" presName="node" presStyleLbl="node1" presStyleIdx="4" presStyleCnt="6" custScaleX="216957" custLinFactNeighborX="-425" custLinFactNeighborY="-5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E18C2-709D-40C7-9688-3D8623D528CE}" type="pres">
      <dgm:prSet presAssocID="{7A6F6B91-1FB5-4D44-8D96-6E13F9D38A18}" presName="sibTrans" presStyleLbl="sibTrans2D1" presStyleIdx="4" presStyleCnt="5"/>
      <dgm:spPr/>
      <dgm:t>
        <a:bodyPr/>
        <a:lstStyle/>
        <a:p>
          <a:endParaRPr lang="ru-RU"/>
        </a:p>
      </dgm:t>
    </dgm:pt>
    <dgm:pt modelId="{0DECFF58-8266-431B-9385-D33B6DFEB446}" type="pres">
      <dgm:prSet presAssocID="{7A6F6B91-1FB5-4D44-8D96-6E13F9D38A18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6BCF6E4F-FB12-405A-9078-3CE8D94ADA81}" type="pres">
      <dgm:prSet presAssocID="{A7868E63-53C1-40AB-8032-CA6F38B8B764}" presName="node" presStyleLbl="node1" presStyleIdx="5" presStyleCnt="6" custScaleX="216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BCAC04-E267-4188-9980-51294C15D44D}" type="presOf" srcId="{AC682FF2-5CF8-4691-816B-290AA8C5DFB9}" destId="{1DDF73C3-C4BB-4760-9401-59EA8ECDE5F9}" srcOrd="1" destOrd="0" presId="urn:microsoft.com/office/officeart/2005/8/layout/process2"/>
    <dgm:cxn modelId="{7251EC78-C795-480A-A992-ED22F372FF6E}" type="presOf" srcId="{AFC11BE4-2D13-4F24-9DD8-B1F545C1D8F8}" destId="{F573EE06-80DF-4A1C-9814-67B72EF0AE07}" srcOrd="1" destOrd="0" presId="urn:microsoft.com/office/officeart/2005/8/layout/process2"/>
    <dgm:cxn modelId="{5506EB99-07E7-4935-8D85-DCFF8EBA14F5}" srcId="{06E3F7D2-B9FD-4B43-B4B3-19635BDFFA72}" destId="{49690311-A7A3-485B-80DB-D9DCD4DB365E}" srcOrd="2" destOrd="0" parTransId="{17E204B2-4A81-4C75-A0A0-4368F7F3C788}" sibTransId="{23DE15A9-D7A7-4D46-809C-AE39D7BCE0CC}"/>
    <dgm:cxn modelId="{E1E4F6C7-63E7-432F-AA60-D00284BFCE5B}" type="presOf" srcId="{AC682FF2-5CF8-4691-816B-290AA8C5DFB9}" destId="{7293B9E4-E159-4A69-B90B-64B82FB9917D}" srcOrd="0" destOrd="0" presId="urn:microsoft.com/office/officeart/2005/8/layout/process2"/>
    <dgm:cxn modelId="{3D3E6EE1-D22B-4334-AF7A-1F214C277F41}" type="presOf" srcId="{7A6F6B91-1FB5-4D44-8D96-6E13F9D38A18}" destId="{0DECFF58-8266-431B-9385-D33B6DFEB446}" srcOrd="1" destOrd="0" presId="urn:microsoft.com/office/officeart/2005/8/layout/process2"/>
    <dgm:cxn modelId="{01B53531-CA95-4356-8D1D-FA8C2A96D61E}" type="presOf" srcId="{308D4089-ACD6-4DE0-A02D-10BA6094BA60}" destId="{82B6CC0E-5CE0-42B7-9376-60E840B653C1}" srcOrd="1" destOrd="0" presId="urn:microsoft.com/office/officeart/2005/8/layout/process2"/>
    <dgm:cxn modelId="{7E656B5A-7AF4-41DA-BFDC-94F36362378E}" type="presOf" srcId="{48913518-F83F-47FB-B10F-F619F10DC2AB}" destId="{B82C13B7-C3BD-4D9D-ADAA-79E2E0418B96}" srcOrd="0" destOrd="0" presId="urn:microsoft.com/office/officeart/2005/8/layout/process2"/>
    <dgm:cxn modelId="{F6B429D5-98E7-484E-A795-39A9EDC72627}" srcId="{06E3F7D2-B9FD-4B43-B4B3-19635BDFFA72}" destId="{48913518-F83F-47FB-B10F-F619F10DC2AB}" srcOrd="1" destOrd="0" parTransId="{8FEFA3BA-8C8A-494D-A329-0E415284A94A}" sibTransId="{AFC11BE4-2D13-4F24-9DD8-B1F545C1D8F8}"/>
    <dgm:cxn modelId="{6CFB2BB3-6269-448C-8ACC-33908FF5CBCC}" type="presOf" srcId="{308D4089-ACD6-4DE0-A02D-10BA6094BA60}" destId="{EFBD2A5B-DEA4-4E41-9B2A-24F6C3222FDD}" srcOrd="0" destOrd="0" presId="urn:microsoft.com/office/officeart/2005/8/layout/process2"/>
    <dgm:cxn modelId="{E96DD688-501D-4C01-8DEC-C694BFF0E70D}" type="presOf" srcId="{23DE15A9-D7A7-4D46-809C-AE39D7BCE0CC}" destId="{51AC40EA-9532-4BF9-B51F-A914ACA5AD7D}" srcOrd="0" destOrd="0" presId="urn:microsoft.com/office/officeart/2005/8/layout/process2"/>
    <dgm:cxn modelId="{40577413-3693-49F2-AAAC-F8B35863DF96}" srcId="{06E3F7D2-B9FD-4B43-B4B3-19635BDFFA72}" destId="{ABDB40E5-445E-4647-9E01-58E76730FE94}" srcOrd="4" destOrd="0" parTransId="{F078CDFA-B8B6-43DB-9B6C-AE30D4A9B42D}" sibTransId="{7A6F6B91-1FB5-4D44-8D96-6E13F9D38A18}"/>
    <dgm:cxn modelId="{CEA8F88A-3888-44E1-9A16-FC35CADC7AD1}" type="presOf" srcId="{06E3F7D2-B9FD-4B43-B4B3-19635BDFFA72}" destId="{6A6C6412-504F-49DA-9E47-E64734028A05}" srcOrd="0" destOrd="0" presId="urn:microsoft.com/office/officeart/2005/8/layout/process2"/>
    <dgm:cxn modelId="{A9526085-AAB6-4475-8631-A11276B56797}" type="presOf" srcId="{ABDB40E5-445E-4647-9E01-58E76730FE94}" destId="{C4966BFE-BDA6-4F0C-9806-16885684A732}" srcOrd="0" destOrd="0" presId="urn:microsoft.com/office/officeart/2005/8/layout/process2"/>
    <dgm:cxn modelId="{C314E886-1799-49A2-B756-55168CEF60E2}" srcId="{06E3F7D2-B9FD-4B43-B4B3-19635BDFFA72}" destId="{E2161644-8D07-4BBA-80BE-DBF68CD7D980}" srcOrd="3" destOrd="0" parTransId="{4627324E-D5CD-43D0-966D-D2FF6370686A}" sibTransId="{308D4089-ACD6-4DE0-A02D-10BA6094BA60}"/>
    <dgm:cxn modelId="{3B0B75D8-8427-4607-A5CB-FAD4C9E3AA09}" type="presOf" srcId="{DE057C84-9807-4929-9D09-850B33D9DE86}" destId="{63287F9B-9A17-4F03-898F-2713F0A178C5}" srcOrd="0" destOrd="0" presId="urn:microsoft.com/office/officeart/2005/8/layout/process2"/>
    <dgm:cxn modelId="{5C20590C-E350-4ADF-9E84-0D4144CC3403}" type="presOf" srcId="{E2161644-8D07-4BBA-80BE-DBF68CD7D980}" destId="{524D35AD-3B58-4D8E-8BDC-499B98175153}" srcOrd="0" destOrd="0" presId="urn:microsoft.com/office/officeart/2005/8/layout/process2"/>
    <dgm:cxn modelId="{545A1644-C7B8-40F9-B98C-35F1B4E7BE83}" type="presOf" srcId="{7A6F6B91-1FB5-4D44-8D96-6E13F9D38A18}" destId="{051E18C2-709D-40C7-9688-3D8623D528CE}" srcOrd="0" destOrd="0" presId="urn:microsoft.com/office/officeart/2005/8/layout/process2"/>
    <dgm:cxn modelId="{A1DAAC83-68A7-4C45-B7CF-F58ED730443E}" type="presOf" srcId="{49690311-A7A3-485B-80DB-D9DCD4DB365E}" destId="{594B3BB7-B8FC-4388-BE2C-AAB3363E9252}" srcOrd="0" destOrd="0" presId="urn:microsoft.com/office/officeart/2005/8/layout/process2"/>
    <dgm:cxn modelId="{6A49DBB7-CB92-44FD-B310-2B0DC264C7B4}" type="presOf" srcId="{AFC11BE4-2D13-4F24-9DD8-B1F545C1D8F8}" destId="{937CA439-F4FC-48BA-B772-6BB2B9B13C52}" srcOrd="0" destOrd="0" presId="urn:microsoft.com/office/officeart/2005/8/layout/process2"/>
    <dgm:cxn modelId="{AE7CDE94-A2C0-450F-B26E-BE14C1A6E235}" type="presOf" srcId="{A7868E63-53C1-40AB-8032-CA6F38B8B764}" destId="{6BCF6E4F-FB12-405A-9078-3CE8D94ADA81}" srcOrd="0" destOrd="0" presId="urn:microsoft.com/office/officeart/2005/8/layout/process2"/>
    <dgm:cxn modelId="{A84C6251-2F84-4CCE-900A-6A4D241D6D84}" srcId="{06E3F7D2-B9FD-4B43-B4B3-19635BDFFA72}" destId="{A7868E63-53C1-40AB-8032-CA6F38B8B764}" srcOrd="5" destOrd="0" parTransId="{E17EBF62-2F41-4151-A02F-854FD50199B8}" sibTransId="{8B069D7D-2FDF-44EC-A4A9-6605A5E42A5A}"/>
    <dgm:cxn modelId="{CEB6D8E2-B9B1-4BC9-A3B1-93EF94BAD35A}" srcId="{06E3F7D2-B9FD-4B43-B4B3-19635BDFFA72}" destId="{DE057C84-9807-4929-9D09-850B33D9DE86}" srcOrd="0" destOrd="0" parTransId="{0C43F934-608B-41EE-80DF-5AF01F8C0AA9}" sibTransId="{AC682FF2-5CF8-4691-816B-290AA8C5DFB9}"/>
    <dgm:cxn modelId="{54BA37E2-9061-4DB1-9A1E-676BD6C1FF18}" type="presOf" srcId="{23DE15A9-D7A7-4D46-809C-AE39D7BCE0CC}" destId="{5108B323-AB68-4896-A535-EBAE40B507A1}" srcOrd="1" destOrd="0" presId="urn:microsoft.com/office/officeart/2005/8/layout/process2"/>
    <dgm:cxn modelId="{CF273E5C-90D0-4F3B-8D6D-505D5C2C6C93}" type="presParOf" srcId="{6A6C6412-504F-49DA-9E47-E64734028A05}" destId="{63287F9B-9A17-4F03-898F-2713F0A178C5}" srcOrd="0" destOrd="0" presId="urn:microsoft.com/office/officeart/2005/8/layout/process2"/>
    <dgm:cxn modelId="{DA89DFDB-A5DE-48F0-AA20-D3BE8FDA6D95}" type="presParOf" srcId="{6A6C6412-504F-49DA-9E47-E64734028A05}" destId="{7293B9E4-E159-4A69-B90B-64B82FB9917D}" srcOrd="1" destOrd="0" presId="urn:microsoft.com/office/officeart/2005/8/layout/process2"/>
    <dgm:cxn modelId="{43E55DA3-A5D8-40F8-B375-CB471904F447}" type="presParOf" srcId="{7293B9E4-E159-4A69-B90B-64B82FB9917D}" destId="{1DDF73C3-C4BB-4760-9401-59EA8ECDE5F9}" srcOrd="0" destOrd="0" presId="urn:microsoft.com/office/officeart/2005/8/layout/process2"/>
    <dgm:cxn modelId="{E3AF8303-7CD0-4CBC-97DA-B9F50CB86D6E}" type="presParOf" srcId="{6A6C6412-504F-49DA-9E47-E64734028A05}" destId="{B82C13B7-C3BD-4D9D-ADAA-79E2E0418B96}" srcOrd="2" destOrd="0" presId="urn:microsoft.com/office/officeart/2005/8/layout/process2"/>
    <dgm:cxn modelId="{CC07E281-105D-486C-A996-8D5CBF879252}" type="presParOf" srcId="{6A6C6412-504F-49DA-9E47-E64734028A05}" destId="{937CA439-F4FC-48BA-B772-6BB2B9B13C52}" srcOrd="3" destOrd="0" presId="urn:microsoft.com/office/officeart/2005/8/layout/process2"/>
    <dgm:cxn modelId="{9CD92EE0-7FA3-4929-8AC0-6DC2F51656BB}" type="presParOf" srcId="{937CA439-F4FC-48BA-B772-6BB2B9B13C52}" destId="{F573EE06-80DF-4A1C-9814-67B72EF0AE07}" srcOrd="0" destOrd="0" presId="urn:microsoft.com/office/officeart/2005/8/layout/process2"/>
    <dgm:cxn modelId="{2DE0E1B0-0E7D-4311-896E-82901669F8F3}" type="presParOf" srcId="{6A6C6412-504F-49DA-9E47-E64734028A05}" destId="{594B3BB7-B8FC-4388-BE2C-AAB3363E9252}" srcOrd="4" destOrd="0" presId="urn:microsoft.com/office/officeart/2005/8/layout/process2"/>
    <dgm:cxn modelId="{41429C8B-6B35-42D3-B1E7-B7E550B73DB3}" type="presParOf" srcId="{6A6C6412-504F-49DA-9E47-E64734028A05}" destId="{51AC40EA-9532-4BF9-B51F-A914ACA5AD7D}" srcOrd="5" destOrd="0" presId="urn:microsoft.com/office/officeart/2005/8/layout/process2"/>
    <dgm:cxn modelId="{6B9AB39A-74E1-4990-A30C-EEBFDADA8895}" type="presParOf" srcId="{51AC40EA-9532-4BF9-B51F-A914ACA5AD7D}" destId="{5108B323-AB68-4896-A535-EBAE40B507A1}" srcOrd="0" destOrd="0" presId="urn:microsoft.com/office/officeart/2005/8/layout/process2"/>
    <dgm:cxn modelId="{DA39EEEB-C3BA-444E-BACB-27624A26CE09}" type="presParOf" srcId="{6A6C6412-504F-49DA-9E47-E64734028A05}" destId="{524D35AD-3B58-4D8E-8BDC-499B98175153}" srcOrd="6" destOrd="0" presId="urn:microsoft.com/office/officeart/2005/8/layout/process2"/>
    <dgm:cxn modelId="{2FD04331-4412-45D9-AF82-E669ADD8709F}" type="presParOf" srcId="{6A6C6412-504F-49DA-9E47-E64734028A05}" destId="{EFBD2A5B-DEA4-4E41-9B2A-24F6C3222FDD}" srcOrd="7" destOrd="0" presId="urn:microsoft.com/office/officeart/2005/8/layout/process2"/>
    <dgm:cxn modelId="{BDEA6A6B-EEE6-485D-BF88-C8318593790A}" type="presParOf" srcId="{EFBD2A5B-DEA4-4E41-9B2A-24F6C3222FDD}" destId="{82B6CC0E-5CE0-42B7-9376-60E840B653C1}" srcOrd="0" destOrd="0" presId="urn:microsoft.com/office/officeart/2005/8/layout/process2"/>
    <dgm:cxn modelId="{8CEFAA48-34B1-43B4-B889-44F0F1BD5BDD}" type="presParOf" srcId="{6A6C6412-504F-49DA-9E47-E64734028A05}" destId="{C4966BFE-BDA6-4F0C-9806-16885684A732}" srcOrd="8" destOrd="0" presId="urn:microsoft.com/office/officeart/2005/8/layout/process2"/>
    <dgm:cxn modelId="{E95101C3-A0D0-4772-B2A7-605F8FAE1A97}" type="presParOf" srcId="{6A6C6412-504F-49DA-9E47-E64734028A05}" destId="{051E18C2-709D-40C7-9688-3D8623D528CE}" srcOrd="9" destOrd="0" presId="urn:microsoft.com/office/officeart/2005/8/layout/process2"/>
    <dgm:cxn modelId="{54AA57CB-92AD-40F6-A58C-C17262AA2ADC}" type="presParOf" srcId="{051E18C2-709D-40C7-9688-3D8623D528CE}" destId="{0DECFF58-8266-431B-9385-D33B6DFEB446}" srcOrd="0" destOrd="0" presId="urn:microsoft.com/office/officeart/2005/8/layout/process2"/>
    <dgm:cxn modelId="{A44ACDCC-6E2D-4364-9C7E-40C241E4BBD3}" type="presParOf" srcId="{6A6C6412-504F-49DA-9E47-E64734028A05}" destId="{6BCF6E4F-FB12-405A-9078-3CE8D94ADA81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1FF1A1-8951-43E2-B66E-FF7406E2E422}" type="doc">
      <dgm:prSet loTypeId="urn:microsoft.com/office/officeart/2005/8/layout/list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1471B21-5707-4097-8364-D1001E2D20DD}">
      <dgm:prSet phldrT="[Текст]" custT="1"/>
      <dgm:spPr/>
      <dgm:t>
        <a:bodyPr/>
        <a:lstStyle/>
        <a:p>
          <a:r>
            <a:rPr lang="en-US" alt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неприпустимість</a:t>
          </a:r>
          <a:r>
            <a:rPr lang="en-US" alt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неаргументованої  </a:t>
          </a:r>
          <a:r>
            <a:rPr lang="en-US" alt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критики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3E88D1-312B-4A7A-8948-4749C2E879E0}" type="parTrans" cxnId="{448E92E6-D0A5-40BE-95DB-4595A3A3D255}">
      <dgm:prSet/>
      <dgm:spPr/>
      <dgm:t>
        <a:bodyPr/>
        <a:lstStyle/>
        <a:p>
          <a:endParaRPr lang="ru-RU"/>
        </a:p>
      </dgm:t>
    </dgm:pt>
    <dgm:pt modelId="{17AE298F-0A64-43C8-A38F-F95D5107D552}" type="sibTrans" cxnId="{448E92E6-D0A5-40BE-95DB-4595A3A3D255}">
      <dgm:prSet/>
      <dgm:spPr/>
      <dgm:t>
        <a:bodyPr/>
        <a:lstStyle/>
        <a:p>
          <a:endParaRPr lang="ru-RU"/>
        </a:p>
      </dgm:t>
    </dgm:pt>
    <dgm:pt modelId="{8291AFE4-5CD7-42BF-9F63-12CBEB532789}">
      <dgm:prSet phldrT="[Текст]" custT="1"/>
      <dgm:spPr/>
      <dgm:t>
        <a:bodyPr/>
        <a:lstStyle/>
        <a:p>
          <a:r>
            <a:rPr lang="ru-RU" alt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неприпустимість</a:t>
          </a:r>
          <a:r>
            <a:rPr lang="ru-RU" alt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відкритої</a:t>
          </a:r>
          <a:r>
            <a:rPr lang="ru-RU" alt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критики </a:t>
          </a:r>
          <a:r>
            <a:rPr lang="ru-RU" alt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досвідченого</a:t>
          </a:r>
          <a:r>
            <a:rPr lang="ru-RU" alt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співробітника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8EF238-5344-40B8-9672-62AD6CDE1FC7}" type="parTrans" cxnId="{83B30C01-51C9-4FEA-AFA1-4491B041C0BB}">
      <dgm:prSet/>
      <dgm:spPr/>
      <dgm:t>
        <a:bodyPr/>
        <a:lstStyle/>
        <a:p>
          <a:endParaRPr lang="ru-RU"/>
        </a:p>
      </dgm:t>
    </dgm:pt>
    <dgm:pt modelId="{5F685BB2-04C9-472D-8A03-558FB2CB130E}" type="sibTrans" cxnId="{83B30C01-51C9-4FEA-AFA1-4491B041C0BB}">
      <dgm:prSet/>
      <dgm:spPr/>
      <dgm:t>
        <a:bodyPr/>
        <a:lstStyle/>
        <a:p>
          <a:endParaRPr lang="ru-RU"/>
        </a:p>
      </dgm:t>
    </dgm:pt>
    <dgm:pt modelId="{81DB1EE3-E663-493E-A34E-D6D2192846DF}">
      <dgm:prSet phldrT="[Текст]" custT="1"/>
      <dgm:spPr/>
      <dgm:t>
        <a:bodyPr/>
        <a:lstStyle/>
        <a:p>
          <a:r>
            <a:rPr lang="ru-RU" alt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наголошення</a:t>
          </a:r>
          <a:r>
            <a:rPr lang="ru-RU" alt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 </a:t>
          </a:r>
          <a:r>
            <a:rPr lang="ru-RU" alt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можливості</a:t>
          </a:r>
          <a:r>
            <a:rPr lang="ru-RU" alt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усунення</a:t>
          </a:r>
          <a:r>
            <a:rPr lang="ru-RU" alt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недоліків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9E40A9-6601-4BAD-A566-846BCC1F493A}" type="parTrans" cxnId="{FC0AA8F3-82C9-4A58-B4D5-126CEE0E2E6D}">
      <dgm:prSet/>
      <dgm:spPr/>
      <dgm:t>
        <a:bodyPr/>
        <a:lstStyle/>
        <a:p>
          <a:endParaRPr lang="ru-RU"/>
        </a:p>
      </dgm:t>
    </dgm:pt>
    <dgm:pt modelId="{C3B9A699-FAB2-4C8C-A5C6-92C52FDFAE35}" type="sibTrans" cxnId="{FC0AA8F3-82C9-4A58-B4D5-126CEE0E2E6D}">
      <dgm:prSet/>
      <dgm:spPr/>
      <dgm:t>
        <a:bodyPr/>
        <a:lstStyle/>
        <a:p>
          <a:endParaRPr lang="ru-RU"/>
        </a:p>
      </dgm:t>
    </dgm:pt>
    <dgm:pt modelId="{9F823B91-BCA0-4745-A601-08F76ABA2DDA}">
      <dgm:prSet custT="1"/>
      <dgm:spPr/>
      <dgm:t>
        <a:bodyPr/>
        <a:lstStyle/>
        <a:p>
          <a:r>
            <a:rPr lang="ru-RU" alt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некатегоричність</a:t>
          </a:r>
          <a:r>
            <a:rPr lang="ru-RU" alt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коректність</a:t>
          </a:r>
          <a:r>
            <a:rPr lang="ru-RU" alt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</a:t>
          </a:r>
          <a:r>
            <a:rPr lang="ru-RU" alt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зауваженнях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90630-AABB-4CDE-8543-098F45F4C205}" type="parTrans" cxnId="{9C61FEA2-B84A-41CD-B4E3-7CC0A0DBBD80}">
      <dgm:prSet/>
      <dgm:spPr/>
      <dgm:t>
        <a:bodyPr/>
        <a:lstStyle/>
        <a:p>
          <a:endParaRPr lang="ru-RU"/>
        </a:p>
      </dgm:t>
    </dgm:pt>
    <dgm:pt modelId="{BA830602-C733-482E-AA99-3090F66C57FD}" type="sibTrans" cxnId="{9C61FEA2-B84A-41CD-B4E3-7CC0A0DBBD80}">
      <dgm:prSet/>
      <dgm:spPr/>
      <dgm:t>
        <a:bodyPr/>
        <a:lstStyle/>
        <a:p>
          <a:endParaRPr lang="ru-RU"/>
        </a:p>
      </dgm:t>
    </dgm:pt>
    <dgm:pt modelId="{866D41E2-6A0B-4777-BF8E-53F6D92902AA}">
      <dgm:prSet custT="1"/>
      <dgm:spPr/>
      <dgm:t>
        <a:bodyPr/>
        <a:lstStyle/>
        <a:p>
          <a:r>
            <a:rPr lang="uk-UA" alt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en-US" alt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онфіденційність</a:t>
          </a:r>
          <a:r>
            <a:rPr lang="uk-UA" alt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д</a:t>
          </a:r>
          <a:r>
            <a:rPr lang="ru-RU" alt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оброзичливість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ECA3BF-3346-4011-B63C-20F31B3E7B22}" type="parTrans" cxnId="{25AAE1B0-71B2-45A8-8BBE-51D15E46807F}">
      <dgm:prSet/>
      <dgm:spPr/>
      <dgm:t>
        <a:bodyPr/>
        <a:lstStyle/>
        <a:p>
          <a:endParaRPr lang="ru-RU"/>
        </a:p>
      </dgm:t>
    </dgm:pt>
    <dgm:pt modelId="{85B6E76E-D4F3-48C1-AAC7-809E6C1C54DC}" type="sibTrans" cxnId="{25AAE1B0-71B2-45A8-8BBE-51D15E46807F}">
      <dgm:prSet/>
      <dgm:spPr/>
      <dgm:t>
        <a:bodyPr/>
        <a:lstStyle/>
        <a:p>
          <a:endParaRPr lang="ru-RU"/>
        </a:p>
      </dgm:t>
    </dgm:pt>
    <dgm:pt modelId="{C49DEEBE-465A-48C7-AA28-5C23F41A250A}">
      <dgm:prSet custT="1"/>
      <dgm:spPr/>
      <dgm:t>
        <a:bodyPr/>
        <a:lstStyle/>
        <a:p>
          <a:r>
            <a:rPr lang="ru-RU" alt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демонстрація</a:t>
          </a:r>
          <a:r>
            <a:rPr lang="ru-RU" alt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готовності</a:t>
          </a:r>
          <a:r>
            <a:rPr lang="ru-RU" altLang="ru-RU" sz="2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взаємодопомоги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A6D0B7-3F79-43F7-93A5-1F6E232035CF}" type="parTrans" cxnId="{B2DF33FB-2ACD-4525-90D0-9B93FBB5707F}">
      <dgm:prSet/>
      <dgm:spPr/>
      <dgm:t>
        <a:bodyPr/>
        <a:lstStyle/>
        <a:p>
          <a:endParaRPr lang="ru-RU"/>
        </a:p>
      </dgm:t>
    </dgm:pt>
    <dgm:pt modelId="{8CBC3A44-0B94-49FF-BEC7-6B443E21E4FC}" type="sibTrans" cxnId="{B2DF33FB-2ACD-4525-90D0-9B93FBB5707F}">
      <dgm:prSet/>
      <dgm:spPr/>
      <dgm:t>
        <a:bodyPr/>
        <a:lstStyle/>
        <a:p>
          <a:endParaRPr lang="ru-RU"/>
        </a:p>
      </dgm:t>
    </dgm:pt>
    <dgm:pt modelId="{ECEA6823-44F8-40CA-91B1-B569C692201D}" type="pres">
      <dgm:prSet presAssocID="{EA1FF1A1-8951-43E2-B66E-FF7406E2E4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45F8FB-9F47-4443-B8D9-835267C31FC1}" type="pres">
      <dgm:prSet presAssocID="{B1471B21-5707-4097-8364-D1001E2D20DD}" presName="parentLin" presStyleCnt="0"/>
      <dgm:spPr/>
      <dgm:t>
        <a:bodyPr/>
        <a:lstStyle/>
        <a:p>
          <a:endParaRPr lang="ru-RU"/>
        </a:p>
      </dgm:t>
    </dgm:pt>
    <dgm:pt modelId="{C9D3AA6B-D713-4D08-A7FC-832442C77535}" type="pres">
      <dgm:prSet presAssocID="{B1471B21-5707-4097-8364-D1001E2D20D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2D72740-2496-4444-A185-AE3D24D9B797}" type="pres">
      <dgm:prSet presAssocID="{B1471B21-5707-4097-8364-D1001E2D20DD}" presName="parentText" presStyleLbl="node1" presStyleIdx="0" presStyleCnt="6" custScaleX="1222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6F033-EBB1-4358-9E14-A6CE29E97FF7}" type="pres">
      <dgm:prSet presAssocID="{B1471B21-5707-4097-8364-D1001E2D20DD}" presName="negativeSpace" presStyleCnt="0"/>
      <dgm:spPr/>
      <dgm:t>
        <a:bodyPr/>
        <a:lstStyle/>
        <a:p>
          <a:endParaRPr lang="ru-RU"/>
        </a:p>
      </dgm:t>
    </dgm:pt>
    <dgm:pt modelId="{0DD4DE89-3287-44B1-8AAE-732B738E763C}" type="pres">
      <dgm:prSet presAssocID="{B1471B21-5707-4097-8364-D1001E2D20DD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F942A-461C-42D8-B0FD-C7AB60E01F30}" type="pres">
      <dgm:prSet presAssocID="{17AE298F-0A64-43C8-A38F-F95D5107D552}" presName="spaceBetweenRectangles" presStyleCnt="0"/>
      <dgm:spPr/>
      <dgm:t>
        <a:bodyPr/>
        <a:lstStyle/>
        <a:p>
          <a:endParaRPr lang="ru-RU"/>
        </a:p>
      </dgm:t>
    </dgm:pt>
    <dgm:pt modelId="{E2905292-7FA5-4900-8D87-30E8B37B511E}" type="pres">
      <dgm:prSet presAssocID="{9F823B91-BCA0-4745-A601-08F76ABA2DDA}" presName="parentLin" presStyleCnt="0"/>
      <dgm:spPr/>
      <dgm:t>
        <a:bodyPr/>
        <a:lstStyle/>
        <a:p>
          <a:endParaRPr lang="ru-RU"/>
        </a:p>
      </dgm:t>
    </dgm:pt>
    <dgm:pt modelId="{F86F3C7E-254E-4976-B01F-F885ED371352}" type="pres">
      <dgm:prSet presAssocID="{9F823B91-BCA0-4745-A601-08F76ABA2DD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73AD763-1AB4-4EE9-B786-00DA742E48C5}" type="pres">
      <dgm:prSet presAssocID="{9F823B91-BCA0-4745-A601-08F76ABA2DDA}" presName="parentText" presStyleLbl="node1" presStyleIdx="1" presStyleCnt="6" custScaleX="1222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30B06-0BAD-427E-8767-5870410680CC}" type="pres">
      <dgm:prSet presAssocID="{9F823B91-BCA0-4745-A601-08F76ABA2DDA}" presName="negativeSpace" presStyleCnt="0"/>
      <dgm:spPr/>
      <dgm:t>
        <a:bodyPr/>
        <a:lstStyle/>
        <a:p>
          <a:endParaRPr lang="ru-RU"/>
        </a:p>
      </dgm:t>
    </dgm:pt>
    <dgm:pt modelId="{2F474D5E-B956-49EC-8F42-A9AAE52B001B}" type="pres">
      <dgm:prSet presAssocID="{9F823B91-BCA0-4745-A601-08F76ABA2DDA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2E986-AE2E-48D8-AA47-C2E06E3588AD}" type="pres">
      <dgm:prSet presAssocID="{BA830602-C733-482E-AA99-3090F66C57FD}" presName="spaceBetweenRectangles" presStyleCnt="0"/>
      <dgm:spPr/>
      <dgm:t>
        <a:bodyPr/>
        <a:lstStyle/>
        <a:p>
          <a:endParaRPr lang="ru-RU"/>
        </a:p>
      </dgm:t>
    </dgm:pt>
    <dgm:pt modelId="{C432369E-FAD3-4DE1-ABF7-BF0C2FD2D1D3}" type="pres">
      <dgm:prSet presAssocID="{866D41E2-6A0B-4777-BF8E-53F6D92902AA}" presName="parentLin" presStyleCnt="0"/>
      <dgm:spPr/>
      <dgm:t>
        <a:bodyPr/>
        <a:lstStyle/>
        <a:p>
          <a:endParaRPr lang="ru-RU"/>
        </a:p>
      </dgm:t>
    </dgm:pt>
    <dgm:pt modelId="{ECB41D85-3721-417D-B0A8-54493892399C}" type="pres">
      <dgm:prSet presAssocID="{866D41E2-6A0B-4777-BF8E-53F6D92902AA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24158CA9-9782-4EBF-8EC2-A9C0693EBAD0}" type="pres">
      <dgm:prSet presAssocID="{866D41E2-6A0B-4777-BF8E-53F6D92902AA}" presName="parentText" presStyleLbl="node1" presStyleIdx="2" presStyleCnt="6" custScaleX="1222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B8718-6269-4A02-8842-A3EE9169BE46}" type="pres">
      <dgm:prSet presAssocID="{866D41E2-6A0B-4777-BF8E-53F6D92902AA}" presName="negativeSpace" presStyleCnt="0"/>
      <dgm:spPr/>
      <dgm:t>
        <a:bodyPr/>
        <a:lstStyle/>
        <a:p>
          <a:endParaRPr lang="ru-RU"/>
        </a:p>
      </dgm:t>
    </dgm:pt>
    <dgm:pt modelId="{A205F47F-A0AF-42A8-9949-FC7696875736}" type="pres">
      <dgm:prSet presAssocID="{866D41E2-6A0B-4777-BF8E-53F6D92902AA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AE1AD-87E8-43FB-AD85-1771D3EBEDFB}" type="pres">
      <dgm:prSet presAssocID="{85B6E76E-D4F3-48C1-AAC7-809E6C1C54DC}" presName="spaceBetweenRectangles" presStyleCnt="0"/>
      <dgm:spPr/>
      <dgm:t>
        <a:bodyPr/>
        <a:lstStyle/>
        <a:p>
          <a:endParaRPr lang="ru-RU"/>
        </a:p>
      </dgm:t>
    </dgm:pt>
    <dgm:pt modelId="{0B019F46-A091-43BA-8561-3666F97288E5}" type="pres">
      <dgm:prSet presAssocID="{C49DEEBE-465A-48C7-AA28-5C23F41A250A}" presName="parentLin" presStyleCnt="0"/>
      <dgm:spPr/>
      <dgm:t>
        <a:bodyPr/>
        <a:lstStyle/>
        <a:p>
          <a:endParaRPr lang="ru-RU"/>
        </a:p>
      </dgm:t>
    </dgm:pt>
    <dgm:pt modelId="{5BA3D4E6-1403-4EC9-8229-D605705B435A}" type="pres">
      <dgm:prSet presAssocID="{C49DEEBE-465A-48C7-AA28-5C23F41A250A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38E189A6-7CC8-4DC6-8471-8FFFEB1AE1D9}" type="pres">
      <dgm:prSet presAssocID="{C49DEEBE-465A-48C7-AA28-5C23F41A250A}" presName="parentText" presStyleLbl="node1" presStyleIdx="3" presStyleCnt="6" custScaleX="1222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E338D-1543-4E10-A77E-677218712381}" type="pres">
      <dgm:prSet presAssocID="{C49DEEBE-465A-48C7-AA28-5C23F41A250A}" presName="negativeSpace" presStyleCnt="0"/>
      <dgm:spPr/>
      <dgm:t>
        <a:bodyPr/>
        <a:lstStyle/>
        <a:p>
          <a:endParaRPr lang="ru-RU"/>
        </a:p>
      </dgm:t>
    </dgm:pt>
    <dgm:pt modelId="{1E1A37C6-6A1D-4799-921E-AAAF3AB94124}" type="pres">
      <dgm:prSet presAssocID="{C49DEEBE-465A-48C7-AA28-5C23F41A250A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8C98E-AEF4-4A3B-BBAD-D2E47301630B}" type="pres">
      <dgm:prSet presAssocID="{8CBC3A44-0B94-49FF-BEC7-6B443E21E4FC}" presName="spaceBetweenRectangles" presStyleCnt="0"/>
      <dgm:spPr/>
      <dgm:t>
        <a:bodyPr/>
        <a:lstStyle/>
        <a:p>
          <a:endParaRPr lang="ru-RU"/>
        </a:p>
      </dgm:t>
    </dgm:pt>
    <dgm:pt modelId="{4571E61F-6C09-4F2E-A3CA-1FB009B64A0E}" type="pres">
      <dgm:prSet presAssocID="{8291AFE4-5CD7-42BF-9F63-12CBEB532789}" presName="parentLin" presStyleCnt="0"/>
      <dgm:spPr/>
      <dgm:t>
        <a:bodyPr/>
        <a:lstStyle/>
        <a:p>
          <a:endParaRPr lang="ru-RU"/>
        </a:p>
      </dgm:t>
    </dgm:pt>
    <dgm:pt modelId="{FB582C54-346B-4B41-A59F-8910A36FC88E}" type="pres">
      <dgm:prSet presAssocID="{8291AFE4-5CD7-42BF-9F63-12CBEB532789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44B06975-26BD-4774-9524-AA89B5113FB3}" type="pres">
      <dgm:prSet presAssocID="{8291AFE4-5CD7-42BF-9F63-12CBEB532789}" presName="parentText" presStyleLbl="node1" presStyleIdx="4" presStyleCnt="6" custScaleX="1222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F6075-5A31-41DE-991C-E5F625C8944D}" type="pres">
      <dgm:prSet presAssocID="{8291AFE4-5CD7-42BF-9F63-12CBEB532789}" presName="negativeSpace" presStyleCnt="0"/>
      <dgm:spPr/>
      <dgm:t>
        <a:bodyPr/>
        <a:lstStyle/>
        <a:p>
          <a:endParaRPr lang="ru-RU"/>
        </a:p>
      </dgm:t>
    </dgm:pt>
    <dgm:pt modelId="{903B2D2B-CAD7-4CFB-B9E3-4EBFE7F8296A}" type="pres">
      <dgm:prSet presAssocID="{8291AFE4-5CD7-42BF-9F63-12CBEB532789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5C799-FE12-4056-9D86-C83FC7D4A809}" type="pres">
      <dgm:prSet presAssocID="{5F685BB2-04C9-472D-8A03-558FB2CB130E}" presName="spaceBetweenRectangles" presStyleCnt="0"/>
      <dgm:spPr/>
      <dgm:t>
        <a:bodyPr/>
        <a:lstStyle/>
        <a:p>
          <a:endParaRPr lang="ru-RU"/>
        </a:p>
      </dgm:t>
    </dgm:pt>
    <dgm:pt modelId="{405359FD-3834-4BE2-A790-AB6343C00704}" type="pres">
      <dgm:prSet presAssocID="{81DB1EE3-E663-493E-A34E-D6D2192846DF}" presName="parentLin" presStyleCnt="0"/>
      <dgm:spPr/>
      <dgm:t>
        <a:bodyPr/>
        <a:lstStyle/>
        <a:p>
          <a:endParaRPr lang="ru-RU"/>
        </a:p>
      </dgm:t>
    </dgm:pt>
    <dgm:pt modelId="{43DCC45C-A158-458B-B583-061ABA31B3DE}" type="pres">
      <dgm:prSet presAssocID="{81DB1EE3-E663-493E-A34E-D6D2192846DF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399DDF7B-8D54-4F58-A66F-C77F7B4A17AD}" type="pres">
      <dgm:prSet presAssocID="{81DB1EE3-E663-493E-A34E-D6D2192846DF}" presName="parentText" presStyleLbl="node1" presStyleIdx="5" presStyleCnt="6" custScaleX="1222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403F5-BE89-4195-8FF8-B5073FE20239}" type="pres">
      <dgm:prSet presAssocID="{81DB1EE3-E663-493E-A34E-D6D2192846DF}" presName="negativeSpace" presStyleCnt="0"/>
      <dgm:spPr/>
      <dgm:t>
        <a:bodyPr/>
        <a:lstStyle/>
        <a:p>
          <a:endParaRPr lang="ru-RU"/>
        </a:p>
      </dgm:t>
    </dgm:pt>
    <dgm:pt modelId="{0A1C79CF-EA50-427B-8634-E230FCACD14B}" type="pres">
      <dgm:prSet presAssocID="{81DB1EE3-E663-493E-A34E-D6D2192846DF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E2E926-FFFF-4112-A2D7-6CC2CE326689}" type="presOf" srcId="{866D41E2-6A0B-4777-BF8E-53F6D92902AA}" destId="{ECB41D85-3721-417D-B0A8-54493892399C}" srcOrd="0" destOrd="0" presId="urn:microsoft.com/office/officeart/2005/8/layout/list1"/>
    <dgm:cxn modelId="{25AAE1B0-71B2-45A8-8BBE-51D15E46807F}" srcId="{EA1FF1A1-8951-43E2-B66E-FF7406E2E422}" destId="{866D41E2-6A0B-4777-BF8E-53F6D92902AA}" srcOrd="2" destOrd="0" parTransId="{17ECA3BF-3346-4011-B63C-20F31B3E7B22}" sibTransId="{85B6E76E-D4F3-48C1-AAC7-809E6C1C54DC}"/>
    <dgm:cxn modelId="{448E92E6-D0A5-40BE-95DB-4595A3A3D255}" srcId="{EA1FF1A1-8951-43E2-B66E-FF7406E2E422}" destId="{B1471B21-5707-4097-8364-D1001E2D20DD}" srcOrd="0" destOrd="0" parTransId="{FD3E88D1-312B-4A7A-8948-4749C2E879E0}" sibTransId="{17AE298F-0A64-43C8-A38F-F95D5107D552}"/>
    <dgm:cxn modelId="{E698626F-34CF-432B-BA52-FA67636E0B53}" type="presOf" srcId="{C49DEEBE-465A-48C7-AA28-5C23F41A250A}" destId="{38E189A6-7CC8-4DC6-8471-8FFFEB1AE1D9}" srcOrd="1" destOrd="0" presId="urn:microsoft.com/office/officeart/2005/8/layout/list1"/>
    <dgm:cxn modelId="{6CBB7702-B358-4041-BB50-290B3E38FF8B}" type="presOf" srcId="{81DB1EE3-E663-493E-A34E-D6D2192846DF}" destId="{43DCC45C-A158-458B-B583-061ABA31B3DE}" srcOrd="0" destOrd="0" presId="urn:microsoft.com/office/officeart/2005/8/layout/list1"/>
    <dgm:cxn modelId="{B2DF33FB-2ACD-4525-90D0-9B93FBB5707F}" srcId="{EA1FF1A1-8951-43E2-B66E-FF7406E2E422}" destId="{C49DEEBE-465A-48C7-AA28-5C23F41A250A}" srcOrd="3" destOrd="0" parTransId="{EDA6D0B7-3F79-43F7-93A5-1F6E232035CF}" sibTransId="{8CBC3A44-0B94-49FF-BEC7-6B443E21E4FC}"/>
    <dgm:cxn modelId="{D6D7A13E-83B7-42A4-AAFB-174BFF86A4CC}" type="presOf" srcId="{B1471B21-5707-4097-8364-D1001E2D20DD}" destId="{82D72740-2496-4444-A185-AE3D24D9B797}" srcOrd="1" destOrd="0" presId="urn:microsoft.com/office/officeart/2005/8/layout/list1"/>
    <dgm:cxn modelId="{FC0AA8F3-82C9-4A58-B4D5-126CEE0E2E6D}" srcId="{EA1FF1A1-8951-43E2-B66E-FF7406E2E422}" destId="{81DB1EE3-E663-493E-A34E-D6D2192846DF}" srcOrd="5" destOrd="0" parTransId="{F99E40A9-6601-4BAD-A566-846BCC1F493A}" sibTransId="{C3B9A699-FAB2-4C8C-A5C6-92C52FDFAE35}"/>
    <dgm:cxn modelId="{0FBFC34F-0CB2-4DCB-9D14-A993708550FB}" type="presOf" srcId="{EA1FF1A1-8951-43E2-B66E-FF7406E2E422}" destId="{ECEA6823-44F8-40CA-91B1-B569C692201D}" srcOrd="0" destOrd="0" presId="urn:microsoft.com/office/officeart/2005/8/layout/list1"/>
    <dgm:cxn modelId="{9C61FEA2-B84A-41CD-B4E3-7CC0A0DBBD80}" srcId="{EA1FF1A1-8951-43E2-B66E-FF7406E2E422}" destId="{9F823B91-BCA0-4745-A601-08F76ABA2DDA}" srcOrd="1" destOrd="0" parTransId="{F6690630-AABB-4CDE-8543-098F45F4C205}" sibTransId="{BA830602-C733-482E-AA99-3090F66C57FD}"/>
    <dgm:cxn modelId="{6127A353-B3CF-4CFF-A17C-F0959EC985CD}" type="presOf" srcId="{81DB1EE3-E663-493E-A34E-D6D2192846DF}" destId="{399DDF7B-8D54-4F58-A66F-C77F7B4A17AD}" srcOrd="1" destOrd="0" presId="urn:microsoft.com/office/officeart/2005/8/layout/list1"/>
    <dgm:cxn modelId="{25CFE85E-2DDB-4204-93D3-F5BC7F474DB0}" type="presOf" srcId="{C49DEEBE-465A-48C7-AA28-5C23F41A250A}" destId="{5BA3D4E6-1403-4EC9-8229-D605705B435A}" srcOrd="0" destOrd="0" presId="urn:microsoft.com/office/officeart/2005/8/layout/list1"/>
    <dgm:cxn modelId="{72A6B6F7-5155-4E25-9C74-76A871AAC4F4}" type="presOf" srcId="{9F823B91-BCA0-4745-A601-08F76ABA2DDA}" destId="{173AD763-1AB4-4EE9-B786-00DA742E48C5}" srcOrd="1" destOrd="0" presId="urn:microsoft.com/office/officeart/2005/8/layout/list1"/>
    <dgm:cxn modelId="{83B30C01-51C9-4FEA-AFA1-4491B041C0BB}" srcId="{EA1FF1A1-8951-43E2-B66E-FF7406E2E422}" destId="{8291AFE4-5CD7-42BF-9F63-12CBEB532789}" srcOrd="4" destOrd="0" parTransId="{058EF238-5344-40B8-9672-62AD6CDE1FC7}" sibTransId="{5F685BB2-04C9-472D-8A03-558FB2CB130E}"/>
    <dgm:cxn modelId="{4EB5CD65-D31A-4C6A-A9E2-34FE1BA22A51}" type="presOf" srcId="{866D41E2-6A0B-4777-BF8E-53F6D92902AA}" destId="{24158CA9-9782-4EBF-8EC2-A9C0693EBAD0}" srcOrd="1" destOrd="0" presId="urn:microsoft.com/office/officeart/2005/8/layout/list1"/>
    <dgm:cxn modelId="{540EBB6B-D75F-483A-865F-B0C67769DDF4}" type="presOf" srcId="{B1471B21-5707-4097-8364-D1001E2D20DD}" destId="{C9D3AA6B-D713-4D08-A7FC-832442C77535}" srcOrd="0" destOrd="0" presId="urn:microsoft.com/office/officeart/2005/8/layout/list1"/>
    <dgm:cxn modelId="{A30BDC08-EC37-4939-A4DC-F387A86CE380}" type="presOf" srcId="{9F823B91-BCA0-4745-A601-08F76ABA2DDA}" destId="{F86F3C7E-254E-4976-B01F-F885ED371352}" srcOrd="0" destOrd="0" presId="urn:microsoft.com/office/officeart/2005/8/layout/list1"/>
    <dgm:cxn modelId="{0707CCF2-16A0-49B9-8178-8F8B3DE837A2}" type="presOf" srcId="{8291AFE4-5CD7-42BF-9F63-12CBEB532789}" destId="{FB582C54-346B-4B41-A59F-8910A36FC88E}" srcOrd="0" destOrd="0" presId="urn:microsoft.com/office/officeart/2005/8/layout/list1"/>
    <dgm:cxn modelId="{5CFD8953-6042-4919-AAFF-F98276B59D3E}" type="presOf" srcId="{8291AFE4-5CD7-42BF-9F63-12CBEB532789}" destId="{44B06975-26BD-4774-9524-AA89B5113FB3}" srcOrd="1" destOrd="0" presId="urn:microsoft.com/office/officeart/2005/8/layout/list1"/>
    <dgm:cxn modelId="{AF9B4776-DCD0-4C91-ADC7-09BC09FDC372}" type="presParOf" srcId="{ECEA6823-44F8-40CA-91B1-B569C692201D}" destId="{E345F8FB-9F47-4443-B8D9-835267C31FC1}" srcOrd="0" destOrd="0" presId="urn:microsoft.com/office/officeart/2005/8/layout/list1"/>
    <dgm:cxn modelId="{9C54BD6B-9097-4A7B-BB3C-10D5189A1990}" type="presParOf" srcId="{E345F8FB-9F47-4443-B8D9-835267C31FC1}" destId="{C9D3AA6B-D713-4D08-A7FC-832442C77535}" srcOrd="0" destOrd="0" presId="urn:microsoft.com/office/officeart/2005/8/layout/list1"/>
    <dgm:cxn modelId="{EE566C1D-3730-4BD8-ACBE-54D51C98588F}" type="presParOf" srcId="{E345F8FB-9F47-4443-B8D9-835267C31FC1}" destId="{82D72740-2496-4444-A185-AE3D24D9B797}" srcOrd="1" destOrd="0" presId="urn:microsoft.com/office/officeart/2005/8/layout/list1"/>
    <dgm:cxn modelId="{ECAD339D-B203-4F07-8584-434D149BD91C}" type="presParOf" srcId="{ECEA6823-44F8-40CA-91B1-B569C692201D}" destId="{36B6F033-EBB1-4358-9E14-A6CE29E97FF7}" srcOrd="1" destOrd="0" presId="urn:microsoft.com/office/officeart/2005/8/layout/list1"/>
    <dgm:cxn modelId="{A5860AC9-D8D3-46F7-90A0-53197476F09A}" type="presParOf" srcId="{ECEA6823-44F8-40CA-91B1-B569C692201D}" destId="{0DD4DE89-3287-44B1-8AAE-732B738E763C}" srcOrd="2" destOrd="0" presId="urn:microsoft.com/office/officeart/2005/8/layout/list1"/>
    <dgm:cxn modelId="{977F4C02-291C-41CB-A50A-2DA8733CF4EB}" type="presParOf" srcId="{ECEA6823-44F8-40CA-91B1-B569C692201D}" destId="{62CF942A-461C-42D8-B0FD-C7AB60E01F30}" srcOrd="3" destOrd="0" presId="urn:microsoft.com/office/officeart/2005/8/layout/list1"/>
    <dgm:cxn modelId="{EF277666-C59B-48EC-8397-AFEEB93EA508}" type="presParOf" srcId="{ECEA6823-44F8-40CA-91B1-B569C692201D}" destId="{E2905292-7FA5-4900-8D87-30E8B37B511E}" srcOrd="4" destOrd="0" presId="urn:microsoft.com/office/officeart/2005/8/layout/list1"/>
    <dgm:cxn modelId="{92EA9B6B-164F-4504-AA2B-19D0408D1E6D}" type="presParOf" srcId="{E2905292-7FA5-4900-8D87-30E8B37B511E}" destId="{F86F3C7E-254E-4976-B01F-F885ED371352}" srcOrd="0" destOrd="0" presId="urn:microsoft.com/office/officeart/2005/8/layout/list1"/>
    <dgm:cxn modelId="{1B8397BD-2815-4433-B089-DC8D0DCFAA38}" type="presParOf" srcId="{E2905292-7FA5-4900-8D87-30E8B37B511E}" destId="{173AD763-1AB4-4EE9-B786-00DA742E48C5}" srcOrd="1" destOrd="0" presId="urn:microsoft.com/office/officeart/2005/8/layout/list1"/>
    <dgm:cxn modelId="{BAEB588B-7BCE-4CA5-84A6-D391C997F72C}" type="presParOf" srcId="{ECEA6823-44F8-40CA-91B1-B569C692201D}" destId="{2FA30B06-0BAD-427E-8767-5870410680CC}" srcOrd="5" destOrd="0" presId="urn:microsoft.com/office/officeart/2005/8/layout/list1"/>
    <dgm:cxn modelId="{BE989FC4-ECB5-444E-B62D-3F8409F05E5D}" type="presParOf" srcId="{ECEA6823-44F8-40CA-91B1-B569C692201D}" destId="{2F474D5E-B956-49EC-8F42-A9AAE52B001B}" srcOrd="6" destOrd="0" presId="urn:microsoft.com/office/officeart/2005/8/layout/list1"/>
    <dgm:cxn modelId="{AA717358-7CB4-4670-A8C5-4562E2CA46A5}" type="presParOf" srcId="{ECEA6823-44F8-40CA-91B1-B569C692201D}" destId="{AD02E986-AE2E-48D8-AA47-C2E06E3588AD}" srcOrd="7" destOrd="0" presId="urn:microsoft.com/office/officeart/2005/8/layout/list1"/>
    <dgm:cxn modelId="{85D7D71A-39DE-4943-9062-A3B4E820C9C4}" type="presParOf" srcId="{ECEA6823-44F8-40CA-91B1-B569C692201D}" destId="{C432369E-FAD3-4DE1-ABF7-BF0C2FD2D1D3}" srcOrd="8" destOrd="0" presId="urn:microsoft.com/office/officeart/2005/8/layout/list1"/>
    <dgm:cxn modelId="{78D45873-D7B7-49A1-81AF-79BAAEFBCCD2}" type="presParOf" srcId="{C432369E-FAD3-4DE1-ABF7-BF0C2FD2D1D3}" destId="{ECB41D85-3721-417D-B0A8-54493892399C}" srcOrd="0" destOrd="0" presId="urn:microsoft.com/office/officeart/2005/8/layout/list1"/>
    <dgm:cxn modelId="{F3FE0CFA-2FC4-4528-A6CA-0F9CB2E6C9EC}" type="presParOf" srcId="{C432369E-FAD3-4DE1-ABF7-BF0C2FD2D1D3}" destId="{24158CA9-9782-4EBF-8EC2-A9C0693EBAD0}" srcOrd="1" destOrd="0" presId="urn:microsoft.com/office/officeart/2005/8/layout/list1"/>
    <dgm:cxn modelId="{0ACD9B9D-ED8A-447E-BCEF-8A3132DB9BD8}" type="presParOf" srcId="{ECEA6823-44F8-40CA-91B1-B569C692201D}" destId="{918B8718-6269-4A02-8842-A3EE9169BE46}" srcOrd="9" destOrd="0" presId="urn:microsoft.com/office/officeart/2005/8/layout/list1"/>
    <dgm:cxn modelId="{AA744B37-547A-4626-B5BE-925B2ED3657B}" type="presParOf" srcId="{ECEA6823-44F8-40CA-91B1-B569C692201D}" destId="{A205F47F-A0AF-42A8-9949-FC7696875736}" srcOrd="10" destOrd="0" presId="urn:microsoft.com/office/officeart/2005/8/layout/list1"/>
    <dgm:cxn modelId="{86AEB6E0-D4B6-4612-9203-0C8CE0BF68DB}" type="presParOf" srcId="{ECEA6823-44F8-40CA-91B1-B569C692201D}" destId="{339AE1AD-87E8-43FB-AD85-1771D3EBEDFB}" srcOrd="11" destOrd="0" presId="urn:microsoft.com/office/officeart/2005/8/layout/list1"/>
    <dgm:cxn modelId="{E7A8F043-675B-4EDB-8E03-430F45920B51}" type="presParOf" srcId="{ECEA6823-44F8-40CA-91B1-B569C692201D}" destId="{0B019F46-A091-43BA-8561-3666F97288E5}" srcOrd="12" destOrd="0" presId="urn:microsoft.com/office/officeart/2005/8/layout/list1"/>
    <dgm:cxn modelId="{84A300BE-67B0-477A-BF34-035E5632CBFC}" type="presParOf" srcId="{0B019F46-A091-43BA-8561-3666F97288E5}" destId="{5BA3D4E6-1403-4EC9-8229-D605705B435A}" srcOrd="0" destOrd="0" presId="urn:microsoft.com/office/officeart/2005/8/layout/list1"/>
    <dgm:cxn modelId="{86ABC345-C618-47D1-B8F7-9BE9833BA88C}" type="presParOf" srcId="{0B019F46-A091-43BA-8561-3666F97288E5}" destId="{38E189A6-7CC8-4DC6-8471-8FFFEB1AE1D9}" srcOrd="1" destOrd="0" presId="urn:microsoft.com/office/officeart/2005/8/layout/list1"/>
    <dgm:cxn modelId="{1F324A04-391A-4265-B765-1B859194E241}" type="presParOf" srcId="{ECEA6823-44F8-40CA-91B1-B569C692201D}" destId="{C65E338D-1543-4E10-A77E-677218712381}" srcOrd="13" destOrd="0" presId="urn:microsoft.com/office/officeart/2005/8/layout/list1"/>
    <dgm:cxn modelId="{AE1DBCD9-6926-4370-894B-43115D41F8F0}" type="presParOf" srcId="{ECEA6823-44F8-40CA-91B1-B569C692201D}" destId="{1E1A37C6-6A1D-4799-921E-AAAF3AB94124}" srcOrd="14" destOrd="0" presId="urn:microsoft.com/office/officeart/2005/8/layout/list1"/>
    <dgm:cxn modelId="{ECAF1A37-C099-4BBB-BE41-B5524FFADBB2}" type="presParOf" srcId="{ECEA6823-44F8-40CA-91B1-B569C692201D}" destId="{29D8C98E-AEF4-4A3B-BBAD-D2E47301630B}" srcOrd="15" destOrd="0" presId="urn:microsoft.com/office/officeart/2005/8/layout/list1"/>
    <dgm:cxn modelId="{23BDB749-218A-4A1C-9C79-C61888A64DDD}" type="presParOf" srcId="{ECEA6823-44F8-40CA-91B1-B569C692201D}" destId="{4571E61F-6C09-4F2E-A3CA-1FB009B64A0E}" srcOrd="16" destOrd="0" presId="urn:microsoft.com/office/officeart/2005/8/layout/list1"/>
    <dgm:cxn modelId="{6D16EDC7-0219-451A-BC6A-369B33DA27DD}" type="presParOf" srcId="{4571E61F-6C09-4F2E-A3CA-1FB009B64A0E}" destId="{FB582C54-346B-4B41-A59F-8910A36FC88E}" srcOrd="0" destOrd="0" presId="urn:microsoft.com/office/officeart/2005/8/layout/list1"/>
    <dgm:cxn modelId="{66BB37A6-655F-4830-A1B1-86E4A225A5EF}" type="presParOf" srcId="{4571E61F-6C09-4F2E-A3CA-1FB009B64A0E}" destId="{44B06975-26BD-4774-9524-AA89B5113FB3}" srcOrd="1" destOrd="0" presId="urn:microsoft.com/office/officeart/2005/8/layout/list1"/>
    <dgm:cxn modelId="{5EF38A8C-9A14-4A48-8BC5-D71D16952F66}" type="presParOf" srcId="{ECEA6823-44F8-40CA-91B1-B569C692201D}" destId="{2DDF6075-5A31-41DE-991C-E5F625C8944D}" srcOrd="17" destOrd="0" presId="urn:microsoft.com/office/officeart/2005/8/layout/list1"/>
    <dgm:cxn modelId="{D955E193-F710-48DA-8601-B5006D0DE0FF}" type="presParOf" srcId="{ECEA6823-44F8-40CA-91B1-B569C692201D}" destId="{903B2D2B-CAD7-4CFB-B9E3-4EBFE7F8296A}" srcOrd="18" destOrd="0" presId="urn:microsoft.com/office/officeart/2005/8/layout/list1"/>
    <dgm:cxn modelId="{E92C4BFF-9AE6-404A-A740-10ED6888B587}" type="presParOf" srcId="{ECEA6823-44F8-40CA-91B1-B569C692201D}" destId="{3BD5C799-FE12-4056-9D86-C83FC7D4A809}" srcOrd="19" destOrd="0" presId="urn:microsoft.com/office/officeart/2005/8/layout/list1"/>
    <dgm:cxn modelId="{81CE055E-B529-4A98-82A4-91973E6C9F84}" type="presParOf" srcId="{ECEA6823-44F8-40CA-91B1-B569C692201D}" destId="{405359FD-3834-4BE2-A790-AB6343C00704}" srcOrd="20" destOrd="0" presId="urn:microsoft.com/office/officeart/2005/8/layout/list1"/>
    <dgm:cxn modelId="{1145F667-E324-4C7F-A530-5654D30BDAC3}" type="presParOf" srcId="{405359FD-3834-4BE2-A790-AB6343C00704}" destId="{43DCC45C-A158-458B-B583-061ABA31B3DE}" srcOrd="0" destOrd="0" presId="urn:microsoft.com/office/officeart/2005/8/layout/list1"/>
    <dgm:cxn modelId="{5D15646E-7298-40DD-82B6-01BAC6832A4D}" type="presParOf" srcId="{405359FD-3834-4BE2-A790-AB6343C00704}" destId="{399DDF7B-8D54-4F58-A66F-C77F7B4A17AD}" srcOrd="1" destOrd="0" presId="urn:microsoft.com/office/officeart/2005/8/layout/list1"/>
    <dgm:cxn modelId="{B567E6A6-3F76-42ED-8110-34D1BAFFBCA6}" type="presParOf" srcId="{ECEA6823-44F8-40CA-91B1-B569C692201D}" destId="{0BB403F5-BE89-4195-8FF8-B5073FE20239}" srcOrd="21" destOrd="0" presId="urn:microsoft.com/office/officeart/2005/8/layout/list1"/>
    <dgm:cxn modelId="{1C9107DF-6A82-4A57-B8C1-0F2D9C421C9F}" type="presParOf" srcId="{ECEA6823-44F8-40CA-91B1-B569C692201D}" destId="{0A1C79CF-EA50-427B-8634-E230FCACD14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1FF1A1-8951-43E2-B66E-FF7406E2E422}" type="doc">
      <dgm:prSet loTypeId="urn:microsoft.com/office/officeart/2005/8/layout/list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1471B21-5707-4097-8364-D1001E2D20DD}">
      <dgm:prSet phldrT="[Текст]" custT="1"/>
      <dgm:spPr/>
      <dgm:t>
        <a:bodyPr/>
        <a:lstStyle/>
        <a:p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санкціонована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вищим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керівництвом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свою адресу, з метою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зміцнення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своїх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позицій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образу демократа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3E88D1-312B-4A7A-8948-4749C2E879E0}" type="parTrans" cxnId="{448E92E6-D0A5-40BE-95DB-4595A3A3D255}">
      <dgm:prSet/>
      <dgm:spPr/>
      <dgm:t>
        <a:bodyPr/>
        <a:lstStyle/>
        <a:p>
          <a:endParaRPr lang="ru-RU"/>
        </a:p>
      </dgm:t>
    </dgm:pt>
    <dgm:pt modelId="{17AE298F-0A64-43C8-A38F-F95D5107D552}" type="sibTrans" cxnId="{448E92E6-D0A5-40BE-95DB-4595A3A3D255}">
      <dgm:prSet/>
      <dgm:spPr/>
      <dgm:t>
        <a:bodyPr/>
        <a:lstStyle/>
        <a:p>
          <a:endParaRPr lang="ru-RU"/>
        </a:p>
      </dgm:t>
    </dgm:pt>
    <dgm:pt modelId="{8291AFE4-5CD7-42BF-9F63-12CBEB532789}">
      <dgm:prSet phldrT="[Текст]" custT="1"/>
      <dgm:spPr/>
      <dgm:t>
        <a:bodyPr/>
        <a:lstStyle/>
        <a:p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показна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задля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ілюзії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принциповості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нетерпимості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недоліків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8EF238-5344-40B8-9672-62AD6CDE1FC7}" type="parTrans" cxnId="{83B30C01-51C9-4FEA-AFA1-4491B041C0BB}">
      <dgm:prSet/>
      <dgm:spPr/>
      <dgm:t>
        <a:bodyPr/>
        <a:lstStyle/>
        <a:p>
          <a:endParaRPr lang="ru-RU"/>
        </a:p>
      </dgm:t>
    </dgm:pt>
    <dgm:pt modelId="{5F685BB2-04C9-472D-8A03-558FB2CB130E}" type="sibTrans" cxnId="{83B30C01-51C9-4FEA-AFA1-4491B041C0BB}">
      <dgm:prSet/>
      <dgm:spPr/>
      <dgm:t>
        <a:bodyPr/>
        <a:lstStyle/>
        <a:p>
          <a:endParaRPr lang="ru-RU"/>
        </a:p>
      </dgm:t>
    </dgm:pt>
    <dgm:pt modelId="{81DB1EE3-E663-493E-A34E-D6D2192846DF}">
      <dgm:prSet phldrT="[Текст]" custT="1"/>
      <dgm:spPr/>
      <dgm:t>
        <a:bodyPr/>
        <a:lstStyle/>
        <a:p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метою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отримання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емоційного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заряду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9E40A9-6601-4BAD-A566-846BCC1F493A}" type="parTrans" cxnId="{FC0AA8F3-82C9-4A58-B4D5-126CEE0E2E6D}">
      <dgm:prSet/>
      <dgm:spPr/>
      <dgm:t>
        <a:bodyPr/>
        <a:lstStyle/>
        <a:p>
          <a:endParaRPr lang="ru-RU"/>
        </a:p>
      </dgm:t>
    </dgm:pt>
    <dgm:pt modelId="{C3B9A699-FAB2-4C8C-A5C6-92C52FDFAE35}" type="sibTrans" cxnId="{FC0AA8F3-82C9-4A58-B4D5-126CEE0E2E6D}">
      <dgm:prSet/>
      <dgm:spPr/>
      <dgm:t>
        <a:bodyPr/>
        <a:lstStyle/>
        <a:p>
          <a:endParaRPr lang="ru-RU"/>
        </a:p>
      </dgm:t>
    </dgm:pt>
    <dgm:pt modelId="{9F823B91-BCA0-4745-A601-08F76ABA2DDA}">
      <dgm:prSet custT="1"/>
      <dgm:spPr/>
      <dgm:t>
        <a:bodyPr/>
        <a:lstStyle/>
        <a:p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формальна "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протокольна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",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ні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чого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зобов'язуюча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90630-AABB-4CDE-8543-098F45F4C205}" type="parTrans" cxnId="{9C61FEA2-B84A-41CD-B4E3-7CC0A0DBBD80}">
      <dgm:prSet/>
      <dgm:spPr/>
      <dgm:t>
        <a:bodyPr/>
        <a:lstStyle/>
        <a:p>
          <a:endParaRPr lang="ru-RU"/>
        </a:p>
      </dgm:t>
    </dgm:pt>
    <dgm:pt modelId="{BA830602-C733-482E-AA99-3090F66C57FD}" type="sibTrans" cxnId="{9C61FEA2-B84A-41CD-B4E3-7CC0A0DBBD80}">
      <dgm:prSet/>
      <dgm:spPr/>
      <dgm:t>
        <a:bodyPr/>
        <a:lstStyle/>
        <a:p>
          <a:endParaRPr lang="ru-RU"/>
        </a:p>
      </dgm:t>
    </dgm:pt>
    <dgm:pt modelId="{866D41E2-6A0B-4777-BF8E-53F6D92902AA}">
      <dgm:prSet custT="1"/>
      <dgm:spPr/>
      <dgm:t>
        <a:bodyPr/>
        <a:lstStyle/>
        <a:p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зведення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особових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рахунків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ECA3BF-3346-4011-B63C-20F31B3E7B22}" type="parTrans" cxnId="{25AAE1B0-71B2-45A8-8BBE-51D15E46807F}">
      <dgm:prSet/>
      <dgm:spPr/>
      <dgm:t>
        <a:bodyPr/>
        <a:lstStyle/>
        <a:p>
          <a:endParaRPr lang="ru-RU"/>
        </a:p>
      </dgm:t>
    </dgm:pt>
    <dgm:pt modelId="{85B6E76E-D4F3-48C1-AAC7-809E6C1C54DC}" type="sibTrans" cxnId="{25AAE1B0-71B2-45A8-8BBE-51D15E46807F}">
      <dgm:prSet/>
      <dgm:spPr/>
      <dgm:t>
        <a:bodyPr/>
        <a:lstStyle/>
        <a:p>
          <a:endParaRPr lang="ru-RU"/>
        </a:p>
      </dgm:t>
    </dgm:pt>
    <dgm:pt modelId="{C49DEEBE-465A-48C7-AA28-5C23F41A250A}">
      <dgm:prSet custT="1"/>
      <dgm:spPr/>
      <dgm:t>
        <a:bodyPr/>
        <a:lstStyle/>
        <a:p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метою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перестрахування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("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Адже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я вас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попереджав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A6D0B7-3F79-43F7-93A5-1F6E232035CF}" type="parTrans" cxnId="{B2DF33FB-2ACD-4525-90D0-9B93FBB5707F}">
      <dgm:prSet/>
      <dgm:spPr/>
      <dgm:t>
        <a:bodyPr/>
        <a:lstStyle/>
        <a:p>
          <a:endParaRPr lang="ru-RU"/>
        </a:p>
      </dgm:t>
    </dgm:pt>
    <dgm:pt modelId="{8CBC3A44-0B94-49FF-BEC7-6B443E21E4FC}" type="sibTrans" cxnId="{B2DF33FB-2ACD-4525-90D0-9B93FBB5707F}">
      <dgm:prSet/>
      <dgm:spPr/>
      <dgm:t>
        <a:bodyPr/>
        <a:lstStyle/>
        <a:p>
          <a:endParaRPr lang="ru-RU"/>
        </a:p>
      </dgm:t>
    </dgm:pt>
    <dgm:pt modelId="{BDC5F77F-44C3-47CA-B348-66D5D2517E66}">
      <dgm:prSet custT="1"/>
      <dgm:spPr/>
      <dgm:t>
        <a:bodyPr/>
        <a:lstStyle/>
        <a:p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 стиль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критика </a:t>
          </a:r>
          <a:r>
            <a:rPr lang="ru-RU" altLang="ru-RU" sz="20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заради</a:t>
          </a:r>
          <a:r>
            <a:rPr lang="ru-RU" alt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критики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4EA8A3-FAFE-4E38-9C87-B92036D703F6}" type="parTrans" cxnId="{B3D909C9-5509-4335-AA5F-B3DCE045212C}">
      <dgm:prSet/>
      <dgm:spPr/>
      <dgm:t>
        <a:bodyPr/>
        <a:lstStyle/>
        <a:p>
          <a:endParaRPr lang="ru-RU"/>
        </a:p>
      </dgm:t>
    </dgm:pt>
    <dgm:pt modelId="{E1B26F85-43F9-4D3B-AB0B-6AAF20CE7CEA}" type="sibTrans" cxnId="{B3D909C9-5509-4335-AA5F-B3DCE045212C}">
      <dgm:prSet/>
      <dgm:spPr/>
      <dgm:t>
        <a:bodyPr/>
        <a:lstStyle/>
        <a:p>
          <a:endParaRPr lang="ru-RU"/>
        </a:p>
      </dgm:t>
    </dgm:pt>
    <dgm:pt modelId="{ECEA6823-44F8-40CA-91B1-B569C692201D}" type="pres">
      <dgm:prSet presAssocID="{EA1FF1A1-8951-43E2-B66E-FF7406E2E4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45F8FB-9F47-4443-B8D9-835267C31FC1}" type="pres">
      <dgm:prSet presAssocID="{B1471B21-5707-4097-8364-D1001E2D20DD}" presName="parentLin" presStyleCnt="0"/>
      <dgm:spPr/>
      <dgm:t>
        <a:bodyPr/>
        <a:lstStyle/>
        <a:p>
          <a:endParaRPr lang="ru-RU"/>
        </a:p>
      </dgm:t>
    </dgm:pt>
    <dgm:pt modelId="{C9D3AA6B-D713-4D08-A7FC-832442C77535}" type="pres">
      <dgm:prSet presAssocID="{B1471B21-5707-4097-8364-D1001E2D20DD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2D72740-2496-4444-A185-AE3D24D9B797}" type="pres">
      <dgm:prSet presAssocID="{B1471B21-5707-4097-8364-D1001E2D20DD}" presName="parentText" presStyleLbl="node1" presStyleIdx="0" presStyleCnt="7" custScaleX="1279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6F033-EBB1-4358-9E14-A6CE29E97FF7}" type="pres">
      <dgm:prSet presAssocID="{B1471B21-5707-4097-8364-D1001E2D20DD}" presName="negativeSpace" presStyleCnt="0"/>
      <dgm:spPr/>
      <dgm:t>
        <a:bodyPr/>
        <a:lstStyle/>
        <a:p>
          <a:endParaRPr lang="ru-RU"/>
        </a:p>
      </dgm:t>
    </dgm:pt>
    <dgm:pt modelId="{0DD4DE89-3287-44B1-8AAE-732B738E763C}" type="pres">
      <dgm:prSet presAssocID="{B1471B21-5707-4097-8364-D1001E2D20DD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F942A-461C-42D8-B0FD-C7AB60E01F30}" type="pres">
      <dgm:prSet presAssocID="{17AE298F-0A64-43C8-A38F-F95D5107D552}" presName="spaceBetweenRectangles" presStyleCnt="0"/>
      <dgm:spPr/>
      <dgm:t>
        <a:bodyPr/>
        <a:lstStyle/>
        <a:p>
          <a:endParaRPr lang="ru-RU"/>
        </a:p>
      </dgm:t>
    </dgm:pt>
    <dgm:pt modelId="{E2905292-7FA5-4900-8D87-30E8B37B511E}" type="pres">
      <dgm:prSet presAssocID="{9F823B91-BCA0-4745-A601-08F76ABA2DDA}" presName="parentLin" presStyleCnt="0"/>
      <dgm:spPr/>
      <dgm:t>
        <a:bodyPr/>
        <a:lstStyle/>
        <a:p>
          <a:endParaRPr lang="ru-RU"/>
        </a:p>
      </dgm:t>
    </dgm:pt>
    <dgm:pt modelId="{F86F3C7E-254E-4976-B01F-F885ED371352}" type="pres">
      <dgm:prSet presAssocID="{9F823B91-BCA0-4745-A601-08F76ABA2DD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173AD763-1AB4-4EE9-B786-00DA742E48C5}" type="pres">
      <dgm:prSet presAssocID="{9F823B91-BCA0-4745-A601-08F76ABA2DDA}" presName="parentText" presStyleLbl="node1" presStyleIdx="1" presStyleCnt="7" custScaleX="1293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30B06-0BAD-427E-8767-5870410680CC}" type="pres">
      <dgm:prSet presAssocID="{9F823B91-BCA0-4745-A601-08F76ABA2DDA}" presName="negativeSpace" presStyleCnt="0"/>
      <dgm:spPr/>
      <dgm:t>
        <a:bodyPr/>
        <a:lstStyle/>
        <a:p>
          <a:endParaRPr lang="ru-RU"/>
        </a:p>
      </dgm:t>
    </dgm:pt>
    <dgm:pt modelId="{2F474D5E-B956-49EC-8F42-A9AAE52B001B}" type="pres">
      <dgm:prSet presAssocID="{9F823B91-BCA0-4745-A601-08F76ABA2DDA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2E986-AE2E-48D8-AA47-C2E06E3588AD}" type="pres">
      <dgm:prSet presAssocID="{BA830602-C733-482E-AA99-3090F66C57FD}" presName="spaceBetweenRectangles" presStyleCnt="0"/>
      <dgm:spPr/>
      <dgm:t>
        <a:bodyPr/>
        <a:lstStyle/>
        <a:p>
          <a:endParaRPr lang="ru-RU"/>
        </a:p>
      </dgm:t>
    </dgm:pt>
    <dgm:pt modelId="{C432369E-FAD3-4DE1-ABF7-BF0C2FD2D1D3}" type="pres">
      <dgm:prSet presAssocID="{866D41E2-6A0B-4777-BF8E-53F6D92902AA}" presName="parentLin" presStyleCnt="0"/>
      <dgm:spPr/>
      <dgm:t>
        <a:bodyPr/>
        <a:lstStyle/>
        <a:p>
          <a:endParaRPr lang="ru-RU"/>
        </a:p>
      </dgm:t>
    </dgm:pt>
    <dgm:pt modelId="{ECB41D85-3721-417D-B0A8-54493892399C}" type="pres">
      <dgm:prSet presAssocID="{866D41E2-6A0B-4777-BF8E-53F6D92902AA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24158CA9-9782-4EBF-8EC2-A9C0693EBAD0}" type="pres">
      <dgm:prSet presAssocID="{866D41E2-6A0B-4777-BF8E-53F6D92902AA}" presName="parentText" presStyleLbl="node1" presStyleIdx="2" presStyleCnt="7" custScaleX="1316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B8718-6269-4A02-8842-A3EE9169BE46}" type="pres">
      <dgm:prSet presAssocID="{866D41E2-6A0B-4777-BF8E-53F6D92902AA}" presName="negativeSpace" presStyleCnt="0"/>
      <dgm:spPr/>
      <dgm:t>
        <a:bodyPr/>
        <a:lstStyle/>
        <a:p>
          <a:endParaRPr lang="ru-RU"/>
        </a:p>
      </dgm:t>
    </dgm:pt>
    <dgm:pt modelId="{A205F47F-A0AF-42A8-9949-FC7696875736}" type="pres">
      <dgm:prSet presAssocID="{866D41E2-6A0B-4777-BF8E-53F6D92902AA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AE1AD-87E8-43FB-AD85-1771D3EBEDFB}" type="pres">
      <dgm:prSet presAssocID="{85B6E76E-D4F3-48C1-AAC7-809E6C1C54DC}" presName="spaceBetweenRectangles" presStyleCnt="0"/>
      <dgm:spPr/>
      <dgm:t>
        <a:bodyPr/>
        <a:lstStyle/>
        <a:p>
          <a:endParaRPr lang="ru-RU"/>
        </a:p>
      </dgm:t>
    </dgm:pt>
    <dgm:pt modelId="{0B019F46-A091-43BA-8561-3666F97288E5}" type="pres">
      <dgm:prSet presAssocID="{C49DEEBE-465A-48C7-AA28-5C23F41A250A}" presName="parentLin" presStyleCnt="0"/>
      <dgm:spPr/>
      <dgm:t>
        <a:bodyPr/>
        <a:lstStyle/>
        <a:p>
          <a:endParaRPr lang="ru-RU"/>
        </a:p>
      </dgm:t>
    </dgm:pt>
    <dgm:pt modelId="{5BA3D4E6-1403-4EC9-8229-D605705B435A}" type="pres">
      <dgm:prSet presAssocID="{C49DEEBE-465A-48C7-AA28-5C23F41A250A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38E189A6-7CC8-4DC6-8471-8FFFEB1AE1D9}" type="pres">
      <dgm:prSet presAssocID="{C49DEEBE-465A-48C7-AA28-5C23F41A250A}" presName="parentText" presStyleLbl="node1" presStyleIdx="3" presStyleCnt="7" custScaleX="1316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E338D-1543-4E10-A77E-677218712381}" type="pres">
      <dgm:prSet presAssocID="{C49DEEBE-465A-48C7-AA28-5C23F41A250A}" presName="negativeSpace" presStyleCnt="0"/>
      <dgm:spPr/>
      <dgm:t>
        <a:bodyPr/>
        <a:lstStyle/>
        <a:p>
          <a:endParaRPr lang="ru-RU"/>
        </a:p>
      </dgm:t>
    </dgm:pt>
    <dgm:pt modelId="{1E1A37C6-6A1D-4799-921E-AAAF3AB94124}" type="pres">
      <dgm:prSet presAssocID="{C49DEEBE-465A-48C7-AA28-5C23F41A250A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8C98E-AEF4-4A3B-BBAD-D2E47301630B}" type="pres">
      <dgm:prSet presAssocID="{8CBC3A44-0B94-49FF-BEC7-6B443E21E4FC}" presName="spaceBetweenRectangles" presStyleCnt="0"/>
      <dgm:spPr/>
      <dgm:t>
        <a:bodyPr/>
        <a:lstStyle/>
        <a:p>
          <a:endParaRPr lang="ru-RU"/>
        </a:p>
      </dgm:t>
    </dgm:pt>
    <dgm:pt modelId="{4571E61F-6C09-4F2E-A3CA-1FB009B64A0E}" type="pres">
      <dgm:prSet presAssocID="{8291AFE4-5CD7-42BF-9F63-12CBEB532789}" presName="parentLin" presStyleCnt="0"/>
      <dgm:spPr/>
      <dgm:t>
        <a:bodyPr/>
        <a:lstStyle/>
        <a:p>
          <a:endParaRPr lang="ru-RU"/>
        </a:p>
      </dgm:t>
    </dgm:pt>
    <dgm:pt modelId="{FB582C54-346B-4B41-A59F-8910A36FC88E}" type="pres">
      <dgm:prSet presAssocID="{8291AFE4-5CD7-42BF-9F63-12CBEB532789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44B06975-26BD-4774-9524-AA89B5113FB3}" type="pres">
      <dgm:prSet presAssocID="{8291AFE4-5CD7-42BF-9F63-12CBEB532789}" presName="parentText" presStyleLbl="node1" presStyleIdx="4" presStyleCnt="7" custScaleX="1326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F6075-5A31-41DE-991C-E5F625C8944D}" type="pres">
      <dgm:prSet presAssocID="{8291AFE4-5CD7-42BF-9F63-12CBEB532789}" presName="negativeSpace" presStyleCnt="0"/>
      <dgm:spPr/>
      <dgm:t>
        <a:bodyPr/>
        <a:lstStyle/>
        <a:p>
          <a:endParaRPr lang="ru-RU"/>
        </a:p>
      </dgm:t>
    </dgm:pt>
    <dgm:pt modelId="{903B2D2B-CAD7-4CFB-B9E3-4EBFE7F8296A}" type="pres">
      <dgm:prSet presAssocID="{8291AFE4-5CD7-42BF-9F63-12CBEB532789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5C799-FE12-4056-9D86-C83FC7D4A809}" type="pres">
      <dgm:prSet presAssocID="{5F685BB2-04C9-472D-8A03-558FB2CB130E}" presName="spaceBetweenRectangles" presStyleCnt="0"/>
      <dgm:spPr/>
      <dgm:t>
        <a:bodyPr/>
        <a:lstStyle/>
        <a:p>
          <a:endParaRPr lang="ru-RU"/>
        </a:p>
      </dgm:t>
    </dgm:pt>
    <dgm:pt modelId="{405359FD-3834-4BE2-A790-AB6343C00704}" type="pres">
      <dgm:prSet presAssocID="{81DB1EE3-E663-493E-A34E-D6D2192846DF}" presName="parentLin" presStyleCnt="0"/>
      <dgm:spPr/>
      <dgm:t>
        <a:bodyPr/>
        <a:lstStyle/>
        <a:p>
          <a:endParaRPr lang="ru-RU"/>
        </a:p>
      </dgm:t>
    </dgm:pt>
    <dgm:pt modelId="{43DCC45C-A158-458B-B583-061ABA31B3DE}" type="pres">
      <dgm:prSet presAssocID="{81DB1EE3-E663-493E-A34E-D6D2192846DF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399DDF7B-8D54-4F58-A66F-C77F7B4A17AD}" type="pres">
      <dgm:prSet presAssocID="{81DB1EE3-E663-493E-A34E-D6D2192846DF}" presName="parentText" presStyleLbl="node1" presStyleIdx="5" presStyleCnt="7" custScaleX="1326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403F5-BE89-4195-8FF8-B5073FE20239}" type="pres">
      <dgm:prSet presAssocID="{81DB1EE3-E663-493E-A34E-D6D2192846DF}" presName="negativeSpace" presStyleCnt="0"/>
      <dgm:spPr/>
      <dgm:t>
        <a:bodyPr/>
        <a:lstStyle/>
        <a:p>
          <a:endParaRPr lang="ru-RU"/>
        </a:p>
      </dgm:t>
    </dgm:pt>
    <dgm:pt modelId="{0A1C79CF-EA50-427B-8634-E230FCACD14B}" type="pres">
      <dgm:prSet presAssocID="{81DB1EE3-E663-493E-A34E-D6D2192846DF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10A73-F22E-46B3-96C1-B7AB4376E7DC}" type="pres">
      <dgm:prSet presAssocID="{C3B9A699-FAB2-4C8C-A5C6-92C52FDFAE35}" presName="spaceBetweenRectangles" presStyleCnt="0"/>
      <dgm:spPr/>
      <dgm:t>
        <a:bodyPr/>
        <a:lstStyle/>
        <a:p>
          <a:endParaRPr lang="ru-RU"/>
        </a:p>
      </dgm:t>
    </dgm:pt>
    <dgm:pt modelId="{55717932-91E7-4E83-AD09-8198EF6FFC73}" type="pres">
      <dgm:prSet presAssocID="{BDC5F77F-44C3-47CA-B348-66D5D2517E66}" presName="parentLin" presStyleCnt="0"/>
      <dgm:spPr/>
      <dgm:t>
        <a:bodyPr/>
        <a:lstStyle/>
        <a:p>
          <a:endParaRPr lang="ru-RU"/>
        </a:p>
      </dgm:t>
    </dgm:pt>
    <dgm:pt modelId="{53C49500-4339-4BFA-8D05-AF4500B64C20}" type="pres">
      <dgm:prSet presAssocID="{BDC5F77F-44C3-47CA-B348-66D5D2517E66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27189595-6498-48D2-A129-6F4091BA1712}" type="pres">
      <dgm:prSet presAssocID="{BDC5F77F-44C3-47CA-B348-66D5D2517E66}" presName="parentText" presStyleLbl="node1" presStyleIdx="6" presStyleCnt="7" custScaleX="1314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6113F-700E-4CA6-ACD6-0ABCC042D615}" type="pres">
      <dgm:prSet presAssocID="{BDC5F77F-44C3-47CA-B348-66D5D2517E66}" presName="negativeSpace" presStyleCnt="0"/>
      <dgm:spPr/>
      <dgm:t>
        <a:bodyPr/>
        <a:lstStyle/>
        <a:p>
          <a:endParaRPr lang="ru-RU"/>
        </a:p>
      </dgm:t>
    </dgm:pt>
    <dgm:pt modelId="{FF65CC72-69AA-48C3-8F65-C8F5EFC8567D}" type="pres">
      <dgm:prSet presAssocID="{BDC5F77F-44C3-47CA-B348-66D5D2517E66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4534E6-2B96-4BF9-8429-BFCF8C526AD5}" type="presOf" srcId="{8291AFE4-5CD7-42BF-9F63-12CBEB532789}" destId="{44B06975-26BD-4774-9524-AA89B5113FB3}" srcOrd="1" destOrd="0" presId="urn:microsoft.com/office/officeart/2005/8/layout/list1"/>
    <dgm:cxn modelId="{FE4AF462-4BB7-413B-85FC-0D70F0FD8A42}" type="presOf" srcId="{8291AFE4-5CD7-42BF-9F63-12CBEB532789}" destId="{FB582C54-346B-4B41-A59F-8910A36FC88E}" srcOrd="0" destOrd="0" presId="urn:microsoft.com/office/officeart/2005/8/layout/list1"/>
    <dgm:cxn modelId="{63F0B65C-B527-4AD1-8EF5-0B975317A2FB}" type="presOf" srcId="{C49DEEBE-465A-48C7-AA28-5C23F41A250A}" destId="{38E189A6-7CC8-4DC6-8471-8FFFEB1AE1D9}" srcOrd="1" destOrd="0" presId="urn:microsoft.com/office/officeart/2005/8/layout/list1"/>
    <dgm:cxn modelId="{BB47B972-E500-4C87-ADBB-43B39BFD5654}" type="presOf" srcId="{B1471B21-5707-4097-8364-D1001E2D20DD}" destId="{82D72740-2496-4444-A185-AE3D24D9B797}" srcOrd="1" destOrd="0" presId="urn:microsoft.com/office/officeart/2005/8/layout/list1"/>
    <dgm:cxn modelId="{B59FC5BD-5313-464A-84CD-FE5B12B82D06}" type="presOf" srcId="{866D41E2-6A0B-4777-BF8E-53F6D92902AA}" destId="{ECB41D85-3721-417D-B0A8-54493892399C}" srcOrd="0" destOrd="0" presId="urn:microsoft.com/office/officeart/2005/8/layout/list1"/>
    <dgm:cxn modelId="{EB972E92-09DA-4AF1-865D-7158F003D714}" type="presOf" srcId="{EA1FF1A1-8951-43E2-B66E-FF7406E2E422}" destId="{ECEA6823-44F8-40CA-91B1-B569C692201D}" srcOrd="0" destOrd="0" presId="urn:microsoft.com/office/officeart/2005/8/layout/list1"/>
    <dgm:cxn modelId="{AF3F1746-39FD-4C48-8E5F-5BCB68E55897}" type="presOf" srcId="{81DB1EE3-E663-493E-A34E-D6D2192846DF}" destId="{399DDF7B-8D54-4F58-A66F-C77F7B4A17AD}" srcOrd="1" destOrd="0" presId="urn:microsoft.com/office/officeart/2005/8/layout/list1"/>
    <dgm:cxn modelId="{12BB2112-F264-4C4F-AA54-4EAA1B2CF07C}" type="presOf" srcId="{866D41E2-6A0B-4777-BF8E-53F6D92902AA}" destId="{24158CA9-9782-4EBF-8EC2-A9C0693EBAD0}" srcOrd="1" destOrd="0" presId="urn:microsoft.com/office/officeart/2005/8/layout/list1"/>
    <dgm:cxn modelId="{FC0AA8F3-82C9-4A58-B4D5-126CEE0E2E6D}" srcId="{EA1FF1A1-8951-43E2-B66E-FF7406E2E422}" destId="{81DB1EE3-E663-493E-A34E-D6D2192846DF}" srcOrd="5" destOrd="0" parTransId="{F99E40A9-6601-4BAD-A566-846BCC1F493A}" sibTransId="{C3B9A699-FAB2-4C8C-A5C6-92C52FDFAE35}"/>
    <dgm:cxn modelId="{4C80F7D3-4C95-4AA8-96F3-7D4E6125011B}" type="presOf" srcId="{C49DEEBE-465A-48C7-AA28-5C23F41A250A}" destId="{5BA3D4E6-1403-4EC9-8229-D605705B435A}" srcOrd="0" destOrd="0" presId="urn:microsoft.com/office/officeart/2005/8/layout/list1"/>
    <dgm:cxn modelId="{4FD4473B-0DEE-4CED-9A3C-AA4A85D00F1C}" type="presOf" srcId="{B1471B21-5707-4097-8364-D1001E2D20DD}" destId="{C9D3AA6B-D713-4D08-A7FC-832442C77535}" srcOrd="0" destOrd="0" presId="urn:microsoft.com/office/officeart/2005/8/layout/list1"/>
    <dgm:cxn modelId="{B3D909C9-5509-4335-AA5F-B3DCE045212C}" srcId="{EA1FF1A1-8951-43E2-B66E-FF7406E2E422}" destId="{BDC5F77F-44C3-47CA-B348-66D5D2517E66}" srcOrd="6" destOrd="0" parTransId="{D34EA8A3-FAFE-4E38-9C87-B92036D703F6}" sibTransId="{E1B26F85-43F9-4D3B-AB0B-6AAF20CE7CEA}"/>
    <dgm:cxn modelId="{25AAE1B0-71B2-45A8-8BBE-51D15E46807F}" srcId="{EA1FF1A1-8951-43E2-B66E-FF7406E2E422}" destId="{866D41E2-6A0B-4777-BF8E-53F6D92902AA}" srcOrd="2" destOrd="0" parTransId="{17ECA3BF-3346-4011-B63C-20F31B3E7B22}" sibTransId="{85B6E76E-D4F3-48C1-AAC7-809E6C1C54DC}"/>
    <dgm:cxn modelId="{83B30C01-51C9-4FEA-AFA1-4491B041C0BB}" srcId="{EA1FF1A1-8951-43E2-B66E-FF7406E2E422}" destId="{8291AFE4-5CD7-42BF-9F63-12CBEB532789}" srcOrd="4" destOrd="0" parTransId="{058EF238-5344-40B8-9672-62AD6CDE1FC7}" sibTransId="{5F685BB2-04C9-472D-8A03-558FB2CB130E}"/>
    <dgm:cxn modelId="{4112BDC7-47BD-44AC-A856-ABF467F85900}" type="presOf" srcId="{9F823B91-BCA0-4745-A601-08F76ABA2DDA}" destId="{F86F3C7E-254E-4976-B01F-F885ED371352}" srcOrd="0" destOrd="0" presId="urn:microsoft.com/office/officeart/2005/8/layout/list1"/>
    <dgm:cxn modelId="{9C61FEA2-B84A-41CD-B4E3-7CC0A0DBBD80}" srcId="{EA1FF1A1-8951-43E2-B66E-FF7406E2E422}" destId="{9F823B91-BCA0-4745-A601-08F76ABA2DDA}" srcOrd="1" destOrd="0" parTransId="{F6690630-AABB-4CDE-8543-098F45F4C205}" sibTransId="{BA830602-C733-482E-AA99-3090F66C57FD}"/>
    <dgm:cxn modelId="{A7CF5062-64B8-472B-95EA-16A9E503F445}" type="presOf" srcId="{9F823B91-BCA0-4745-A601-08F76ABA2DDA}" destId="{173AD763-1AB4-4EE9-B786-00DA742E48C5}" srcOrd="1" destOrd="0" presId="urn:microsoft.com/office/officeart/2005/8/layout/list1"/>
    <dgm:cxn modelId="{45408F11-9A09-49BF-A741-B3CA5348AF9B}" type="presOf" srcId="{BDC5F77F-44C3-47CA-B348-66D5D2517E66}" destId="{27189595-6498-48D2-A129-6F4091BA1712}" srcOrd="1" destOrd="0" presId="urn:microsoft.com/office/officeart/2005/8/layout/list1"/>
    <dgm:cxn modelId="{10679E9F-7C4F-4209-93F0-FF0ED71D60F9}" type="presOf" srcId="{BDC5F77F-44C3-47CA-B348-66D5D2517E66}" destId="{53C49500-4339-4BFA-8D05-AF4500B64C20}" srcOrd="0" destOrd="0" presId="urn:microsoft.com/office/officeart/2005/8/layout/list1"/>
    <dgm:cxn modelId="{448E92E6-D0A5-40BE-95DB-4595A3A3D255}" srcId="{EA1FF1A1-8951-43E2-B66E-FF7406E2E422}" destId="{B1471B21-5707-4097-8364-D1001E2D20DD}" srcOrd="0" destOrd="0" parTransId="{FD3E88D1-312B-4A7A-8948-4749C2E879E0}" sibTransId="{17AE298F-0A64-43C8-A38F-F95D5107D552}"/>
    <dgm:cxn modelId="{B2DF33FB-2ACD-4525-90D0-9B93FBB5707F}" srcId="{EA1FF1A1-8951-43E2-B66E-FF7406E2E422}" destId="{C49DEEBE-465A-48C7-AA28-5C23F41A250A}" srcOrd="3" destOrd="0" parTransId="{EDA6D0B7-3F79-43F7-93A5-1F6E232035CF}" sibTransId="{8CBC3A44-0B94-49FF-BEC7-6B443E21E4FC}"/>
    <dgm:cxn modelId="{B45AD432-50A9-4652-B9C9-418B34EDB8C1}" type="presOf" srcId="{81DB1EE3-E663-493E-A34E-D6D2192846DF}" destId="{43DCC45C-A158-458B-B583-061ABA31B3DE}" srcOrd="0" destOrd="0" presId="urn:microsoft.com/office/officeart/2005/8/layout/list1"/>
    <dgm:cxn modelId="{F6591326-B1D2-4CDA-BA26-F592B00927DF}" type="presParOf" srcId="{ECEA6823-44F8-40CA-91B1-B569C692201D}" destId="{E345F8FB-9F47-4443-B8D9-835267C31FC1}" srcOrd="0" destOrd="0" presId="urn:microsoft.com/office/officeart/2005/8/layout/list1"/>
    <dgm:cxn modelId="{05121193-5DFB-4BCB-B997-AAE0CECFC6F1}" type="presParOf" srcId="{E345F8FB-9F47-4443-B8D9-835267C31FC1}" destId="{C9D3AA6B-D713-4D08-A7FC-832442C77535}" srcOrd="0" destOrd="0" presId="urn:microsoft.com/office/officeart/2005/8/layout/list1"/>
    <dgm:cxn modelId="{FCC8B59F-3A98-4E96-8C91-018DFF1B0603}" type="presParOf" srcId="{E345F8FB-9F47-4443-B8D9-835267C31FC1}" destId="{82D72740-2496-4444-A185-AE3D24D9B797}" srcOrd="1" destOrd="0" presId="urn:microsoft.com/office/officeart/2005/8/layout/list1"/>
    <dgm:cxn modelId="{95A43E4B-4FD5-4C87-A34F-3C39AE144964}" type="presParOf" srcId="{ECEA6823-44F8-40CA-91B1-B569C692201D}" destId="{36B6F033-EBB1-4358-9E14-A6CE29E97FF7}" srcOrd="1" destOrd="0" presId="urn:microsoft.com/office/officeart/2005/8/layout/list1"/>
    <dgm:cxn modelId="{98C6633F-7B3A-43CE-B5A2-0C03259CBF11}" type="presParOf" srcId="{ECEA6823-44F8-40CA-91B1-B569C692201D}" destId="{0DD4DE89-3287-44B1-8AAE-732B738E763C}" srcOrd="2" destOrd="0" presId="urn:microsoft.com/office/officeart/2005/8/layout/list1"/>
    <dgm:cxn modelId="{6200E1D4-3926-47BB-BA03-7F5166526D01}" type="presParOf" srcId="{ECEA6823-44F8-40CA-91B1-B569C692201D}" destId="{62CF942A-461C-42D8-B0FD-C7AB60E01F30}" srcOrd="3" destOrd="0" presId="urn:microsoft.com/office/officeart/2005/8/layout/list1"/>
    <dgm:cxn modelId="{7D6D32C7-68E0-4FA9-B5AC-73B38C5CCA98}" type="presParOf" srcId="{ECEA6823-44F8-40CA-91B1-B569C692201D}" destId="{E2905292-7FA5-4900-8D87-30E8B37B511E}" srcOrd="4" destOrd="0" presId="urn:microsoft.com/office/officeart/2005/8/layout/list1"/>
    <dgm:cxn modelId="{6BB7EA99-1113-4F7A-9C75-B96A14A15D19}" type="presParOf" srcId="{E2905292-7FA5-4900-8D87-30E8B37B511E}" destId="{F86F3C7E-254E-4976-B01F-F885ED371352}" srcOrd="0" destOrd="0" presId="urn:microsoft.com/office/officeart/2005/8/layout/list1"/>
    <dgm:cxn modelId="{A8290C6E-847B-4F44-A130-340CDF0C93AB}" type="presParOf" srcId="{E2905292-7FA5-4900-8D87-30E8B37B511E}" destId="{173AD763-1AB4-4EE9-B786-00DA742E48C5}" srcOrd="1" destOrd="0" presId="urn:microsoft.com/office/officeart/2005/8/layout/list1"/>
    <dgm:cxn modelId="{9896DB1E-D24E-4181-9DD6-68BE98051DFC}" type="presParOf" srcId="{ECEA6823-44F8-40CA-91B1-B569C692201D}" destId="{2FA30B06-0BAD-427E-8767-5870410680CC}" srcOrd="5" destOrd="0" presId="urn:microsoft.com/office/officeart/2005/8/layout/list1"/>
    <dgm:cxn modelId="{59C916A5-622E-4A43-BA10-83377483E43C}" type="presParOf" srcId="{ECEA6823-44F8-40CA-91B1-B569C692201D}" destId="{2F474D5E-B956-49EC-8F42-A9AAE52B001B}" srcOrd="6" destOrd="0" presId="urn:microsoft.com/office/officeart/2005/8/layout/list1"/>
    <dgm:cxn modelId="{C6975604-88AC-4FD9-B071-1A28A3A90947}" type="presParOf" srcId="{ECEA6823-44F8-40CA-91B1-B569C692201D}" destId="{AD02E986-AE2E-48D8-AA47-C2E06E3588AD}" srcOrd="7" destOrd="0" presId="urn:microsoft.com/office/officeart/2005/8/layout/list1"/>
    <dgm:cxn modelId="{572FB852-F5C0-4691-8CAB-6854E0077FC8}" type="presParOf" srcId="{ECEA6823-44F8-40CA-91B1-B569C692201D}" destId="{C432369E-FAD3-4DE1-ABF7-BF0C2FD2D1D3}" srcOrd="8" destOrd="0" presId="urn:microsoft.com/office/officeart/2005/8/layout/list1"/>
    <dgm:cxn modelId="{ACB569AB-3C4A-4FBF-A383-7AFE5F690FDE}" type="presParOf" srcId="{C432369E-FAD3-4DE1-ABF7-BF0C2FD2D1D3}" destId="{ECB41D85-3721-417D-B0A8-54493892399C}" srcOrd="0" destOrd="0" presId="urn:microsoft.com/office/officeart/2005/8/layout/list1"/>
    <dgm:cxn modelId="{187ECAD2-776A-4787-80B4-7AC1F443246C}" type="presParOf" srcId="{C432369E-FAD3-4DE1-ABF7-BF0C2FD2D1D3}" destId="{24158CA9-9782-4EBF-8EC2-A9C0693EBAD0}" srcOrd="1" destOrd="0" presId="urn:microsoft.com/office/officeart/2005/8/layout/list1"/>
    <dgm:cxn modelId="{E01AD739-3C37-4640-BEF2-EE1B2FD9226A}" type="presParOf" srcId="{ECEA6823-44F8-40CA-91B1-B569C692201D}" destId="{918B8718-6269-4A02-8842-A3EE9169BE46}" srcOrd="9" destOrd="0" presId="urn:microsoft.com/office/officeart/2005/8/layout/list1"/>
    <dgm:cxn modelId="{2A8ECE8E-953D-41CF-9D6B-9664B03808AE}" type="presParOf" srcId="{ECEA6823-44F8-40CA-91B1-B569C692201D}" destId="{A205F47F-A0AF-42A8-9949-FC7696875736}" srcOrd="10" destOrd="0" presId="urn:microsoft.com/office/officeart/2005/8/layout/list1"/>
    <dgm:cxn modelId="{FA7DB983-0925-4714-ADA5-3EBF6E187C5C}" type="presParOf" srcId="{ECEA6823-44F8-40CA-91B1-B569C692201D}" destId="{339AE1AD-87E8-43FB-AD85-1771D3EBEDFB}" srcOrd="11" destOrd="0" presId="urn:microsoft.com/office/officeart/2005/8/layout/list1"/>
    <dgm:cxn modelId="{BB73F338-DD6C-4283-BF07-4DA5454AE542}" type="presParOf" srcId="{ECEA6823-44F8-40CA-91B1-B569C692201D}" destId="{0B019F46-A091-43BA-8561-3666F97288E5}" srcOrd="12" destOrd="0" presId="urn:microsoft.com/office/officeart/2005/8/layout/list1"/>
    <dgm:cxn modelId="{CB131215-D523-403E-8B83-3EADFEF81C6C}" type="presParOf" srcId="{0B019F46-A091-43BA-8561-3666F97288E5}" destId="{5BA3D4E6-1403-4EC9-8229-D605705B435A}" srcOrd="0" destOrd="0" presId="urn:microsoft.com/office/officeart/2005/8/layout/list1"/>
    <dgm:cxn modelId="{2F552A06-BB6C-430D-91B1-ACCCF6D2FD1C}" type="presParOf" srcId="{0B019F46-A091-43BA-8561-3666F97288E5}" destId="{38E189A6-7CC8-4DC6-8471-8FFFEB1AE1D9}" srcOrd="1" destOrd="0" presId="urn:microsoft.com/office/officeart/2005/8/layout/list1"/>
    <dgm:cxn modelId="{0E37C145-6017-491F-A287-9884B6DCFE16}" type="presParOf" srcId="{ECEA6823-44F8-40CA-91B1-B569C692201D}" destId="{C65E338D-1543-4E10-A77E-677218712381}" srcOrd="13" destOrd="0" presId="urn:microsoft.com/office/officeart/2005/8/layout/list1"/>
    <dgm:cxn modelId="{A7E06055-2CCB-4459-9D57-8892929F7AEB}" type="presParOf" srcId="{ECEA6823-44F8-40CA-91B1-B569C692201D}" destId="{1E1A37C6-6A1D-4799-921E-AAAF3AB94124}" srcOrd="14" destOrd="0" presId="urn:microsoft.com/office/officeart/2005/8/layout/list1"/>
    <dgm:cxn modelId="{DA87CF56-B68D-44BC-8CE3-038D8812CF61}" type="presParOf" srcId="{ECEA6823-44F8-40CA-91B1-B569C692201D}" destId="{29D8C98E-AEF4-4A3B-BBAD-D2E47301630B}" srcOrd="15" destOrd="0" presId="urn:microsoft.com/office/officeart/2005/8/layout/list1"/>
    <dgm:cxn modelId="{D2AB8C5D-773C-42DF-B252-E4B7BA76FDA0}" type="presParOf" srcId="{ECEA6823-44F8-40CA-91B1-B569C692201D}" destId="{4571E61F-6C09-4F2E-A3CA-1FB009B64A0E}" srcOrd="16" destOrd="0" presId="urn:microsoft.com/office/officeart/2005/8/layout/list1"/>
    <dgm:cxn modelId="{A86E5206-0B68-4710-B7E6-D95EABC777EC}" type="presParOf" srcId="{4571E61F-6C09-4F2E-A3CA-1FB009B64A0E}" destId="{FB582C54-346B-4B41-A59F-8910A36FC88E}" srcOrd="0" destOrd="0" presId="urn:microsoft.com/office/officeart/2005/8/layout/list1"/>
    <dgm:cxn modelId="{A6CA5309-ACF8-4C22-B45B-A4F6BD31F24B}" type="presParOf" srcId="{4571E61F-6C09-4F2E-A3CA-1FB009B64A0E}" destId="{44B06975-26BD-4774-9524-AA89B5113FB3}" srcOrd="1" destOrd="0" presId="urn:microsoft.com/office/officeart/2005/8/layout/list1"/>
    <dgm:cxn modelId="{33DD9771-D4C8-47CE-AEAA-606443CE2559}" type="presParOf" srcId="{ECEA6823-44F8-40CA-91B1-B569C692201D}" destId="{2DDF6075-5A31-41DE-991C-E5F625C8944D}" srcOrd="17" destOrd="0" presId="urn:microsoft.com/office/officeart/2005/8/layout/list1"/>
    <dgm:cxn modelId="{13860E0E-B11E-49C5-B702-5B47660AB176}" type="presParOf" srcId="{ECEA6823-44F8-40CA-91B1-B569C692201D}" destId="{903B2D2B-CAD7-4CFB-B9E3-4EBFE7F8296A}" srcOrd="18" destOrd="0" presId="urn:microsoft.com/office/officeart/2005/8/layout/list1"/>
    <dgm:cxn modelId="{0780F04D-8DC4-4826-93A4-FFE4FC49D54E}" type="presParOf" srcId="{ECEA6823-44F8-40CA-91B1-B569C692201D}" destId="{3BD5C799-FE12-4056-9D86-C83FC7D4A809}" srcOrd="19" destOrd="0" presId="urn:microsoft.com/office/officeart/2005/8/layout/list1"/>
    <dgm:cxn modelId="{5AED50ED-9579-450D-8201-528A535909D5}" type="presParOf" srcId="{ECEA6823-44F8-40CA-91B1-B569C692201D}" destId="{405359FD-3834-4BE2-A790-AB6343C00704}" srcOrd="20" destOrd="0" presId="urn:microsoft.com/office/officeart/2005/8/layout/list1"/>
    <dgm:cxn modelId="{9F9F9991-15D8-4F1B-9F79-E0AB2BA0C90E}" type="presParOf" srcId="{405359FD-3834-4BE2-A790-AB6343C00704}" destId="{43DCC45C-A158-458B-B583-061ABA31B3DE}" srcOrd="0" destOrd="0" presId="urn:microsoft.com/office/officeart/2005/8/layout/list1"/>
    <dgm:cxn modelId="{139A1692-6381-44B4-A911-80BAE64E1D33}" type="presParOf" srcId="{405359FD-3834-4BE2-A790-AB6343C00704}" destId="{399DDF7B-8D54-4F58-A66F-C77F7B4A17AD}" srcOrd="1" destOrd="0" presId="urn:microsoft.com/office/officeart/2005/8/layout/list1"/>
    <dgm:cxn modelId="{FD8231D7-9197-4191-9D89-975188731B07}" type="presParOf" srcId="{ECEA6823-44F8-40CA-91B1-B569C692201D}" destId="{0BB403F5-BE89-4195-8FF8-B5073FE20239}" srcOrd="21" destOrd="0" presId="urn:microsoft.com/office/officeart/2005/8/layout/list1"/>
    <dgm:cxn modelId="{AB8665B3-5549-445C-848C-0C1B33217304}" type="presParOf" srcId="{ECEA6823-44F8-40CA-91B1-B569C692201D}" destId="{0A1C79CF-EA50-427B-8634-E230FCACD14B}" srcOrd="22" destOrd="0" presId="urn:microsoft.com/office/officeart/2005/8/layout/list1"/>
    <dgm:cxn modelId="{9E7C0423-491D-4FC5-827A-6A49C07EF7B2}" type="presParOf" srcId="{ECEA6823-44F8-40CA-91B1-B569C692201D}" destId="{CA510A73-F22E-46B3-96C1-B7AB4376E7DC}" srcOrd="23" destOrd="0" presId="urn:microsoft.com/office/officeart/2005/8/layout/list1"/>
    <dgm:cxn modelId="{0FC4DA40-DE4E-42B9-8846-8EDB16B88516}" type="presParOf" srcId="{ECEA6823-44F8-40CA-91B1-B569C692201D}" destId="{55717932-91E7-4E83-AD09-8198EF6FFC73}" srcOrd="24" destOrd="0" presId="urn:microsoft.com/office/officeart/2005/8/layout/list1"/>
    <dgm:cxn modelId="{7D718D8E-3691-4E83-A1B9-14EF216AB3B7}" type="presParOf" srcId="{55717932-91E7-4E83-AD09-8198EF6FFC73}" destId="{53C49500-4339-4BFA-8D05-AF4500B64C20}" srcOrd="0" destOrd="0" presId="urn:microsoft.com/office/officeart/2005/8/layout/list1"/>
    <dgm:cxn modelId="{F702DC05-A381-41B9-B179-620F9D633B9F}" type="presParOf" srcId="{55717932-91E7-4E83-AD09-8198EF6FFC73}" destId="{27189595-6498-48D2-A129-6F4091BA1712}" srcOrd="1" destOrd="0" presId="urn:microsoft.com/office/officeart/2005/8/layout/list1"/>
    <dgm:cxn modelId="{9D580A09-A3D9-431C-BB91-B3F17DF71C1B}" type="presParOf" srcId="{ECEA6823-44F8-40CA-91B1-B569C692201D}" destId="{66C6113F-700E-4CA6-ACD6-0ABCC042D615}" srcOrd="25" destOrd="0" presId="urn:microsoft.com/office/officeart/2005/8/layout/list1"/>
    <dgm:cxn modelId="{743BF0D9-EC86-4736-8E76-D292FF27F290}" type="presParOf" srcId="{ECEA6823-44F8-40CA-91B1-B569C692201D}" destId="{FF65CC72-69AA-48C3-8F65-C8F5EFC8567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51E89-245F-43F1-A429-9277CF72A167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3D398-8612-4411-8FB6-787061C04740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400" kern="1200" dirty="0" err="1" smtClean="0">
              <a:latin typeface="Times New Roman" pitchFamily="18" charset="0"/>
              <a:cs typeface="Times New Roman" pitchFamily="18" charset="0"/>
            </a:rPr>
            <a:t>Основні</a:t>
          </a:r>
          <a:r>
            <a:rPr lang="ru-RU" altLang="ru-RU" sz="2400" kern="1200" dirty="0" smtClean="0">
              <a:latin typeface="Times New Roman" pitchFamily="18" charset="0"/>
              <a:cs typeface="Times New Roman" pitchFamily="18" charset="0"/>
            </a:rPr>
            <a:t> морально-</a:t>
          </a:r>
          <a:r>
            <a:rPr lang="ru-RU" altLang="ru-RU" sz="2400" kern="1200" dirty="0" err="1" smtClean="0">
              <a:latin typeface="Times New Roman" pitchFamily="18" charset="0"/>
              <a:cs typeface="Times New Roman" pitchFamily="18" charset="0"/>
            </a:rPr>
            <a:t>етичні</a:t>
          </a:r>
          <a:r>
            <a:rPr lang="ru-RU" alt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400" kern="1200" dirty="0" err="1" smtClean="0">
              <a:latin typeface="Times New Roman" pitchFamily="18" charset="0"/>
              <a:cs typeface="Times New Roman" pitchFamily="18" charset="0"/>
            </a:rPr>
            <a:t>вимоги</a:t>
          </a:r>
          <a:r>
            <a:rPr lang="ru-RU" altLang="ru-RU" sz="240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altLang="ru-RU" sz="2400" kern="1200" dirty="0" err="1" smtClean="0">
              <a:latin typeface="Times New Roman" pitchFamily="18" charset="0"/>
              <a:cs typeface="Times New Roman" pitchFamily="18" charset="0"/>
            </a:rPr>
            <a:t>сучасного</a:t>
          </a:r>
          <a:r>
            <a:rPr lang="ru-RU" alt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400" kern="1200" dirty="0" err="1" smtClean="0">
              <a:latin typeface="Times New Roman" pitchFamily="18" charset="0"/>
              <a:cs typeface="Times New Roman" pitchFamily="18" charset="0"/>
            </a:rPr>
            <a:t>ефективного</a:t>
          </a:r>
          <a:r>
            <a:rPr lang="ru-RU" altLang="ru-RU" sz="2400" kern="1200" dirty="0" smtClean="0">
              <a:latin typeface="Times New Roman" pitchFamily="18" charset="0"/>
              <a:cs typeface="Times New Roman" pitchFamily="18" charset="0"/>
            </a:rPr>
            <a:t> менеджера</a:t>
          </a:r>
          <a:endParaRPr lang="ru-RU" sz="2400" kern="1200" dirty="0"/>
        </a:p>
      </dsp:txBody>
      <dsp:txXfrm>
        <a:off x="460128" y="312440"/>
        <a:ext cx="5580684" cy="625205"/>
      </dsp:txXfrm>
    </dsp:sp>
    <dsp:sp modelId="{9FEA1FF1-C090-408C-8E09-687C5DEF52CD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14442-5067-4B00-B6D4-E1E731101226}">
      <dsp:nvSpPr>
        <dsp:cNvPr id="0" name=""/>
        <dsp:cNvSpPr/>
      </dsp:nvSpPr>
      <dsp:spPr>
        <a:xfrm>
          <a:off x="792096" y="1224134"/>
          <a:ext cx="5222240" cy="6252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400" kern="1200" dirty="0" smtClean="0">
              <a:latin typeface="Times New Roman" pitchFamily="18" charset="0"/>
              <a:cs typeface="Times New Roman" pitchFamily="18" charset="0"/>
            </a:rPr>
            <a:t>Етичний кодекс бізнесмена.</a:t>
          </a:r>
          <a:endParaRPr lang="ru-RU" sz="2400" kern="1200" dirty="0"/>
        </a:p>
      </dsp:txBody>
      <dsp:txXfrm>
        <a:off x="792096" y="1224134"/>
        <a:ext cx="5222240" cy="625205"/>
      </dsp:txXfrm>
    </dsp:sp>
    <dsp:sp modelId="{AEFCF893-75A9-4048-B55F-37A5780CC579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4B8EE-C3D8-4BC7-9C3B-4754D8AA80C7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400" kern="1200" dirty="0" smtClean="0">
              <a:latin typeface="Times New Roman" pitchFamily="18" charset="0"/>
              <a:cs typeface="Times New Roman" pitchFamily="18" charset="0"/>
            </a:rPr>
            <a:t>Правила </a:t>
          </a:r>
          <a:r>
            <a:rPr lang="ru-RU" altLang="ru-RU" sz="2400" kern="1200" dirty="0" err="1" smtClean="0">
              <a:latin typeface="Times New Roman" pitchFamily="18" charset="0"/>
              <a:cs typeface="Times New Roman" pitchFamily="18" charset="0"/>
            </a:rPr>
            <a:t>конструктивної</a:t>
          </a:r>
          <a:r>
            <a:rPr lang="ru-RU" altLang="ru-RU" sz="2400" kern="1200" dirty="0" smtClean="0">
              <a:latin typeface="Times New Roman" pitchFamily="18" charset="0"/>
              <a:cs typeface="Times New Roman" pitchFamily="18" charset="0"/>
            </a:rPr>
            <a:t> критики.</a:t>
          </a:r>
          <a:endParaRPr lang="ru-RU" sz="2400" kern="1200" dirty="0"/>
        </a:p>
      </dsp:txBody>
      <dsp:txXfrm>
        <a:off x="818573" y="2188382"/>
        <a:ext cx="5222240" cy="625205"/>
      </dsp:txXfrm>
    </dsp:sp>
    <dsp:sp modelId="{C2620669-7DAE-4F25-9E33-C0E41CBEAFCA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B6B16-4515-466E-8FAD-A8011B54E652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400" kern="1200" dirty="0" err="1" smtClean="0">
              <a:latin typeface="Times New Roman" pitchFamily="18" charset="0"/>
              <a:cs typeface="Times New Roman" pitchFamily="18" charset="0"/>
            </a:rPr>
            <a:t>К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онфлікт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сутність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типологія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, причини,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стилі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вирішення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kern="1200" dirty="0"/>
        </a:p>
      </dsp:txBody>
      <dsp:txXfrm>
        <a:off x="460128" y="3126353"/>
        <a:ext cx="5580684" cy="625205"/>
      </dsp:txXfrm>
    </dsp:sp>
    <dsp:sp modelId="{5BE77154-BB41-47DD-9581-131ACCDE2E89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AA95C-3D44-4125-A9DB-1FAFB1F0CA2D}">
      <dsp:nvSpPr>
        <dsp:cNvPr id="0" name=""/>
        <dsp:cNvSpPr/>
      </dsp:nvSpPr>
      <dsp:spPr>
        <a:xfrm>
          <a:off x="516486" y="1322702"/>
          <a:ext cx="775797" cy="4337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7395"/>
              </a:lnTo>
              <a:lnTo>
                <a:pt x="775797" y="433739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3E0E5-61B4-442B-8E6D-A5734C7973BE}">
      <dsp:nvSpPr>
        <dsp:cNvPr id="0" name=""/>
        <dsp:cNvSpPr/>
      </dsp:nvSpPr>
      <dsp:spPr>
        <a:xfrm>
          <a:off x="516486" y="1322702"/>
          <a:ext cx="866755" cy="3483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3789"/>
              </a:lnTo>
              <a:lnTo>
                <a:pt x="866755" y="348378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A5901-D48B-4C9B-895F-1DA6AE2367E8}">
      <dsp:nvSpPr>
        <dsp:cNvPr id="0" name=""/>
        <dsp:cNvSpPr/>
      </dsp:nvSpPr>
      <dsp:spPr>
        <a:xfrm>
          <a:off x="516486" y="1322702"/>
          <a:ext cx="775797" cy="249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8926"/>
              </a:lnTo>
              <a:lnTo>
                <a:pt x="775797" y="249892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6AED9-6C5D-4FE1-9602-C460F7F50168}">
      <dsp:nvSpPr>
        <dsp:cNvPr id="0" name=""/>
        <dsp:cNvSpPr/>
      </dsp:nvSpPr>
      <dsp:spPr>
        <a:xfrm>
          <a:off x="516486" y="1322702"/>
          <a:ext cx="775797" cy="1579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9691"/>
              </a:lnTo>
              <a:lnTo>
                <a:pt x="775797" y="157969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F4E4F-B4B2-4234-9869-F87693463A57}">
      <dsp:nvSpPr>
        <dsp:cNvPr id="0" name=""/>
        <dsp:cNvSpPr/>
      </dsp:nvSpPr>
      <dsp:spPr>
        <a:xfrm>
          <a:off x="516486" y="1322702"/>
          <a:ext cx="775797" cy="660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457"/>
              </a:lnTo>
              <a:lnTo>
                <a:pt x="775797" y="66045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2B073-4367-405E-B668-5C3930018DED}">
      <dsp:nvSpPr>
        <dsp:cNvPr id="0" name=""/>
        <dsp:cNvSpPr/>
      </dsp:nvSpPr>
      <dsp:spPr>
        <a:xfrm>
          <a:off x="0" y="216449"/>
          <a:ext cx="5164868" cy="11062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2800" b="0" kern="1200" spc="0" baseline="0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Людиноцентричний</a:t>
          </a:r>
          <a:endParaRPr lang="ru-RU" sz="2800" b="0" kern="1200" spc="0" baseline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2800" b="0" kern="1200" spc="0" baseline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менеджмент</a:t>
          </a:r>
          <a:endParaRPr kumimoji="0" lang="ru-RU" altLang="ru-RU" sz="2800" b="0" i="1" u="none" strike="noStrike" kern="1200" cap="none" spc="0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6449"/>
        <a:ext cx="5164868" cy="1106253"/>
      </dsp:txXfrm>
    </dsp:sp>
    <dsp:sp modelId="{31B3A13A-F09E-41C6-9477-50DCA0AE18A5}">
      <dsp:nvSpPr>
        <dsp:cNvPr id="0" name=""/>
        <dsp:cNvSpPr/>
      </dsp:nvSpPr>
      <dsp:spPr>
        <a:xfrm>
          <a:off x="1292284" y="1659485"/>
          <a:ext cx="7057106" cy="6473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забезпечує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вільний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кожного </a:t>
          </a: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працівника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292284" y="1659485"/>
        <a:ext cx="7057106" cy="647348"/>
      </dsp:txXfrm>
    </dsp:sp>
    <dsp:sp modelId="{8C99FDBB-A980-4B85-86DB-C3B2D9C128AF}">
      <dsp:nvSpPr>
        <dsp:cNvPr id="0" name=""/>
        <dsp:cNvSpPr/>
      </dsp:nvSpPr>
      <dsp:spPr>
        <a:xfrm>
          <a:off x="1292284" y="2578720"/>
          <a:ext cx="7027302" cy="6473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сприяє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задоволенню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особистих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інтересів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задумів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сподівань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кожного </a:t>
          </a: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працюючого</a:t>
          </a:r>
          <a:endParaRPr kumimoji="0" lang="ru-RU" altLang="ru-RU" sz="20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2284" y="2578720"/>
        <a:ext cx="7027302" cy="647348"/>
      </dsp:txXfrm>
    </dsp:sp>
    <dsp:sp modelId="{BDC7130D-31B3-4E19-A736-2DFFD647D02E}">
      <dsp:nvSpPr>
        <dsp:cNvPr id="0" name=""/>
        <dsp:cNvSpPr/>
      </dsp:nvSpPr>
      <dsp:spPr>
        <a:xfrm>
          <a:off x="1292284" y="3497954"/>
          <a:ext cx="7098316" cy="6473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розкриває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ініціативу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творчі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здібності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кожного члена </a:t>
          </a: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колективу</a:t>
          </a:r>
          <a:endParaRPr kumimoji="0" lang="ru-RU" altLang="ru-RU" sz="20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2284" y="3497954"/>
        <a:ext cx="7098316" cy="647348"/>
      </dsp:txXfrm>
    </dsp:sp>
    <dsp:sp modelId="{2DA66D89-E422-49DC-8CA0-8A184990E64C}">
      <dsp:nvSpPr>
        <dsp:cNvPr id="0" name=""/>
        <dsp:cNvSpPr/>
      </dsp:nvSpPr>
      <dsp:spPr>
        <a:xfrm>
          <a:off x="1383242" y="4482817"/>
          <a:ext cx="7196053" cy="6473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етичний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своєю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суттю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оскільки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базується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загальних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моральних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принципах</a:t>
          </a:r>
        </a:p>
      </dsp:txBody>
      <dsp:txXfrm>
        <a:off x="1383242" y="4482817"/>
        <a:ext cx="7196053" cy="647348"/>
      </dsp:txXfrm>
    </dsp:sp>
    <dsp:sp modelId="{A3383C04-CDDB-4851-8807-988D4E70D3C7}">
      <dsp:nvSpPr>
        <dsp:cNvPr id="0" name=""/>
        <dsp:cNvSpPr/>
      </dsp:nvSpPr>
      <dsp:spPr>
        <a:xfrm>
          <a:off x="1292284" y="5336423"/>
          <a:ext cx="7285944" cy="6473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спрямований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людських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відносин</a:t>
          </a:r>
          <a:endParaRPr kumimoji="0" lang="ru-RU" altLang="ru-RU" sz="20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засадах </a:t>
          </a: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культури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свободи</a:t>
          </a:r>
          <a:r>
            <a:rPr kumimoji="0" lang="ru-RU" altLang="ru-RU" sz="20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kumimoji="0" lang="ru-RU" altLang="ru-RU" sz="20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ініціативи</a:t>
          </a:r>
          <a:endParaRPr kumimoji="0" lang="ru-RU" altLang="ru-RU" sz="20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2284" y="5336423"/>
        <a:ext cx="7285944" cy="6473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363CC-447F-448C-A3C3-EC8042CA0E79}">
      <dsp:nvSpPr>
        <dsp:cNvPr id="0" name=""/>
        <dsp:cNvSpPr/>
      </dsp:nvSpPr>
      <dsp:spPr>
        <a:xfrm>
          <a:off x="0" y="882812"/>
          <a:ext cx="1870379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76200" rIns="213360" bIns="76200" numCol="1" spcCol="1270" anchor="ctr" anchorCtr="0">
          <a:noAutofit/>
        </a:bodyPr>
        <a:lstStyle/>
        <a:p>
          <a:pPr lvl="0" algn="r" defTabSz="1333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3000" b="0" i="0" u="none" strike="noStrike" kern="1200" cap="none" spc="0" normalizeH="0" baseline="0" noProof="0" smtClean="0">
              <a:ln/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Сутність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82812"/>
        <a:ext cx="1870379" cy="594000"/>
      </dsp:txXfrm>
    </dsp:sp>
    <dsp:sp modelId="{F0769A7E-71B1-4539-B254-4B769207BFBE}">
      <dsp:nvSpPr>
        <dsp:cNvPr id="0" name=""/>
        <dsp:cNvSpPr/>
      </dsp:nvSpPr>
      <dsp:spPr>
        <a:xfrm>
          <a:off x="1870379" y="381624"/>
          <a:ext cx="374075" cy="15963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CF84C-CBFD-4BAB-B5B8-B8CC1F2F5997}">
      <dsp:nvSpPr>
        <dsp:cNvPr id="0" name=""/>
        <dsp:cNvSpPr/>
      </dsp:nvSpPr>
      <dsp:spPr>
        <a:xfrm>
          <a:off x="2394085" y="381624"/>
          <a:ext cx="5087432" cy="15963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гострий</a:t>
          </a: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спосіб</a:t>
          </a: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вирішення</a:t>
          </a: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протиріч</a:t>
          </a: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інтересах</a:t>
          </a: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цілях</a:t>
          </a: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поглядах</a:t>
          </a: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виникають</a:t>
          </a: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процесі</a:t>
          </a: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соціальної</a:t>
          </a: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взаємодії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4085" y="381624"/>
        <a:ext cx="5087432" cy="1596375"/>
      </dsp:txXfrm>
    </dsp:sp>
    <dsp:sp modelId="{27833330-E964-4CB0-BF52-AF0735695B06}">
      <dsp:nvSpPr>
        <dsp:cNvPr id="0" name=""/>
        <dsp:cNvSpPr/>
      </dsp:nvSpPr>
      <dsp:spPr>
        <a:xfrm>
          <a:off x="0" y="2587187"/>
          <a:ext cx="1872208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Зміст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87187"/>
        <a:ext cx="1872208" cy="594000"/>
      </dsp:txXfrm>
    </dsp:sp>
    <dsp:sp modelId="{37BC6758-3779-46DB-9F2E-DABCCC88B7E6}">
      <dsp:nvSpPr>
        <dsp:cNvPr id="0" name=""/>
        <dsp:cNvSpPr/>
      </dsp:nvSpPr>
      <dsp:spPr>
        <a:xfrm>
          <a:off x="1872207" y="2086000"/>
          <a:ext cx="374441" cy="15963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CD714-782D-4C7A-A494-63B3609C490F}">
      <dsp:nvSpPr>
        <dsp:cNvPr id="0" name=""/>
        <dsp:cNvSpPr/>
      </dsp:nvSpPr>
      <dsp:spPr>
        <a:xfrm>
          <a:off x="2396426" y="2086000"/>
          <a:ext cx="5092405" cy="15963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протидія</a:t>
          </a: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учасників</a:t>
          </a: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цієї</a:t>
          </a: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взаємодії</a:t>
          </a: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зазвичай</a:t>
          </a: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супроводжується</a:t>
          </a: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негативними</a:t>
          </a: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емоціями</a:t>
          </a:r>
          <a:r>
            <a:rPr 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рамками правил і норм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6426" y="2086000"/>
        <a:ext cx="5092405" cy="15963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E3D6E-887A-4B7C-8100-125989E61707}">
      <dsp:nvSpPr>
        <dsp:cNvPr id="0" name=""/>
        <dsp:cNvSpPr/>
      </dsp:nvSpPr>
      <dsp:spPr>
        <a:xfrm>
          <a:off x="0" y="0"/>
          <a:ext cx="8676456" cy="15526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Внутрішньоособистий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реакція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робоче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перевантаження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недовантаження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пов’язана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низькою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ступінню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задоволеністю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працею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малою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впевненістю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у себе і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організацією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також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стресом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0558" y="0"/>
        <a:ext cx="6785897" cy="1552672"/>
      </dsp:txXfrm>
    </dsp:sp>
    <dsp:sp modelId="{6E97330C-33C5-476B-844F-5A9B333117A1}">
      <dsp:nvSpPr>
        <dsp:cNvPr id="0" name=""/>
        <dsp:cNvSpPr/>
      </dsp:nvSpPr>
      <dsp:spPr>
        <a:xfrm>
          <a:off x="155267" y="155267"/>
          <a:ext cx="1735291" cy="12421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49C83-8B75-437A-8AC4-D7B892FC9AC4}">
      <dsp:nvSpPr>
        <dsp:cNvPr id="0" name=""/>
        <dsp:cNvSpPr/>
      </dsp:nvSpPr>
      <dsp:spPr>
        <a:xfrm>
          <a:off x="0" y="1707939"/>
          <a:ext cx="8676456" cy="15526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Міжособистий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боротьба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керівників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обмежені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ресурси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капітал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робочу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силу, час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використання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обладнання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ухвалення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проекта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0558" y="1707939"/>
        <a:ext cx="6785897" cy="1552672"/>
      </dsp:txXfrm>
    </dsp:sp>
    <dsp:sp modelId="{FFABA45E-C963-4CE5-811E-3D1F54596AF6}">
      <dsp:nvSpPr>
        <dsp:cNvPr id="0" name=""/>
        <dsp:cNvSpPr/>
      </dsp:nvSpPr>
      <dsp:spPr>
        <a:xfrm>
          <a:off x="155267" y="1863207"/>
          <a:ext cx="1735291" cy="12421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CCC81-7217-4240-9FF9-AABC8EC9155C}">
      <dsp:nvSpPr>
        <dsp:cNvPr id="0" name=""/>
        <dsp:cNvSpPr/>
      </dsp:nvSpPr>
      <dsp:spPr>
        <a:xfrm>
          <a:off x="0" y="3415879"/>
          <a:ext cx="8676456" cy="15526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Між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особистістю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групою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особистість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займає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позицію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відрізняється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позиції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групи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0558" y="3415879"/>
        <a:ext cx="6785897" cy="1552672"/>
      </dsp:txXfrm>
    </dsp:sp>
    <dsp:sp modelId="{2E956400-7554-40E0-A864-23D0971C6A67}">
      <dsp:nvSpPr>
        <dsp:cNvPr id="0" name=""/>
        <dsp:cNvSpPr/>
      </dsp:nvSpPr>
      <dsp:spPr>
        <a:xfrm>
          <a:off x="155267" y="3571146"/>
          <a:ext cx="1735291" cy="12421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776C9-359C-4144-9DCD-F11177C31001}">
      <dsp:nvSpPr>
        <dsp:cNvPr id="0" name=""/>
        <dsp:cNvSpPr/>
      </dsp:nvSpPr>
      <dsp:spPr>
        <a:xfrm>
          <a:off x="0" y="0"/>
          <a:ext cx="8064896" cy="15751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Розподіл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ресурсів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виділити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більшу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частку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ресурсів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якомусь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одному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керівнику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підлеглому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групі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означає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інші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отримають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меншу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долю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спільної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кількості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0496" y="0"/>
        <a:ext cx="6294399" cy="1575174"/>
      </dsp:txXfrm>
    </dsp:sp>
    <dsp:sp modelId="{5F4D8AB3-403A-4853-9CEC-AB8042631E88}">
      <dsp:nvSpPr>
        <dsp:cNvPr id="0" name=""/>
        <dsp:cNvSpPr/>
      </dsp:nvSpPr>
      <dsp:spPr>
        <a:xfrm>
          <a:off x="157517" y="157517"/>
          <a:ext cx="1612979" cy="12601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4D3DF-524B-4E15-85AF-90B931726D94}">
      <dsp:nvSpPr>
        <dsp:cNvPr id="0" name=""/>
        <dsp:cNvSpPr/>
      </dsp:nvSpPr>
      <dsp:spPr>
        <a:xfrm>
          <a:off x="0" y="1732692"/>
          <a:ext cx="8064896" cy="15751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Взаємозалежність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задач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всі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організації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є системами,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складаються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взаємозалежних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елементів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одна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людина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група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залежать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виконанні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задачі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іншої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людини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групи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0496" y="1732692"/>
        <a:ext cx="6294399" cy="1575174"/>
      </dsp:txXfrm>
    </dsp:sp>
    <dsp:sp modelId="{6D9DC2C8-F061-49C8-A758-6674BAD89B5C}">
      <dsp:nvSpPr>
        <dsp:cNvPr id="0" name=""/>
        <dsp:cNvSpPr/>
      </dsp:nvSpPr>
      <dsp:spPr>
        <a:xfrm>
          <a:off x="157517" y="1890209"/>
          <a:ext cx="1612979" cy="12601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D7499-3ED3-4491-A78F-C6F5A2F212D7}">
      <dsp:nvSpPr>
        <dsp:cNvPr id="0" name=""/>
        <dsp:cNvSpPr/>
      </dsp:nvSpPr>
      <dsp:spPr>
        <a:xfrm>
          <a:off x="0" y="3465384"/>
          <a:ext cx="8064896" cy="15751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Розбіжність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цілях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спеціалізовані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підрозділи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сами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формулюють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свої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цілі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можуть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приділяти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більше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уваги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їх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досягненню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чим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цілям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всієї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організації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kern="1200" dirty="0"/>
        </a:p>
      </dsp:txBody>
      <dsp:txXfrm>
        <a:off x="1770496" y="3465384"/>
        <a:ext cx="6294399" cy="1575174"/>
      </dsp:txXfrm>
    </dsp:sp>
    <dsp:sp modelId="{75A15F44-B388-4763-8E1F-9B93093A5C18}">
      <dsp:nvSpPr>
        <dsp:cNvPr id="0" name=""/>
        <dsp:cNvSpPr/>
      </dsp:nvSpPr>
      <dsp:spPr>
        <a:xfrm>
          <a:off x="157517" y="3622902"/>
          <a:ext cx="1612979" cy="12601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4B665-C29B-47C2-A82D-9D6A51A44E1B}">
      <dsp:nvSpPr>
        <dsp:cNvPr id="0" name=""/>
        <dsp:cNvSpPr/>
      </dsp:nvSpPr>
      <dsp:spPr>
        <a:xfrm>
          <a:off x="0" y="0"/>
          <a:ext cx="8136904" cy="2397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8859A-0B75-4090-8D88-2B609B1AC9D0}">
      <dsp:nvSpPr>
        <dsp:cNvPr id="0" name=""/>
        <dsp:cNvSpPr/>
      </dsp:nvSpPr>
      <dsp:spPr>
        <a:xfrm>
          <a:off x="245040" y="319715"/>
          <a:ext cx="3641344" cy="17584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12CB4-5DB4-4510-8C81-C66E903DC1BA}">
      <dsp:nvSpPr>
        <dsp:cNvPr id="0" name=""/>
        <dsp:cNvSpPr/>
      </dsp:nvSpPr>
      <dsp:spPr>
        <a:xfrm rot="10800000">
          <a:off x="245040" y="2397866"/>
          <a:ext cx="3641344" cy="2930725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Соціально-економічні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uk-UA" sz="2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нерівність соціальних суб'єктів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дезорганізація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суспільства</a:t>
          </a:r>
          <a:endParaRPr lang="ru-RU" sz="2000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спосіб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endParaRPr lang="ru-RU" sz="2000" i="0" kern="1200" dirty="0"/>
        </a:p>
      </dsp:txBody>
      <dsp:txXfrm rot="10800000">
        <a:off x="335170" y="2397866"/>
        <a:ext cx="3461084" cy="2840595"/>
      </dsp:txXfrm>
    </dsp:sp>
    <dsp:sp modelId="{9DA4D481-3F33-4E84-896B-D842959C4BC1}">
      <dsp:nvSpPr>
        <dsp:cNvPr id="0" name=""/>
        <dsp:cNvSpPr/>
      </dsp:nvSpPr>
      <dsp:spPr>
        <a:xfrm>
          <a:off x="4250519" y="319715"/>
          <a:ext cx="3641344" cy="17584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3E77C-D947-489B-AC28-2165CA4897BB}">
      <dsp:nvSpPr>
        <dsp:cNvPr id="0" name=""/>
        <dsp:cNvSpPr/>
      </dsp:nvSpPr>
      <dsp:spPr>
        <a:xfrm rot="10800000">
          <a:off x="4250519" y="2397866"/>
          <a:ext cx="3641344" cy="2930725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Організаційно-управлінські</a:t>
          </a:r>
          <a:r>
            <a:rPr lang="ru-RU" sz="20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US" sz="2000" b="1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структурно-</a:t>
          </a: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організаційні</a:t>
          </a:r>
          <a:endParaRPr lang="en-US" sz="2000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функціонально-організаційні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особистісно-функціональні</a:t>
          </a:r>
          <a:endParaRPr lang="en-US" sz="2000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ситуативно-</a:t>
          </a: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управлінські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i="0" kern="1200" dirty="0"/>
        </a:p>
      </dsp:txBody>
      <dsp:txXfrm rot="10800000">
        <a:off x="4340649" y="2397866"/>
        <a:ext cx="3461084" cy="284059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3B26E-2155-497F-8096-4A6A987FC97F}">
      <dsp:nvSpPr>
        <dsp:cNvPr id="0" name=""/>
        <dsp:cNvSpPr/>
      </dsp:nvSpPr>
      <dsp:spPr>
        <a:xfrm>
          <a:off x="0" y="0"/>
          <a:ext cx="8208912" cy="15673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Стратегія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конкуренції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(примусу)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стратегія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суперництва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нав'язування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іншій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стороні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вигідних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себе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рішень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будь-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якою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ціною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8518" y="0"/>
        <a:ext cx="6410393" cy="1567358"/>
      </dsp:txXfrm>
    </dsp:sp>
    <dsp:sp modelId="{3E8E8F3F-84DA-41B6-BFF8-48C923F50AC6}">
      <dsp:nvSpPr>
        <dsp:cNvPr id="0" name=""/>
        <dsp:cNvSpPr/>
      </dsp:nvSpPr>
      <dsp:spPr>
        <a:xfrm>
          <a:off x="156735" y="156735"/>
          <a:ext cx="1641782" cy="12538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06DF9-0001-4192-AB04-94A455920D7C}">
      <dsp:nvSpPr>
        <dsp:cNvPr id="0" name=""/>
        <dsp:cNvSpPr/>
      </dsp:nvSpPr>
      <dsp:spPr>
        <a:xfrm>
          <a:off x="0" y="1724094"/>
          <a:ext cx="8208912" cy="15673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Стиль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пристосування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вимушений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добровільний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крок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однієї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сторін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протистояння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боротьби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шляхом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складення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своїх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позицій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8518" y="1724094"/>
        <a:ext cx="6410393" cy="1567358"/>
      </dsp:txXfrm>
    </dsp:sp>
    <dsp:sp modelId="{7A936E5D-A17B-4D65-AC43-7D10F8A14BE8}">
      <dsp:nvSpPr>
        <dsp:cNvPr id="0" name=""/>
        <dsp:cNvSpPr/>
      </dsp:nvSpPr>
      <dsp:spPr>
        <a:xfrm>
          <a:off x="156735" y="1880830"/>
          <a:ext cx="1641782" cy="12538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A5131-51F1-47E5-AA63-C8599053FAD2}">
      <dsp:nvSpPr>
        <dsp:cNvPr id="0" name=""/>
        <dsp:cNvSpPr/>
      </dsp:nvSpPr>
      <dsp:spPr>
        <a:xfrm>
          <a:off x="0" y="3448188"/>
          <a:ext cx="8208912" cy="15673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Стиль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ухилення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одна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сторін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навіть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обидві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сторони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втратили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інтерес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продовження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протистояння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появі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сумніву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позитивному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притому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предмет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конфлікту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зникає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8518" y="3448188"/>
        <a:ext cx="6410393" cy="1567358"/>
      </dsp:txXfrm>
    </dsp:sp>
    <dsp:sp modelId="{93F38F77-7461-4266-9190-CA7E122099C6}">
      <dsp:nvSpPr>
        <dsp:cNvPr id="0" name=""/>
        <dsp:cNvSpPr/>
      </dsp:nvSpPr>
      <dsp:spPr>
        <a:xfrm>
          <a:off x="156735" y="3604924"/>
          <a:ext cx="1641782" cy="12538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3B26E-2155-497F-8096-4A6A987FC97F}">
      <dsp:nvSpPr>
        <dsp:cNvPr id="0" name=""/>
        <dsp:cNvSpPr/>
      </dsp:nvSpPr>
      <dsp:spPr>
        <a:xfrm>
          <a:off x="0" y="0"/>
          <a:ext cx="8208912" cy="23877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Стиль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співпраці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найскладніший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стиль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поведінки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але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водночас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плідний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сутність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пошук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найконструктивніших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форм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вирішення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проблем.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0559" y="0"/>
        <a:ext cx="6328352" cy="2387772"/>
      </dsp:txXfrm>
    </dsp:sp>
    <dsp:sp modelId="{3E8E8F3F-84DA-41B6-BFF8-48C923F50AC6}">
      <dsp:nvSpPr>
        <dsp:cNvPr id="0" name=""/>
        <dsp:cNvSpPr/>
      </dsp:nvSpPr>
      <dsp:spPr>
        <a:xfrm>
          <a:off x="238777" y="238777"/>
          <a:ext cx="1641782" cy="19102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06DF9-0001-4192-AB04-94A455920D7C}">
      <dsp:nvSpPr>
        <dsp:cNvPr id="0" name=""/>
        <dsp:cNvSpPr/>
      </dsp:nvSpPr>
      <dsp:spPr>
        <a:xfrm>
          <a:off x="0" y="2626549"/>
          <a:ext cx="8208912" cy="23877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Стиль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компромісу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полягає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розумінні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учасників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конфлікту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вирішення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спірного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питання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тільки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через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взаємні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поступки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оптимальний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вирішенні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конфліктів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оскільки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через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нього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хоча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різною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мірою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але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задоволення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обох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сторін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0559" y="2626549"/>
        <a:ext cx="6328352" cy="2387772"/>
      </dsp:txXfrm>
    </dsp:sp>
    <dsp:sp modelId="{7A936E5D-A17B-4D65-AC43-7D10F8A14BE8}">
      <dsp:nvSpPr>
        <dsp:cNvPr id="0" name=""/>
        <dsp:cNvSpPr/>
      </dsp:nvSpPr>
      <dsp:spPr>
        <a:xfrm>
          <a:off x="288030" y="2855298"/>
          <a:ext cx="1641782" cy="19102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043ED-B286-4CE3-A549-C672E3120395}">
      <dsp:nvSpPr>
        <dsp:cNvPr id="0" name=""/>
        <dsp:cNvSpPr/>
      </dsp:nvSpPr>
      <dsp:spPr>
        <a:xfrm>
          <a:off x="0" y="558470"/>
          <a:ext cx="1380865" cy="154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позитивні</a:t>
          </a:r>
          <a:endParaRPr lang="ru-RU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58470"/>
        <a:ext cx="1380865" cy="1544670"/>
      </dsp:txXfrm>
    </dsp:sp>
    <dsp:sp modelId="{574D1A7C-31C1-4A3E-9A3A-8873ADF2CA43}">
      <dsp:nvSpPr>
        <dsp:cNvPr id="0" name=""/>
        <dsp:cNvSpPr/>
      </dsp:nvSpPr>
      <dsp:spPr>
        <a:xfrm>
          <a:off x="1206530" y="155560"/>
          <a:ext cx="398276" cy="281531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BA3DA-9906-485E-BECA-2927F9A7E772}">
      <dsp:nvSpPr>
        <dsp:cNvPr id="0" name=""/>
        <dsp:cNvSpPr/>
      </dsp:nvSpPr>
      <dsp:spPr>
        <a:xfrm>
          <a:off x="1679000" y="124141"/>
          <a:ext cx="6340790" cy="28153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розрядка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напруженості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конфліктуючими</a:t>
          </a:r>
          <a:endParaRPr lang="ru-RU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діагностика можливостей опонентів</a:t>
          </a:r>
          <a:endParaRPr lang="ru-RU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згуртування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колективу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протиборстві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із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зовнішніми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труднощами</a:t>
          </a:r>
          <a:endParaRPr lang="ru-RU" sz="2000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конфлікт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джерело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інновацій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стимулювання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змін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розвитку</a:t>
          </a:r>
          <a:endParaRPr lang="ru-RU" sz="2000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вдосконалення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нормативної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бази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поява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нових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правил і процедур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виявлення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управлінських</a:t>
          </a:r>
          <a:r>
            <a:rPr lang="ru-RU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проблем у </a:t>
          </a:r>
          <a:r>
            <a:rPr lang="ru-RU" sz="200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організації</a:t>
          </a:r>
          <a:endParaRPr lang="ru-RU" sz="2000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9000" y="124141"/>
        <a:ext cx="6340790" cy="2815312"/>
      </dsp:txXfrm>
    </dsp:sp>
    <dsp:sp modelId="{AA4E5193-6DB9-4A0F-B7A9-57E5F6D1F0B9}">
      <dsp:nvSpPr>
        <dsp:cNvPr id="0" name=""/>
        <dsp:cNvSpPr/>
      </dsp:nvSpPr>
      <dsp:spPr>
        <a:xfrm>
          <a:off x="282" y="3235112"/>
          <a:ext cx="1411597" cy="2699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негативні</a:t>
          </a:r>
          <a:endParaRPr lang="ru-RU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" y="3235112"/>
        <a:ext cx="1411597" cy="2699765"/>
      </dsp:txXfrm>
    </dsp:sp>
    <dsp:sp modelId="{D71E9BEA-083B-4609-9357-54323BD0A94C}">
      <dsp:nvSpPr>
        <dsp:cNvPr id="0" name=""/>
        <dsp:cNvSpPr/>
      </dsp:nvSpPr>
      <dsp:spPr>
        <a:xfrm>
          <a:off x="1317548" y="3205239"/>
          <a:ext cx="404341" cy="281531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E6701-7565-4CF6-AFAC-CB308DF53C04}">
      <dsp:nvSpPr>
        <dsp:cNvPr id="0" name=""/>
        <dsp:cNvSpPr/>
      </dsp:nvSpPr>
      <dsp:spPr>
        <a:xfrm>
          <a:off x="1658948" y="3273313"/>
          <a:ext cx="6302679" cy="28153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великі емоційні і матеріальні втрати для учасників</a:t>
          </a:r>
          <a:endParaRPr lang="ru-RU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плинність кадрів, зниження рівня дисципліни праці, погіршення соціально-психологічного клімату</a:t>
          </a:r>
          <a:endParaRPr lang="ru-RU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вороже ставлення до переможених</a:t>
          </a:r>
          <a:endParaRPr lang="ru-RU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надмірне захоплення процесом конфлікту, що шкодить роботі</a:t>
          </a:r>
          <a:endParaRPr lang="uk-UA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зниження рівня співробітництва між частиною працівників</a:t>
          </a:r>
          <a:endParaRPr lang="uk-UA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uk-UA" sz="200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складне і довготривале відновлення ділових стосунків</a:t>
          </a:r>
          <a:endParaRPr lang="ru-RU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8948" y="3273313"/>
        <a:ext cx="6302679" cy="2815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402E9-A696-4253-8D79-26DB1C263343}">
      <dsp:nvSpPr>
        <dsp:cNvPr id="0" name=""/>
        <dsp:cNvSpPr/>
      </dsp:nvSpPr>
      <dsp:spPr>
        <a:xfrm>
          <a:off x="-6114533" y="-935518"/>
          <a:ext cx="7278701" cy="7278701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BF2E2-9B90-423C-B5F7-15634663CEEC}">
      <dsp:nvSpPr>
        <dsp:cNvPr id="0" name=""/>
        <dsp:cNvSpPr/>
      </dsp:nvSpPr>
      <dsp:spPr>
        <a:xfrm>
          <a:off x="433534" y="284767"/>
          <a:ext cx="7842985" cy="5693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89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Сократ: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універсальний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принцип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порядність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самокритичність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сприяння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загальному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благу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534" y="284767"/>
        <a:ext cx="7842985" cy="569318"/>
      </dsp:txXfrm>
    </dsp:sp>
    <dsp:sp modelId="{6098A405-F5A2-40B7-8FA2-C3F3EC662846}">
      <dsp:nvSpPr>
        <dsp:cNvPr id="0" name=""/>
        <dsp:cNvSpPr/>
      </dsp:nvSpPr>
      <dsp:spPr>
        <a:xfrm>
          <a:off x="77710" y="213602"/>
          <a:ext cx="711648" cy="7116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28182-6FB8-4F5E-92BE-2C8582050A71}">
      <dsp:nvSpPr>
        <dsp:cNvPr id="0" name=""/>
        <dsp:cNvSpPr/>
      </dsp:nvSpPr>
      <dsp:spPr>
        <a:xfrm>
          <a:off x="901838" y="1138637"/>
          <a:ext cx="7374681" cy="5693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89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Платон: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покликання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людей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освічених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1838" y="1138637"/>
        <a:ext cx="7374681" cy="569318"/>
      </dsp:txXfrm>
    </dsp:sp>
    <dsp:sp modelId="{4036641B-9BA3-4E7C-ABA6-BEF6CF57F4E3}">
      <dsp:nvSpPr>
        <dsp:cNvPr id="0" name=""/>
        <dsp:cNvSpPr/>
      </dsp:nvSpPr>
      <dsp:spPr>
        <a:xfrm>
          <a:off x="546013" y="1067473"/>
          <a:ext cx="711648" cy="71164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265DE-C141-483F-AC8A-B83166FA2849}">
      <dsp:nvSpPr>
        <dsp:cNvPr id="0" name=""/>
        <dsp:cNvSpPr/>
      </dsp:nvSpPr>
      <dsp:spPr>
        <a:xfrm>
          <a:off x="1115981" y="1992508"/>
          <a:ext cx="7160537" cy="5693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89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Арістотель</a:t>
          </a: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uk-UA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головне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правило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умілої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системи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принцип «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середини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5981" y="1992508"/>
        <a:ext cx="7160537" cy="569318"/>
      </dsp:txXfrm>
    </dsp:sp>
    <dsp:sp modelId="{5A7C956A-C936-44F6-8353-943450BE0626}">
      <dsp:nvSpPr>
        <dsp:cNvPr id="0" name=""/>
        <dsp:cNvSpPr/>
      </dsp:nvSpPr>
      <dsp:spPr>
        <a:xfrm>
          <a:off x="760157" y="1921343"/>
          <a:ext cx="711648" cy="71164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53611-0F72-49C6-A18E-84FA552254D5}">
      <dsp:nvSpPr>
        <dsp:cNvPr id="0" name=""/>
        <dsp:cNvSpPr/>
      </dsp:nvSpPr>
      <dsp:spPr>
        <a:xfrm>
          <a:off x="1115981" y="2845837"/>
          <a:ext cx="7160537" cy="5693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89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Піфагор: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управлінці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аристократичне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походження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високі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моральні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якостіі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сильна воля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5981" y="2845837"/>
        <a:ext cx="7160537" cy="569318"/>
      </dsp:txXfrm>
    </dsp:sp>
    <dsp:sp modelId="{25145677-6122-4824-81CD-9817E8348F7A}">
      <dsp:nvSpPr>
        <dsp:cNvPr id="0" name=""/>
        <dsp:cNvSpPr/>
      </dsp:nvSpPr>
      <dsp:spPr>
        <a:xfrm>
          <a:off x="760157" y="2774672"/>
          <a:ext cx="711648" cy="71164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F1BBB-2C24-4858-B662-738F1892BE32}">
      <dsp:nvSpPr>
        <dsp:cNvPr id="0" name=""/>
        <dsp:cNvSpPr/>
      </dsp:nvSpPr>
      <dsp:spPr>
        <a:xfrm>
          <a:off x="901838" y="3699708"/>
          <a:ext cx="7374681" cy="5693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89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Гегель: 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підпорядкування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»: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раціональнарозумність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розуміння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логіки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суспільного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життя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1838" y="3699708"/>
        <a:ext cx="7374681" cy="569318"/>
      </dsp:txXfrm>
    </dsp:sp>
    <dsp:sp modelId="{3B9E82DD-1C0E-4016-9DAD-0579AB69EB51}">
      <dsp:nvSpPr>
        <dsp:cNvPr id="0" name=""/>
        <dsp:cNvSpPr/>
      </dsp:nvSpPr>
      <dsp:spPr>
        <a:xfrm>
          <a:off x="546013" y="3628543"/>
          <a:ext cx="711648" cy="71164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C4469-1EBA-4973-8412-B4AF02667300}">
      <dsp:nvSpPr>
        <dsp:cNvPr id="0" name=""/>
        <dsp:cNvSpPr/>
      </dsp:nvSpPr>
      <dsp:spPr>
        <a:xfrm>
          <a:off x="433534" y="4403941"/>
          <a:ext cx="7842985" cy="8685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89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Вебер: 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нормативний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бізнес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»: толерантна,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доброзичлива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культура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спілкування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міцні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державні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гарантії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сприяють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</a:t>
          </a:r>
          <a:r>
            <a:rPr lang="uk-UA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спішному підприємництву, </a:t>
          </a:r>
          <a:r>
            <a:rPr lang="ru-RU" alt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правова</a:t>
          </a:r>
          <a:r>
            <a:rPr lang="ru-RU" alt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база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534" y="4403941"/>
        <a:ext cx="7842985" cy="868592"/>
      </dsp:txXfrm>
    </dsp:sp>
    <dsp:sp modelId="{74E82E34-C19A-4259-B754-16AB19125F20}">
      <dsp:nvSpPr>
        <dsp:cNvPr id="0" name=""/>
        <dsp:cNvSpPr/>
      </dsp:nvSpPr>
      <dsp:spPr>
        <a:xfrm>
          <a:off x="77710" y="4482413"/>
          <a:ext cx="711648" cy="71164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2800D-21E6-4B43-A09A-5B7095B128FA}">
      <dsp:nvSpPr>
        <dsp:cNvPr id="0" name=""/>
        <dsp:cNvSpPr/>
      </dsp:nvSpPr>
      <dsp:spPr>
        <a:xfrm>
          <a:off x="0" y="364775"/>
          <a:ext cx="8424936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EA5AF-E826-44AF-89DE-81E30C46F68D}">
      <dsp:nvSpPr>
        <dsp:cNvPr id="0" name=""/>
        <dsp:cNvSpPr/>
      </dsp:nvSpPr>
      <dsp:spPr>
        <a:xfrm>
          <a:off x="421246" y="143375"/>
          <a:ext cx="589745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знання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862" y="164991"/>
        <a:ext cx="5854223" cy="399568"/>
      </dsp:txXfrm>
    </dsp:sp>
    <dsp:sp modelId="{B47BE618-1A5C-4446-A23E-CACE6B6B079A}">
      <dsp:nvSpPr>
        <dsp:cNvPr id="0" name=""/>
        <dsp:cNvSpPr/>
      </dsp:nvSpPr>
      <dsp:spPr>
        <a:xfrm>
          <a:off x="0" y="1045175"/>
          <a:ext cx="8424936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C2F36-189F-443D-8B24-14919C5403FB}">
      <dsp:nvSpPr>
        <dsp:cNvPr id="0" name=""/>
        <dsp:cNvSpPr/>
      </dsp:nvSpPr>
      <dsp:spPr>
        <a:xfrm>
          <a:off x="421246" y="823775"/>
          <a:ext cx="589745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інформаційна компетентність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862" y="845391"/>
        <a:ext cx="5854223" cy="399568"/>
      </dsp:txXfrm>
    </dsp:sp>
    <dsp:sp modelId="{E155EE8F-F253-4942-8CD6-303B09281527}">
      <dsp:nvSpPr>
        <dsp:cNvPr id="0" name=""/>
        <dsp:cNvSpPr/>
      </dsp:nvSpPr>
      <dsp:spPr>
        <a:xfrm>
          <a:off x="0" y="1725576"/>
          <a:ext cx="8424936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C5BB4-2C7D-46E3-8354-0C837722F701}">
      <dsp:nvSpPr>
        <dsp:cNvPr id="0" name=""/>
        <dsp:cNvSpPr/>
      </dsp:nvSpPr>
      <dsp:spPr>
        <a:xfrm>
          <a:off x="331260" y="1487243"/>
          <a:ext cx="589745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повага, гідність особистості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876" y="1508859"/>
        <a:ext cx="5854223" cy="399568"/>
      </dsp:txXfrm>
    </dsp:sp>
    <dsp:sp modelId="{EAAB33BB-AB6D-4BCC-ACAA-42298F98EE62}">
      <dsp:nvSpPr>
        <dsp:cNvPr id="0" name=""/>
        <dsp:cNvSpPr/>
      </dsp:nvSpPr>
      <dsp:spPr>
        <a:xfrm>
          <a:off x="0" y="2405976"/>
          <a:ext cx="8424936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C4983-D4A3-4B53-AE79-96D88361EDE7}">
      <dsp:nvSpPr>
        <dsp:cNvPr id="0" name=""/>
        <dsp:cNvSpPr/>
      </dsp:nvSpPr>
      <dsp:spPr>
        <a:xfrm>
          <a:off x="421246" y="2184576"/>
          <a:ext cx="589745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децентралізація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862" y="2206192"/>
        <a:ext cx="5854223" cy="399568"/>
      </dsp:txXfrm>
    </dsp:sp>
    <dsp:sp modelId="{28A43798-5E60-4BD3-9182-C6E8722127CD}">
      <dsp:nvSpPr>
        <dsp:cNvPr id="0" name=""/>
        <dsp:cNvSpPr/>
      </dsp:nvSpPr>
      <dsp:spPr>
        <a:xfrm>
          <a:off x="0" y="3086376"/>
          <a:ext cx="8424936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C6394-891A-4A94-951F-44FBAE3CC05C}">
      <dsp:nvSpPr>
        <dsp:cNvPr id="0" name=""/>
        <dsp:cNvSpPr/>
      </dsp:nvSpPr>
      <dsp:spPr>
        <a:xfrm>
          <a:off x="421246" y="2864976"/>
          <a:ext cx="589745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креативне, інноваційне мислення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862" y="2886592"/>
        <a:ext cx="5854223" cy="399568"/>
      </dsp:txXfrm>
    </dsp:sp>
    <dsp:sp modelId="{2EE94D9E-7BFE-4EA0-ACF8-5F6D81034545}">
      <dsp:nvSpPr>
        <dsp:cNvPr id="0" name=""/>
        <dsp:cNvSpPr/>
      </dsp:nvSpPr>
      <dsp:spPr>
        <a:xfrm>
          <a:off x="0" y="3766776"/>
          <a:ext cx="8424936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E2E71-0E7E-446E-8BAF-4D0E45F5EB10}">
      <dsp:nvSpPr>
        <dsp:cNvPr id="0" name=""/>
        <dsp:cNvSpPr/>
      </dsp:nvSpPr>
      <dsp:spPr>
        <a:xfrm>
          <a:off x="421246" y="3545376"/>
          <a:ext cx="589745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здатність до компромісів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862" y="3566992"/>
        <a:ext cx="5854223" cy="399568"/>
      </dsp:txXfrm>
    </dsp:sp>
    <dsp:sp modelId="{1A01F02F-5306-4FBA-B9F1-83F0476F44D9}">
      <dsp:nvSpPr>
        <dsp:cNvPr id="0" name=""/>
        <dsp:cNvSpPr/>
      </dsp:nvSpPr>
      <dsp:spPr>
        <a:xfrm>
          <a:off x="0" y="4447176"/>
          <a:ext cx="8424936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2D332-A791-42A5-809A-D6FADD0BAD40}">
      <dsp:nvSpPr>
        <dsp:cNvPr id="0" name=""/>
        <dsp:cNvSpPr/>
      </dsp:nvSpPr>
      <dsp:spPr>
        <a:xfrm>
          <a:off x="421246" y="4225776"/>
          <a:ext cx="589745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толерантність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862" y="4247392"/>
        <a:ext cx="5854223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2C44D-4690-43A8-8E34-74C250A910B4}">
      <dsp:nvSpPr>
        <dsp:cNvPr id="0" name=""/>
        <dsp:cNvSpPr/>
      </dsp:nvSpPr>
      <dsp:spPr>
        <a:xfrm rot="10800000">
          <a:off x="1624217" y="1689"/>
          <a:ext cx="5554697" cy="90040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05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впевнений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всі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люди</a:t>
          </a:r>
          <a:r>
            <a:rPr lang="en-US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хочуть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уміють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працювати</a:t>
          </a:r>
          <a:endParaRPr lang="ru-RU" sz="2000" kern="1200" dirty="0"/>
        </a:p>
      </dsp:txBody>
      <dsp:txXfrm rot="10800000">
        <a:off x="1849319" y="1689"/>
        <a:ext cx="5329595" cy="900407"/>
      </dsp:txXfrm>
    </dsp:sp>
    <dsp:sp modelId="{5D31E4C6-CB2E-4A12-9DCC-9A73C90DEB4B}">
      <dsp:nvSpPr>
        <dsp:cNvPr id="0" name=""/>
        <dsp:cNvSpPr/>
      </dsp:nvSpPr>
      <dsp:spPr>
        <a:xfrm>
          <a:off x="1174013" y="1689"/>
          <a:ext cx="900407" cy="90040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C6708-28E9-4479-BC1E-4523F44220BF}">
      <dsp:nvSpPr>
        <dsp:cNvPr id="0" name=""/>
        <dsp:cNvSpPr/>
      </dsp:nvSpPr>
      <dsp:spPr>
        <a:xfrm rot="10800000">
          <a:off x="1624217" y="1170875"/>
          <a:ext cx="5554697" cy="90040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05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визнає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необхідність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конкуренції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але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розуміє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необхідність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співпраці</a:t>
          </a:r>
          <a:endParaRPr lang="ru-RU" sz="2000" kern="1200" dirty="0"/>
        </a:p>
      </dsp:txBody>
      <dsp:txXfrm rot="10800000">
        <a:off x="1849319" y="1170875"/>
        <a:ext cx="5329595" cy="900407"/>
      </dsp:txXfrm>
    </dsp:sp>
    <dsp:sp modelId="{3F1BB159-487B-4A30-B761-42090997053A}">
      <dsp:nvSpPr>
        <dsp:cNvPr id="0" name=""/>
        <dsp:cNvSpPr/>
      </dsp:nvSpPr>
      <dsp:spPr>
        <a:xfrm>
          <a:off x="1174013" y="1170875"/>
          <a:ext cx="900407" cy="90040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C091C-0B41-424C-8B82-C16102C44D41}">
      <dsp:nvSpPr>
        <dsp:cNvPr id="0" name=""/>
        <dsp:cNvSpPr/>
      </dsp:nvSpPr>
      <dsp:spPr>
        <a:xfrm rot="10800000">
          <a:off x="1624217" y="2340060"/>
          <a:ext cx="5554697" cy="90040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05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прагне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самореалізації</a:t>
          </a:r>
          <a:endParaRPr lang="ru-RU" sz="2000" kern="1200" dirty="0"/>
        </a:p>
      </dsp:txBody>
      <dsp:txXfrm rot="10800000">
        <a:off x="1849319" y="2340060"/>
        <a:ext cx="5329595" cy="900407"/>
      </dsp:txXfrm>
    </dsp:sp>
    <dsp:sp modelId="{CF6305A1-1777-455F-8822-AC25705EB546}">
      <dsp:nvSpPr>
        <dsp:cNvPr id="0" name=""/>
        <dsp:cNvSpPr/>
      </dsp:nvSpPr>
      <dsp:spPr>
        <a:xfrm>
          <a:off x="1174013" y="2340060"/>
          <a:ext cx="900407" cy="90040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984C3-7121-4E17-B84B-3BA34DEB5EA1}">
      <dsp:nvSpPr>
        <dsp:cNvPr id="0" name=""/>
        <dsp:cNvSpPr/>
      </dsp:nvSpPr>
      <dsp:spPr>
        <a:xfrm rot="10800000">
          <a:off x="1568725" y="3591687"/>
          <a:ext cx="5554697" cy="90040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05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вірить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бізнес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розцінює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як</a:t>
          </a:r>
          <a:r>
            <a:rPr lang="en-US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привабливу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творчість</a:t>
          </a:r>
          <a:endParaRPr lang="ru-RU" sz="2000" kern="1200" dirty="0"/>
        </a:p>
      </dsp:txBody>
      <dsp:txXfrm rot="10800000">
        <a:off x="1793827" y="3591687"/>
        <a:ext cx="5329595" cy="900407"/>
      </dsp:txXfrm>
    </dsp:sp>
    <dsp:sp modelId="{95DFA50E-DA42-42CA-A438-EB84773616BC}">
      <dsp:nvSpPr>
        <dsp:cNvPr id="0" name=""/>
        <dsp:cNvSpPr/>
      </dsp:nvSpPr>
      <dsp:spPr>
        <a:xfrm>
          <a:off x="1174013" y="3509246"/>
          <a:ext cx="900407" cy="90040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69164-EF53-4B7C-AF82-3A2B41AB0F98}">
      <dsp:nvSpPr>
        <dsp:cNvPr id="0" name=""/>
        <dsp:cNvSpPr/>
      </dsp:nvSpPr>
      <dsp:spPr>
        <a:xfrm rot="10800000">
          <a:off x="1624217" y="4678432"/>
          <a:ext cx="5554697" cy="90040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05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поважає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себе як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особистість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 будь-яку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особистість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як себе</a:t>
          </a:r>
          <a:endParaRPr lang="ru-RU" sz="2000" kern="1200" dirty="0"/>
        </a:p>
      </dsp:txBody>
      <dsp:txXfrm rot="10800000">
        <a:off x="1849319" y="4678432"/>
        <a:ext cx="5329595" cy="900407"/>
      </dsp:txXfrm>
    </dsp:sp>
    <dsp:sp modelId="{615AAB4E-C3D0-45B8-AC6B-D1680AF22703}">
      <dsp:nvSpPr>
        <dsp:cNvPr id="0" name=""/>
        <dsp:cNvSpPr/>
      </dsp:nvSpPr>
      <dsp:spPr>
        <a:xfrm>
          <a:off x="1174013" y="4678432"/>
          <a:ext cx="900407" cy="900407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6C25B-E7D8-4F69-9610-C05E4AD7FF07}">
      <dsp:nvSpPr>
        <dsp:cNvPr id="0" name=""/>
        <dsp:cNvSpPr/>
      </dsp:nvSpPr>
      <dsp:spPr>
        <a:xfrm rot="10800000">
          <a:off x="1538910" y="4"/>
          <a:ext cx="5267385" cy="84865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23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довіряє собі, але й іншим, поважає професіоналізм і компетентність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51073" y="4"/>
        <a:ext cx="5055222" cy="848651"/>
      </dsp:txXfrm>
    </dsp:sp>
    <dsp:sp modelId="{456029E2-FCE6-469A-A022-97E6485880F2}">
      <dsp:nvSpPr>
        <dsp:cNvPr id="0" name=""/>
        <dsp:cNvSpPr/>
      </dsp:nvSpPr>
      <dsp:spPr>
        <a:xfrm>
          <a:off x="1114584" y="4"/>
          <a:ext cx="848651" cy="84865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262E9-04D4-4126-8E9C-194FCA3EB53B}">
      <dsp:nvSpPr>
        <dsp:cNvPr id="0" name=""/>
        <dsp:cNvSpPr/>
      </dsp:nvSpPr>
      <dsp:spPr>
        <a:xfrm rot="10800000">
          <a:off x="1538910" y="1101985"/>
          <a:ext cx="5267385" cy="84865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23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цінує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професіоналізм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компетентність,освіту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науку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51073" y="1101985"/>
        <a:ext cx="5055222" cy="848651"/>
      </dsp:txXfrm>
    </dsp:sp>
    <dsp:sp modelId="{48C5A275-D9FA-4053-B2F7-39BB21D9087E}">
      <dsp:nvSpPr>
        <dsp:cNvPr id="0" name=""/>
        <dsp:cNvSpPr/>
      </dsp:nvSpPr>
      <dsp:spPr>
        <a:xfrm>
          <a:off x="1114584" y="1101985"/>
          <a:ext cx="848651" cy="84865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95457-0A85-41F5-831A-DD0A6312CB56}">
      <dsp:nvSpPr>
        <dsp:cNvPr id="0" name=""/>
        <dsp:cNvSpPr/>
      </dsp:nvSpPr>
      <dsp:spPr>
        <a:xfrm rot="10800000">
          <a:off x="1538910" y="2203966"/>
          <a:ext cx="5267385" cy="84865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23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відкритий до змін, прагне  нововведень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51073" y="2203966"/>
        <a:ext cx="5055222" cy="848651"/>
      </dsp:txXfrm>
    </dsp:sp>
    <dsp:sp modelId="{2240E2D7-BE3F-4360-AE20-2BD0E430D67D}">
      <dsp:nvSpPr>
        <dsp:cNvPr id="0" name=""/>
        <dsp:cNvSpPr/>
      </dsp:nvSpPr>
      <dsp:spPr>
        <a:xfrm>
          <a:off x="1114584" y="2203966"/>
          <a:ext cx="848651" cy="84865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3D9A2-FF49-4EA3-877D-C0450351B0EF}">
      <dsp:nvSpPr>
        <dsp:cNvPr id="0" name=""/>
        <dsp:cNvSpPr/>
      </dsp:nvSpPr>
      <dsp:spPr>
        <a:xfrm rot="10800000">
          <a:off x="1538910" y="3305946"/>
          <a:ext cx="5267385" cy="84865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23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є гуманістом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51073" y="3305946"/>
        <a:ext cx="5055222" cy="848651"/>
      </dsp:txXfrm>
    </dsp:sp>
    <dsp:sp modelId="{DBDC74C3-84D3-4B1C-B645-9899474BE2D5}">
      <dsp:nvSpPr>
        <dsp:cNvPr id="0" name=""/>
        <dsp:cNvSpPr/>
      </dsp:nvSpPr>
      <dsp:spPr>
        <a:xfrm>
          <a:off x="1114584" y="3305946"/>
          <a:ext cx="848651" cy="84865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9F67E-49F7-478F-9B26-0C5A45BAC862}">
      <dsp:nvSpPr>
        <dsp:cNvPr id="0" name=""/>
        <dsp:cNvSpPr/>
      </dsp:nvSpPr>
      <dsp:spPr>
        <a:xfrm rot="10800000">
          <a:off x="1538910" y="4407927"/>
          <a:ext cx="5267385" cy="84865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23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поважає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власність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державну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владу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громадські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рухи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соціальний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порядок,закони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51073" y="4407927"/>
        <a:ext cx="5055222" cy="848651"/>
      </dsp:txXfrm>
    </dsp:sp>
    <dsp:sp modelId="{306A4653-2AFC-4EDD-B397-845C87BDBD02}">
      <dsp:nvSpPr>
        <dsp:cNvPr id="0" name=""/>
        <dsp:cNvSpPr/>
      </dsp:nvSpPr>
      <dsp:spPr>
        <a:xfrm>
          <a:off x="1114584" y="4407927"/>
          <a:ext cx="848651" cy="848651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02871-94C3-4015-9850-DEDBC68B2E12}">
      <dsp:nvSpPr>
        <dsp:cNvPr id="0" name=""/>
        <dsp:cNvSpPr/>
      </dsp:nvSpPr>
      <dsp:spPr>
        <a:xfrm rot="10800000">
          <a:off x="1554854" y="0"/>
          <a:ext cx="5315270" cy="8367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8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дбає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  культуру і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екологію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64043" y="0"/>
        <a:ext cx="5106081" cy="836755"/>
      </dsp:txXfrm>
    </dsp:sp>
    <dsp:sp modelId="{215E0AB8-2328-41AE-945A-A724EBAF6E48}">
      <dsp:nvSpPr>
        <dsp:cNvPr id="0" name=""/>
        <dsp:cNvSpPr/>
      </dsp:nvSpPr>
      <dsp:spPr>
        <a:xfrm>
          <a:off x="1129619" y="843"/>
          <a:ext cx="836755" cy="83675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001CB-12D0-4B10-829D-1FDE7C484B49}">
      <dsp:nvSpPr>
        <dsp:cNvPr id="0" name=""/>
        <dsp:cNvSpPr/>
      </dsp:nvSpPr>
      <dsp:spPr>
        <a:xfrm rot="10800000">
          <a:off x="1547997" y="1087377"/>
          <a:ext cx="5315270" cy="8367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8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бере участь у попередженні та подоланні етичних конфліктів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57186" y="1087377"/>
        <a:ext cx="5106081" cy="836755"/>
      </dsp:txXfrm>
    </dsp:sp>
    <dsp:sp modelId="{310F9AB8-ECD9-4D23-B5B1-8D5479CE4834}">
      <dsp:nvSpPr>
        <dsp:cNvPr id="0" name=""/>
        <dsp:cNvSpPr/>
      </dsp:nvSpPr>
      <dsp:spPr>
        <a:xfrm>
          <a:off x="1129619" y="1087377"/>
          <a:ext cx="836755" cy="83675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3EC00-3C8E-4176-A315-9C25F63E7CE8}">
      <dsp:nvSpPr>
        <dsp:cNvPr id="0" name=""/>
        <dsp:cNvSpPr/>
      </dsp:nvSpPr>
      <dsp:spPr>
        <a:xfrm rot="10800000">
          <a:off x="1547997" y="2173910"/>
          <a:ext cx="5315270" cy="8367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8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уникає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тих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подарунків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привілеїв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обслуговування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порочать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звання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бізнесмена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57186" y="2173910"/>
        <a:ext cx="5106081" cy="836755"/>
      </dsp:txXfrm>
    </dsp:sp>
    <dsp:sp modelId="{54AE91B3-16C4-48BE-A3C1-67E9D5E352B9}">
      <dsp:nvSpPr>
        <dsp:cNvPr id="0" name=""/>
        <dsp:cNvSpPr/>
      </dsp:nvSpPr>
      <dsp:spPr>
        <a:xfrm>
          <a:off x="1129619" y="2173910"/>
          <a:ext cx="836755" cy="83675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4E441-66EA-4D05-8EE4-A0072C5D98B2}">
      <dsp:nvSpPr>
        <dsp:cNvPr id="0" name=""/>
        <dsp:cNvSpPr/>
      </dsp:nvSpPr>
      <dsp:spPr>
        <a:xfrm rot="10800000">
          <a:off x="1547997" y="3260443"/>
          <a:ext cx="5315270" cy="8367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8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припускає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конфлікту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інтересів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утримує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цього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співробітників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57186" y="3260443"/>
        <a:ext cx="5106081" cy="836755"/>
      </dsp:txXfrm>
    </dsp:sp>
    <dsp:sp modelId="{573E6E83-7EA7-4346-BBF5-F318FE178721}">
      <dsp:nvSpPr>
        <dsp:cNvPr id="0" name=""/>
        <dsp:cNvSpPr/>
      </dsp:nvSpPr>
      <dsp:spPr>
        <a:xfrm>
          <a:off x="1129619" y="3260443"/>
          <a:ext cx="836755" cy="83675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F8044-5727-4D0C-A876-2E29151E2D43}">
      <dsp:nvSpPr>
        <dsp:cNvPr id="0" name=""/>
        <dsp:cNvSpPr/>
      </dsp:nvSpPr>
      <dsp:spPr>
        <a:xfrm rot="10800000">
          <a:off x="1547997" y="4346976"/>
          <a:ext cx="5315270" cy="8367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8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переконаний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корисності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своєї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endParaRPr lang="ru-RU" altLang="ru-RU" sz="2000" b="0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 для себе, і для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757186" y="4346976"/>
        <a:ext cx="5106081" cy="836755"/>
      </dsp:txXfrm>
    </dsp:sp>
    <dsp:sp modelId="{8ACB410E-38C3-4CC0-9FEE-ABDB517B65AC}">
      <dsp:nvSpPr>
        <dsp:cNvPr id="0" name=""/>
        <dsp:cNvSpPr/>
      </dsp:nvSpPr>
      <dsp:spPr>
        <a:xfrm>
          <a:off x="1129619" y="4346976"/>
          <a:ext cx="836755" cy="83675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87F9B-9A17-4F03-898F-2713F0A178C5}">
      <dsp:nvSpPr>
        <dsp:cNvPr id="0" name=""/>
        <dsp:cNvSpPr/>
      </dsp:nvSpPr>
      <dsp:spPr>
        <a:xfrm>
          <a:off x="1336284" y="9376"/>
          <a:ext cx="5421851" cy="6247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зб</a:t>
          </a:r>
          <a:r>
            <a:rPr lang="uk-UA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en-US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 інформаці</a:t>
          </a:r>
          <a:r>
            <a:rPr lang="uk-UA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ї</a:t>
          </a:r>
          <a:r>
            <a:rPr lang="en-US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endParaRPr lang="uk-UA" altLang="ru-RU" sz="2000" b="0" i="0" kern="120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всебічного обґрунтування </a:t>
          </a:r>
          <a:r>
            <a:rPr lang="uk-UA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en-US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ішення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4583" y="27675"/>
        <a:ext cx="5385253" cy="588163"/>
      </dsp:txXfrm>
    </dsp:sp>
    <dsp:sp modelId="{7293B9E4-E159-4A69-B90B-64B82FB9917D}">
      <dsp:nvSpPr>
        <dsp:cNvPr id="0" name=""/>
        <dsp:cNvSpPr/>
      </dsp:nvSpPr>
      <dsp:spPr>
        <a:xfrm rot="5400000">
          <a:off x="3930067" y="649756"/>
          <a:ext cx="234285" cy="28114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3962867" y="673185"/>
        <a:ext cx="168686" cy="164000"/>
      </dsp:txXfrm>
    </dsp:sp>
    <dsp:sp modelId="{B82C13B7-C3BD-4D9D-ADAA-79E2E0418B96}">
      <dsp:nvSpPr>
        <dsp:cNvPr id="0" name=""/>
        <dsp:cNvSpPr/>
      </dsp:nvSpPr>
      <dsp:spPr>
        <a:xfrm>
          <a:off x="1336284" y="946517"/>
          <a:ext cx="5421851" cy="6247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підб</a:t>
          </a:r>
          <a:r>
            <a:rPr lang="uk-UA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ір</a:t>
          </a:r>
          <a:r>
            <a:rPr lang="en-US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відповідн</a:t>
          </a:r>
          <a:r>
            <a:rPr lang="uk-UA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их </a:t>
          </a:r>
          <a:r>
            <a:rPr lang="en-US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етичн</a:t>
          </a:r>
          <a:r>
            <a:rPr lang="uk-UA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их</a:t>
          </a:r>
          <a:r>
            <a:rPr lang="en-US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гіпернорм і мікронорм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4583" y="964816"/>
        <a:ext cx="5385253" cy="588163"/>
      </dsp:txXfrm>
    </dsp:sp>
    <dsp:sp modelId="{937CA439-F4FC-48BA-B772-6BB2B9B13C52}">
      <dsp:nvSpPr>
        <dsp:cNvPr id="0" name=""/>
        <dsp:cNvSpPr/>
      </dsp:nvSpPr>
      <dsp:spPr>
        <a:xfrm rot="5400000">
          <a:off x="3930067" y="1586897"/>
          <a:ext cx="234285" cy="28114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3962867" y="1610326"/>
        <a:ext cx="168686" cy="164000"/>
      </dsp:txXfrm>
    </dsp:sp>
    <dsp:sp modelId="{594B3BB7-B8FC-4388-BE2C-AAB3363E9252}">
      <dsp:nvSpPr>
        <dsp:cNvPr id="0" name=""/>
        <dsp:cNvSpPr/>
      </dsp:nvSpPr>
      <dsp:spPr>
        <a:xfrm>
          <a:off x="1336284" y="1883659"/>
          <a:ext cx="5421851" cy="6247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підготовка </a:t>
          </a:r>
          <a:r>
            <a:rPr lang="en-US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дв</a:t>
          </a:r>
          <a:r>
            <a:rPr lang="uk-UA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ох</a:t>
          </a:r>
          <a:r>
            <a:rPr lang="en-US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варіант</a:t>
          </a:r>
          <a:r>
            <a:rPr lang="uk-UA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ів: </a:t>
          </a:r>
          <a:r>
            <a:rPr lang="en-US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бажан</a:t>
          </a:r>
          <a:r>
            <a:rPr lang="uk-UA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ого </a:t>
          </a:r>
          <a:r>
            <a:rPr lang="en-US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і мінімально прийнятн</a:t>
          </a:r>
          <a:r>
            <a:rPr lang="uk-UA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ого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4583" y="1901958"/>
        <a:ext cx="5385253" cy="588163"/>
      </dsp:txXfrm>
    </dsp:sp>
    <dsp:sp modelId="{51AC40EA-9532-4BF9-B51F-A914ACA5AD7D}">
      <dsp:nvSpPr>
        <dsp:cNvPr id="0" name=""/>
        <dsp:cNvSpPr/>
      </dsp:nvSpPr>
      <dsp:spPr>
        <a:xfrm rot="5360166">
          <a:off x="3943084" y="2513754"/>
          <a:ext cx="218872" cy="28114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-5400000">
        <a:off x="3967797" y="2544891"/>
        <a:ext cx="168686" cy="153210"/>
      </dsp:txXfrm>
    </dsp:sp>
    <dsp:sp modelId="{524D35AD-3B58-4D8E-8BDC-499B98175153}">
      <dsp:nvSpPr>
        <dsp:cNvPr id="0" name=""/>
        <dsp:cNvSpPr/>
      </dsp:nvSpPr>
      <dsp:spPr>
        <a:xfrm>
          <a:off x="1346905" y="2800230"/>
          <a:ext cx="5421851" cy="6247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аналіз можливості перетворення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5204" y="2818529"/>
        <a:ext cx="5385253" cy="588163"/>
      </dsp:txXfrm>
    </dsp:sp>
    <dsp:sp modelId="{EFBD2A5B-DEA4-4E41-9B2A-24F6C3222FDD}">
      <dsp:nvSpPr>
        <dsp:cNvPr id="0" name=""/>
        <dsp:cNvSpPr/>
      </dsp:nvSpPr>
      <dsp:spPr>
        <a:xfrm rot="5400000">
          <a:off x="3940688" y="3440610"/>
          <a:ext cx="234285" cy="28114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3973488" y="3464039"/>
        <a:ext cx="168686" cy="164000"/>
      </dsp:txXfrm>
    </dsp:sp>
    <dsp:sp modelId="{C4966BFE-BDA6-4F0C-9806-16885684A732}">
      <dsp:nvSpPr>
        <dsp:cNvPr id="0" name=""/>
        <dsp:cNvSpPr/>
      </dsp:nvSpPr>
      <dsp:spPr>
        <a:xfrm>
          <a:off x="1346905" y="3737372"/>
          <a:ext cx="5421851" cy="6247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мінімально прийнятн</a:t>
          </a:r>
          <a:r>
            <a:rPr lang="uk-UA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ого</a:t>
          </a:r>
          <a:r>
            <a:rPr lang="en-US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етичн</a:t>
          </a:r>
          <a:r>
            <a:rPr lang="uk-UA" altLang="ru-RU" sz="20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ого </a:t>
          </a:r>
          <a:endParaRPr lang="uk-UA" altLang="ru-RU" sz="2000" b="0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5204" y="3755671"/>
        <a:ext cx="5385253" cy="588163"/>
      </dsp:txXfrm>
    </dsp:sp>
    <dsp:sp modelId="{051E18C2-709D-40C7-9688-3D8623D528CE}">
      <dsp:nvSpPr>
        <dsp:cNvPr id="0" name=""/>
        <dsp:cNvSpPr/>
      </dsp:nvSpPr>
      <dsp:spPr>
        <a:xfrm rot="5361690">
          <a:off x="3940028" y="4385702"/>
          <a:ext cx="246225" cy="28114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3978386" y="4403163"/>
        <a:ext cx="168686" cy="172358"/>
      </dsp:txXfrm>
    </dsp:sp>
    <dsp:sp modelId="{6BCF6E4F-FB12-405A-9078-3CE8D94ADA81}">
      <dsp:nvSpPr>
        <dsp:cNvPr id="0" name=""/>
        <dsp:cNvSpPr/>
      </dsp:nvSpPr>
      <dsp:spPr>
        <a:xfrm>
          <a:off x="1357526" y="4690413"/>
          <a:ext cx="5421851" cy="6247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обґрунтування</a:t>
          </a:r>
          <a:r>
            <a:rPr lang="en-US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en-US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бажане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5825" y="4708712"/>
        <a:ext cx="5385253" cy="5881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4DE89-3287-44B1-8AAE-732B738E763C}">
      <dsp:nvSpPr>
        <dsp:cNvPr id="0" name=""/>
        <dsp:cNvSpPr/>
      </dsp:nvSpPr>
      <dsp:spPr>
        <a:xfrm>
          <a:off x="0" y="338508"/>
          <a:ext cx="8784976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72740-2496-4444-A185-AE3D24D9B797}">
      <dsp:nvSpPr>
        <dsp:cNvPr id="0" name=""/>
        <dsp:cNvSpPr/>
      </dsp:nvSpPr>
      <dsp:spPr>
        <a:xfrm>
          <a:off x="439248" y="58067"/>
          <a:ext cx="751762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неприпустимість</a:t>
          </a:r>
          <a:r>
            <a:rPr lang="en-US" alt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неаргументованої  </a:t>
          </a:r>
          <a:r>
            <a:rPr lang="en-US" alt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критики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628" y="85447"/>
        <a:ext cx="7462860" cy="506120"/>
      </dsp:txXfrm>
    </dsp:sp>
    <dsp:sp modelId="{2F474D5E-B956-49EC-8F42-A9AAE52B001B}">
      <dsp:nvSpPr>
        <dsp:cNvPr id="0" name=""/>
        <dsp:cNvSpPr/>
      </dsp:nvSpPr>
      <dsp:spPr>
        <a:xfrm>
          <a:off x="0" y="1200348"/>
          <a:ext cx="8784976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D763-1AB4-4EE9-B786-00DA742E48C5}">
      <dsp:nvSpPr>
        <dsp:cNvPr id="0" name=""/>
        <dsp:cNvSpPr/>
      </dsp:nvSpPr>
      <dsp:spPr>
        <a:xfrm>
          <a:off x="439248" y="919908"/>
          <a:ext cx="751762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некатегоричність</a:t>
          </a:r>
          <a:r>
            <a:rPr lang="ru-RU" alt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коректність</a:t>
          </a:r>
          <a:r>
            <a:rPr lang="ru-RU" alt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</a:t>
          </a:r>
          <a:r>
            <a:rPr lang="ru-RU" alt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зауваженнях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628" y="947288"/>
        <a:ext cx="7462860" cy="506120"/>
      </dsp:txXfrm>
    </dsp:sp>
    <dsp:sp modelId="{A205F47F-A0AF-42A8-9949-FC7696875736}">
      <dsp:nvSpPr>
        <dsp:cNvPr id="0" name=""/>
        <dsp:cNvSpPr/>
      </dsp:nvSpPr>
      <dsp:spPr>
        <a:xfrm>
          <a:off x="0" y="2062188"/>
          <a:ext cx="8784976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58CA9-9782-4EBF-8EC2-A9C0693EBAD0}">
      <dsp:nvSpPr>
        <dsp:cNvPr id="0" name=""/>
        <dsp:cNvSpPr/>
      </dsp:nvSpPr>
      <dsp:spPr>
        <a:xfrm>
          <a:off x="439248" y="1781748"/>
          <a:ext cx="751762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en-US" alt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онфіденційність</a:t>
          </a:r>
          <a:r>
            <a:rPr lang="uk-UA" alt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д</a:t>
          </a:r>
          <a:r>
            <a:rPr lang="ru-RU" alt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оброзичливість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628" y="1809128"/>
        <a:ext cx="7462860" cy="506120"/>
      </dsp:txXfrm>
    </dsp:sp>
    <dsp:sp modelId="{1E1A37C6-6A1D-4799-921E-AAAF3AB94124}">
      <dsp:nvSpPr>
        <dsp:cNvPr id="0" name=""/>
        <dsp:cNvSpPr/>
      </dsp:nvSpPr>
      <dsp:spPr>
        <a:xfrm>
          <a:off x="0" y="2924028"/>
          <a:ext cx="8784976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189A6-7CC8-4DC6-8471-8FFFEB1AE1D9}">
      <dsp:nvSpPr>
        <dsp:cNvPr id="0" name=""/>
        <dsp:cNvSpPr/>
      </dsp:nvSpPr>
      <dsp:spPr>
        <a:xfrm>
          <a:off x="439248" y="2643588"/>
          <a:ext cx="751762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демонстрація</a:t>
          </a:r>
          <a:r>
            <a:rPr lang="ru-RU" alt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готовності</a:t>
          </a:r>
          <a:r>
            <a:rPr lang="ru-RU" alt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взаємодопомоги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628" y="2670968"/>
        <a:ext cx="7462860" cy="506120"/>
      </dsp:txXfrm>
    </dsp:sp>
    <dsp:sp modelId="{903B2D2B-CAD7-4CFB-B9E3-4EBFE7F8296A}">
      <dsp:nvSpPr>
        <dsp:cNvPr id="0" name=""/>
        <dsp:cNvSpPr/>
      </dsp:nvSpPr>
      <dsp:spPr>
        <a:xfrm>
          <a:off x="0" y="3785868"/>
          <a:ext cx="8784976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06975-26BD-4774-9524-AA89B5113FB3}">
      <dsp:nvSpPr>
        <dsp:cNvPr id="0" name=""/>
        <dsp:cNvSpPr/>
      </dsp:nvSpPr>
      <dsp:spPr>
        <a:xfrm>
          <a:off x="439248" y="3505428"/>
          <a:ext cx="751762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неприпустимість</a:t>
          </a:r>
          <a:r>
            <a:rPr lang="ru-RU" alt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відкритої</a:t>
          </a:r>
          <a:r>
            <a:rPr lang="ru-RU" alt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критики </a:t>
          </a:r>
          <a:r>
            <a:rPr lang="ru-RU" alt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досвідченого</a:t>
          </a:r>
          <a:r>
            <a:rPr lang="ru-RU" alt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співробітника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628" y="3532808"/>
        <a:ext cx="7462860" cy="506120"/>
      </dsp:txXfrm>
    </dsp:sp>
    <dsp:sp modelId="{0A1C79CF-EA50-427B-8634-E230FCACD14B}">
      <dsp:nvSpPr>
        <dsp:cNvPr id="0" name=""/>
        <dsp:cNvSpPr/>
      </dsp:nvSpPr>
      <dsp:spPr>
        <a:xfrm>
          <a:off x="0" y="4647708"/>
          <a:ext cx="8784976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DDF7B-8D54-4F58-A66F-C77F7B4A17AD}">
      <dsp:nvSpPr>
        <dsp:cNvPr id="0" name=""/>
        <dsp:cNvSpPr/>
      </dsp:nvSpPr>
      <dsp:spPr>
        <a:xfrm>
          <a:off x="439248" y="4367267"/>
          <a:ext cx="751762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наголошення</a:t>
          </a:r>
          <a:r>
            <a:rPr lang="ru-RU" alt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 </a:t>
          </a:r>
          <a:r>
            <a:rPr lang="ru-RU" alt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можливості</a:t>
          </a:r>
          <a:r>
            <a:rPr lang="ru-RU" alt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усунення</a:t>
          </a:r>
          <a:r>
            <a:rPr lang="ru-RU" altLang="ru-RU" sz="2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недоліків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628" y="4394647"/>
        <a:ext cx="7462860" cy="506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4DE89-3287-44B1-8AAE-732B738E763C}">
      <dsp:nvSpPr>
        <dsp:cNvPr id="0" name=""/>
        <dsp:cNvSpPr/>
      </dsp:nvSpPr>
      <dsp:spPr>
        <a:xfrm>
          <a:off x="0" y="334203"/>
          <a:ext cx="8712968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72740-2496-4444-A185-AE3D24D9B797}">
      <dsp:nvSpPr>
        <dsp:cNvPr id="0" name=""/>
        <dsp:cNvSpPr/>
      </dsp:nvSpPr>
      <dsp:spPr>
        <a:xfrm>
          <a:off x="435648" y="83283"/>
          <a:ext cx="7802488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санкціонована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вищим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керівництвом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свою адресу, з метою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зміцнення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своїх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позицій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образу демократа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46" y="107781"/>
        <a:ext cx="7753492" cy="452844"/>
      </dsp:txXfrm>
    </dsp:sp>
    <dsp:sp modelId="{2F474D5E-B956-49EC-8F42-A9AAE52B001B}">
      <dsp:nvSpPr>
        <dsp:cNvPr id="0" name=""/>
        <dsp:cNvSpPr/>
      </dsp:nvSpPr>
      <dsp:spPr>
        <a:xfrm>
          <a:off x="0" y="1105324"/>
          <a:ext cx="8712968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D763-1AB4-4EE9-B786-00DA742E48C5}">
      <dsp:nvSpPr>
        <dsp:cNvPr id="0" name=""/>
        <dsp:cNvSpPr/>
      </dsp:nvSpPr>
      <dsp:spPr>
        <a:xfrm>
          <a:off x="435648" y="854404"/>
          <a:ext cx="7888059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формальна "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протокольна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",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ні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чого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зобов'язуюча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46" y="878902"/>
        <a:ext cx="7839063" cy="452844"/>
      </dsp:txXfrm>
    </dsp:sp>
    <dsp:sp modelId="{A205F47F-A0AF-42A8-9949-FC7696875736}">
      <dsp:nvSpPr>
        <dsp:cNvPr id="0" name=""/>
        <dsp:cNvSpPr/>
      </dsp:nvSpPr>
      <dsp:spPr>
        <a:xfrm>
          <a:off x="0" y="1876444"/>
          <a:ext cx="8712968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58CA9-9782-4EBF-8EC2-A9C0693EBAD0}">
      <dsp:nvSpPr>
        <dsp:cNvPr id="0" name=""/>
        <dsp:cNvSpPr/>
      </dsp:nvSpPr>
      <dsp:spPr>
        <a:xfrm>
          <a:off x="435648" y="1625523"/>
          <a:ext cx="8032058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зведення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особових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рахунків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46" y="1650021"/>
        <a:ext cx="7983062" cy="452844"/>
      </dsp:txXfrm>
    </dsp:sp>
    <dsp:sp modelId="{1E1A37C6-6A1D-4799-921E-AAAF3AB94124}">
      <dsp:nvSpPr>
        <dsp:cNvPr id="0" name=""/>
        <dsp:cNvSpPr/>
      </dsp:nvSpPr>
      <dsp:spPr>
        <a:xfrm>
          <a:off x="0" y="2647564"/>
          <a:ext cx="8712968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189A6-7CC8-4DC6-8471-8FFFEB1AE1D9}">
      <dsp:nvSpPr>
        <dsp:cNvPr id="0" name=""/>
        <dsp:cNvSpPr/>
      </dsp:nvSpPr>
      <dsp:spPr>
        <a:xfrm>
          <a:off x="435648" y="2396644"/>
          <a:ext cx="8032058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метою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перестрахування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("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Адже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я вас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попереджав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46" y="2421142"/>
        <a:ext cx="7983062" cy="452844"/>
      </dsp:txXfrm>
    </dsp:sp>
    <dsp:sp modelId="{903B2D2B-CAD7-4CFB-B9E3-4EBFE7F8296A}">
      <dsp:nvSpPr>
        <dsp:cNvPr id="0" name=""/>
        <dsp:cNvSpPr/>
      </dsp:nvSpPr>
      <dsp:spPr>
        <a:xfrm>
          <a:off x="0" y="3418684"/>
          <a:ext cx="8712968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06975-26BD-4774-9524-AA89B5113FB3}">
      <dsp:nvSpPr>
        <dsp:cNvPr id="0" name=""/>
        <dsp:cNvSpPr/>
      </dsp:nvSpPr>
      <dsp:spPr>
        <a:xfrm>
          <a:off x="435648" y="3167764"/>
          <a:ext cx="8090548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показна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задля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ілюзії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принциповості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нетерпимості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недоліків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46" y="3192262"/>
        <a:ext cx="8041552" cy="452844"/>
      </dsp:txXfrm>
    </dsp:sp>
    <dsp:sp modelId="{0A1C79CF-EA50-427B-8634-E230FCACD14B}">
      <dsp:nvSpPr>
        <dsp:cNvPr id="0" name=""/>
        <dsp:cNvSpPr/>
      </dsp:nvSpPr>
      <dsp:spPr>
        <a:xfrm>
          <a:off x="0" y="4189804"/>
          <a:ext cx="8712968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DDF7B-8D54-4F58-A66F-C77F7B4A17AD}">
      <dsp:nvSpPr>
        <dsp:cNvPr id="0" name=""/>
        <dsp:cNvSpPr/>
      </dsp:nvSpPr>
      <dsp:spPr>
        <a:xfrm>
          <a:off x="435648" y="3938884"/>
          <a:ext cx="8090548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 метою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отримання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емоційного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заряду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46" y="3963382"/>
        <a:ext cx="8041552" cy="452844"/>
      </dsp:txXfrm>
    </dsp:sp>
    <dsp:sp modelId="{FF65CC72-69AA-48C3-8F65-C8F5EFC8567D}">
      <dsp:nvSpPr>
        <dsp:cNvPr id="0" name=""/>
        <dsp:cNvSpPr/>
      </dsp:nvSpPr>
      <dsp:spPr>
        <a:xfrm>
          <a:off x="0" y="4960924"/>
          <a:ext cx="8712968" cy="428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89595-6498-48D2-A129-6F4091BA1712}">
      <dsp:nvSpPr>
        <dsp:cNvPr id="0" name=""/>
        <dsp:cNvSpPr/>
      </dsp:nvSpPr>
      <dsp:spPr>
        <a:xfrm>
          <a:off x="435648" y="4710004"/>
          <a:ext cx="8019067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як стиль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ru-RU" alt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критика </a:t>
          </a:r>
          <a:r>
            <a:rPr lang="ru-RU" altLang="ru-RU" sz="20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заради</a:t>
          </a:r>
          <a:r>
            <a:rPr lang="ru-RU" alt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критики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46" y="4734502"/>
        <a:ext cx="7970071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CA45584-D0C4-4F32-AD9B-2D546816B644}" type="datetimeFigureOut">
              <a:rPr lang="ru-RU"/>
              <a:pPr>
                <a:defRPr/>
              </a:pPr>
              <a:t>29.12.2016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D2AD4A9-EF24-42D4-9481-F2C305610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465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30F125-6D61-46F2-893B-FCB00C386B86}" type="slidenum">
              <a:rPr lang="ru-RU" altLang="ru-RU" smtClean="0">
                <a:solidFill>
                  <a:srgbClr val="006666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solidFill>
                <a:srgbClr val="006666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5A2A8-5520-4D72-B9F8-CE6D454771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599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24E8C-649B-49D0-95B8-E5601C5326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648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AFA1-49F2-49FC-8702-D9E4A6B7CB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113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F0BD9-E662-4DE8-9A74-47ED8D8AD7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799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FACFD-D157-4181-B4A4-59DD1A935C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484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AD853-3E12-4079-A38D-A01DCDFFC3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806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B34A0-C447-4795-BAA1-89B00E3D3B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36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E6D93-6169-4BDC-9B07-586E707C2F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436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A1FE-1385-4772-B231-E002C856C1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018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0886-AA57-43C9-9706-7CD1669CAB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891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7A5E-3B06-4116-BA30-387F7271B3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051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88273-5FE5-4E57-ABBD-76BDF9B090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49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662CC27-2A59-4EE6-B5F4-A087D1923A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4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307331"/>
            <a:ext cx="5670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0" i="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Етика</a:t>
            </a:r>
            <a:r>
              <a:rPr lang="ru-RU" altLang="ru-RU" sz="4400" b="0" i="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4400" b="0" i="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менеджменту</a:t>
            </a:r>
            <a:endParaRPr lang="en-US" altLang="ru-RU" sz="4400" b="0" i="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uk-UA" sz="3200" b="0" i="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uk-UA" sz="3200" b="0" i="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План</a:t>
            </a:r>
            <a:endParaRPr lang="ru-RU" sz="3200" b="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03175626"/>
              </p:ext>
            </p:extLst>
          </p:nvPr>
        </p:nvGraphicFramePr>
        <p:xfrm>
          <a:off x="1547664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55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51520" y="1124744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484438" y="168275"/>
            <a:ext cx="3595687" cy="706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Псевдокритика</a:t>
            </a:r>
            <a:endParaRPr lang="ru-RU" sz="4000" b="0" i="0" kern="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1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504" y="476250"/>
          <a:ext cx="8579296" cy="626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114550" cy="172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2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748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Конфлікт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0" i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лат. </a:t>
            </a:r>
            <a:r>
              <a:rPr lang="en-US" sz="2800" b="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conflictus</a:t>
            </a:r>
            <a:r>
              <a:rPr lang="en-US" sz="28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uk-UA" sz="28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той, хто </a:t>
            </a:r>
            <a:r>
              <a:rPr lang="en-US" sz="28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зіткнувся</a:t>
            </a:r>
            <a:r>
              <a:rPr lang="ru-RU" sz="2800" b="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20539859"/>
              </p:ext>
            </p:extLst>
          </p:nvPr>
        </p:nvGraphicFramePr>
        <p:xfrm>
          <a:off x="611560" y="1988840"/>
          <a:ext cx="7488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0" y="3356992"/>
            <a:ext cx="205917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" y="5229200"/>
            <a:ext cx="1905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0" y="1484784"/>
            <a:ext cx="1935856" cy="119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4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620688"/>
            <a:ext cx="317907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Типи</a:t>
            </a:r>
            <a:r>
              <a:rPr kumimoji="0" lang="ru-RU" sz="3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3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конфліктів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2816974"/>
              </p:ext>
            </p:extLst>
          </p:nvPr>
        </p:nvGraphicFramePr>
        <p:xfrm>
          <a:off x="475556" y="1340768"/>
          <a:ext cx="867645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7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260648"/>
            <a:ext cx="606608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0" i="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</a:t>
            </a:r>
            <a:r>
              <a:rPr lang="ru-RU" sz="3200" b="0" i="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ru-RU" sz="3200" b="0" i="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0" i="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endParaRPr lang="ru-RU" sz="3200" b="0" i="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i="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43329387"/>
              </p:ext>
            </p:extLst>
          </p:nvPr>
        </p:nvGraphicFramePr>
        <p:xfrm>
          <a:off x="467544" y="1340768"/>
          <a:ext cx="806489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02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260648"/>
            <a:ext cx="624241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0" i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</a:t>
            </a:r>
            <a:r>
              <a:rPr lang="ru-RU" sz="3300" b="0" i="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ru-RU" sz="3300" b="0" i="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300" b="0" i="0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endParaRPr lang="ru-RU" sz="1800" b="0" i="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35207920"/>
              </p:ext>
            </p:extLst>
          </p:nvPr>
        </p:nvGraphicFramePr>
        <p:xfrm>
          <a:off x="683568" y="1124744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426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8018" y="359410"/>
            <a:ext cx="5707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600" b="0" i="0" kern="1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  <a:r>
              <a:rPr lang="ru-RU" sz="3600" b="0" i="0" kern="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kern="1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3600" b="0" i="0" kern="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kern="1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endParaRPr lang="ru-RU" sz="3600" b="0" i="0" kern="1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18899580"/>
              </p:ext>
            </p:extLst>
          </p:nvPr>
        </p:nvGraphicFramePr>
        <p:xfrm>
          <a:off x="323528" y="1005741"/>
          <a:ext cx="8208912" cy="5015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30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8018" y="359410"/>
            <a:ext cx="5707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600" b="0" i="0" kern="1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  <a:r>
              <a:rPr lang="ru-RU" sz="3600" b="0" i="0" kern="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kern="1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3600" b="0" i="0" kern="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kern="1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endParaRPr lang="ru-RU" sz="3600" b="0" i="0" kern="1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603781"/>
              </p:ext>
            </p:extLst>
          </p:nvPr>
        </p:nvGraphicFramePr>
        <p:xfrm>
          <a:off x="323528" y="1005741"/>
          <a:ext cx="8208912" cy="5015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266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23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3600" b="0" i="0" kern="1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3600" b="0" i="0" kern="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kern="1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endParaRPr lang="ru-RU" sz="3600" b="0" i="0" kern="1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93711902"/>
              </p:ext>
            </p:extLst>
          </p:nvPr>
        </p:nvGraphicFramePr>
        <p:xfrm>
          <a:off x="611560" y="548680"/>
          <a:ext cx="8280920" cy="6120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8645"/>
            <a:ext cx="1404721" cy="101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4" y="3717032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2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436712"/>
            <a:ext cx="5350049" cy="1143000"/>
          </a:xfrm>
        </p:spPr>
        <p:txBody>
          <a:bodyPr/>
          <a:lstStyle/>
          <a:p>
            <a:pPr eaLnBrk="1" hangingPunct="1"/>
            <a:r>
              <a:rPr lang="ru-RU" altLang="ru-RU" sz="4800" dirty="0" err="1" smtClean="0">
                <a:latin typeface="Times New Roman" pitchFamily="18" charset="0"/>
                <a:cs typeface="Times New Roman" pitchFamily="18" charset="0"/>
              </a:rPr>
              <a:t>Етика</a:t>
            </a:r>
            <a:r>
              <a:rPr lang="ru-RU" altLang="ru-RU" sz="4800" dirty="0" smtClean="0">
                <a:latin typeface="Times New Roman" pitchFamily="18" charset="0"/>
                <a:cs typeface="Times New Roman" pitchFamily="18" charset="0"/>
              </a:rPr>
              <a:t> менеджменту</a:t>
            </a:r>
            <a:endParaRPr lang="en-US" alt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2338239"/>
            <a:ext cx="6651302" cy="3744416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z="4000" dirty="0" smtClean="0">
                <a:solidFill>
                  <a:srgbClr val="006666"/>
                </a:solidFill>
              </a:rPr>
              <a:t> 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правил і форм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ділового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встановленню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керівником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підлеглими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атмосфери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взаєморозуміння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взаємоповаги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0564"/>
            <a:ext cx="2371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332656"/>
            <a:ext cx="6174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3200" b="0" i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Становлення</a:t>
            </a:r>
            <a:r>
              <a:rPr lang="ru-RU" altLang="ru-RU" sz="3200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0" i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етики</a:t>
            </a:r>
            <a:r>
              <a:rPr lang="ru-RU" altLang="ru-RU" sz="3200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менеджменту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66379986"/>
              </p:ext>
            </p:extLst>
          </p:nvPr>
        </p:nvGraphicFramePr>
        <p:xfrm>
          <a:off x="467544" y="917431"/>
          <a:ext cx="8352928" cy="540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7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67544" y="1196752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750" y="115888"/>
            <a:ext cx="7993063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200" b="0" i="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морально-</a:t>
            </a:r>
            <a:r>
              <a:rPr lang="ru-RU" sz="32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етичні</a:t>
            </a:r>
            <a:r>
              <a:rPr lang="ru-RU" sz="3200" b="0" i="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3200" b="0" i="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3200" b="0" i="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3200" b="0" i="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4075" y="260350"/>
            <a:ext cx="5434013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0" i="0" kern="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sz="3200" b="0" i="0" kern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kern="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етичний</a:t>
            </a:r>
            <a:r>
              <a:rPr lang="ru-RU" sz="3200" b="0" i="0" kern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менеджер</a:t>
            </a:r>
            <a:endParaRPr lang="ru-RU" dirty="0">
              <a:latin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45870390"/>
              </p:ext>
            </p:extLst>
          </p:nvPr>
        </p:nvGraphicFramePr>
        <p:xfrm>
          <a:off x="539552" y="1277471"/>
          <a:ext cx="8352928" cy="5580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80000546"/>
              </p:ext>
            </p:extLst>
          </p:nvPr>
        </p:nvGraphicFramePr>
        <p:xfrm>
          <a:off x="755576" y="1052736"/>
          <a:ext cx="792088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691680" y="116632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 b="0" i="0" kern="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sz="3200" b="0" i="0" kern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kern="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етичний</a:t>
            </a:r>
            <a:r>
              <a:rPr lang="ru-RU" sz="3200" b="0" i="0" kern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менеджер</a:t>
            </a:r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78404022"/>
              </p:ext>
            </p:extLst>
          </p:nvPr>
        </p:nvGraphicFramePr>
        <p:xfrm>
          <a:off x="395536" y="980728"/>
          <a:ext cx="79928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835696" y="224880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 b="0" i="0" kern="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sz="3200" b="0" i="0" kern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kern="1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етичний</a:t>
            </a:r>
            <a:r>
              <a:rPr lang="ru-RU" sz="3200" b="0" i="0" kern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менеджер</a:t>
            </a:r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333375"/>
            <a:ext cx="84978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3200" b="0" i="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ухвалення</a:t>
            </a:r>
            <a:r>
              <a:rPr lang="ru-RU" sz="3200" b="0" i="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етично</a:t>
            </a:r>
            <a:r>
              <a:rPr lang="ru-RU" sz="3200" b="0" i="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обґрунтованих</a:t>
            </a:r>
            <a:r>
              <a:rPr lang="ru-RU" sz="3200" b="0" i="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endParaRPr lang="ru-RU" sz="3200" b="0" i="0" kern="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11560" y="1061447"/>
          <a:ext cx="8136904" cy="5319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1661319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8" y="4725144"/>
            <a:ext cx="138284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6" y="2924944"/>
            <a:ext cx="1842637" cy="123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79512" y="1124744"/>
          <a:ext cx="87849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63663" y="260350"/>
            <a:ext cx="6016625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0" i="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3200" b="0" i="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конструктивної</a:t>
            </a:r>
            <a:r>
              <a:rPr lang="ru-RU" sz="3200" b="0" i="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критики</a:t>
            </a:r>
          </a:p>
        </p:txBody>
      </p:sp>
    </p:spTree>
    <p:extLst>
      <p:ext uri="{BB962C8B-B14F-4D97-AF65-F5344CB8AC3E}">
        <p14:creationId xmlns:p14="http://schemas.microsoft.com/office/powerpoint/2010/main" val="31554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4249</TotalTime>
  <Words>894</Words>
  <Application>Microsoft Office PowerPoint</Application>
  <PresentationFormat>Экран (4:3)</PresentationFormat>
  <Paragraphs>137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Етика менеджменту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ZNU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Shavkun I.</dc:creator>
  <cp:lastModifiedBy>userznu</cp:lastModifiedBy>
  <cp:revision>524</cp:revision>
  <dcterms:created xsi:type="dcterms:W3CDTF">2007-01-31T08:48:58Z</dcterms:created>
  <dcterms:modified xsi:type="dcterms:W3CDTF">2016-12-29T11:08:05Z</dcterms:modified>
</cp:coreProperties>
</file>