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4" r:id="rId3"/>
    <p:sldId id="260" r:id="rId4"/>
    <p:sldId id="320" r:id="rId5"/>
    <p:sldId id="321" r:id="rId6"/>
    <p:sldId id="283" r:id="rId7"/>
    <p:sldId id="284" r:id="rId8"/>
    <p:sldId id="269" r:id="rId9"/>
    <p:sldId id="281" r:id="rId10"/>
    <p:sldId id="261" r:id="rId11"/>
    <p:sldId id="307" r:id="rId12"/>
    <p:sldId id="308" r:id="rId13"/>
    <p:sldId id="309" r:id="rId14"/>
    <p:sldId id="325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8E088-707B-41E7-84AC-32DE6D2F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1D3AF9A-201E-45C0-A959-B0FAA1D84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BFF433-23CD-4673-AC53-DEAEA82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AAE229-73EF-4FB0-82F3-B2E9304A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A716A-7059-4996-9348-3D36AE5D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48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7C9B1-62DE-4D92-B3DD-FB4DB9C1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347EFB-C6BA-4F29-B966-638526139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1E6EB7-ACCD-430B-BCDF-0EF126B5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AC40E4-BF0E-493C-9E28-68363A26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C8FBB0-85B9-4AF7-A88B-A6A31850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75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D223115-0E17-4F7E-A9DD-7527EFA6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D41861-FA10-4398-9ECA-9564D8D50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A8CCFC-DAF9-47A8-8A43-1032E1A6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63DC32-4AFB-411C-A2B8-F93FA378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155E6-F44E-42BA-9810-15D4C6DD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8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444D0-BAFD-42BD-B0EE-E79C8EA3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FD282-F6D9-4847-AE78-60753389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E67A18-B390-4D62-9731-85747103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CF44D6-69C2-4CE6-9C8A-A3A270C7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1D2F7D-51BA-4106-AAF0-BB1CA475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71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58951-DC23-4A28-AA87-B7E5572F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DD9EEB-191F-48FD-9AE5-1403A99F9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3509A-06E8-455F-AAC1-B1F35D44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874FE7-5603-4A6D-B955-C8D06F6B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D7D8EE-2271-4037-9399-BA839EAE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9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8D2BB-5DC4-4CCD-B4EE-453EBB6E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ABAC3-9CC0-45E1-AC75-37B1E540D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E033F8F-75A0-4F13-9907-74DFC4908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198798-EEDA-4072-9EAF-05E9F13E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40DD51-77A4-4838-80B7-0738E83F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A80074-3488-424D-8CE6-E0D61627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93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598CC-C06B-4AFE-A854-C887310A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42D0EE2-B27C-41F9-896C-EB10111E1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A83984-685F-440C-AFCF-0A25769C1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90FAC23-47D1-42DC-AE2D-EAB2837D6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23CA379-2F22-480E-A82E-295AEE90C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F42FD1-DE21-4FC3-9653-A8C31D2F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6FB544-B881-4ACD-8F54-06885B17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95711AF-EA57-4B92-BA64-16247AB1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11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91A59-4CD0-474A-93F7-278CDD80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E1AA4DA-AFCE-4014-AE06-56F23B7A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C631482-CC08-4DF7-A3EC-3FFDF596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DB3348-AAB0-42B5-9409-0FBE3552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45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4621EF-DB3C-45AE-A49A-E45B829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EC70E15-3BD5-4B36-8B2C-CDB6639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4DD71D-E85A-46CF-AFE2-381C974D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09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60E96-70B6-4DB4-9B98-E10D5A85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1553F9-D7B6-4DDF-B2AF-0B050260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782CFC-436A-4868-9DA5-FCD2D8AA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137658-D8F0-4842-AF3E-A808BD6D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996F53-AAA9-4878-9176-96527F20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FAC7B5C-1BC6-4ABB-9837-B6FEBE85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7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6855B-31C7-4980-AAC8-436CFA2B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A3CF78D-EB12-4B32-B4CD-A5DAC9FD0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627A7C-2645-4295-B12B-AF15FE7F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104662-85A4-4450-98AA-A2AFFDC1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D7B30-34B6-4A20-9B42-E02CEC00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06578-45A0-4A68-9D7F-72DBD407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3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CC4328D-0139-4D36-954E-3F253839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29E261-FAB1-4C65-9D72-B49F5985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25AB79-3407-4124-8AD0-C59570439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1F81-FD51-4ADA-8EBC-366A02E396CF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D45528-4691-45AB-BEDE-F86D8E925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9250C5-17E1-42F1-9982-50C770460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6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7C23-D13A-407A-B5BA-4D8B174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2" y="673731"/>
            <a:ext cx="5159327" cy="28170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uk-UA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остмодернізм</a:t>
            </a:r>
            <a:r>
              <a:rPr lang="uk-UA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 теоретичному і художньому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дискурсі</a:t>
            </a:r>
            <a:r>
              <a:rPr lang="uk-UA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французької літератури кінця ХХ ст.</a:t>
            </a:r>
            <a:endPara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54F20-0866-4969-9D6F-7B54F75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19" y="4099034"/>
            <a:ext cx="10785191" cy="2196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постструктуралістських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ідей Р.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Ж. Дерріда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Категорії «відкритого твору»,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гіперрецептивності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інтертекстуальності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різому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різоматичну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твору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341FB53E-85D7-4309-9C13-34207046B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68" y="115046"/>
            <a:ext cx="6172200" cy="3934433"/>
          </a:xfrm>
        </p:spPr>
      </p:pic>
    </p:spTree>
    <p:extLst>
      <p:ext uri="{BB962C8B-B14F-4D97-AF65-F5344CB8AC3E}">
        <p14:creationId xmlns:p14="http://schemas.microsoft.com/office/powerpoint/2010/main" val="298443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D8458-497E-41B8-8D7E-434470EA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6268320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Інтертекстуальність</a:t>
            </a:r>
            <a:r>
              <a:rPr lang="uk-UA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форма реалізації </a:t>
            </a:r>
            <a:r>
              <a:rPr lang="uk-UA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гіперрецептивності</a:t>
            </a: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5CAD0B-1ADE-4149-A950-204C2449B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304" y="2203079"/>
            <a:ext cx="6860131" cy="3848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/>
              <a:t>  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Інтертекстуальність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на означення різноманітних відношень будь-якого тексту з іншими текстами літератури й – ширше – культури сучасної йому, попередньої або наступної епохи.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становить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Шматки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ідіом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т.д.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FBF642B8-F2E3-4F63-9797-8EC5D6A33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8125" r="7309"/>
          <a:stretch/>
        </p:blipFill>
        <p:spPr>
          <a:xfrm>
            <a:off x="7522739" y="2203078"/>
            <a:ext cx="3860623" cy="4379017"/>
          </a:xfrm>
        </p:spPr>
      </p:pic>
    </p:spTree>
    <p:extLst>
      <p:ext uri="{BB962C8B-B14F-4D97-AF65-F5344CB8AC3E}">
        <p14:creationId xmlns:p14="http://schemas.microsoft.com/office/powerpoint/2010/main" val="92073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F87EB-DE79-4A2C-89FD-E037CE02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96034"/>
            <a:ext cx="3932237" cy="16136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469FCBD-0672-4CE2-9B70-0D185CFA2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9"/>
          <a:stretch/>
        </p:blipFill>
        <p:spPr>
          <a:xfrm>
            <a:off x="0" y="0"/>
            <a:ext cx="6656294" cy="526286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1AA532-934A-4EDD-B71D-E34852B09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7294" y="5486398"/>
            <a:ext cx="1544731" cy="38258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73BC29-04C8-4272-95B0-B95BDC6FF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9" r="6557" b="18400"/>
          <a:stretch/>
        </p:blipFill>
        <p:spPr>
          <a:xfrm>
            <a:off x="135920" y="4098034"/>
            <a:ext cx="6656293" cy="30255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D699FC-85EE-4710-B05D-BCF9791C6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03" y="747170"/>
            <a:ext cx="3890309" cy="53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9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D86C3-C7D3-43D5-9DAC-1117D31E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2048"/>
            <a:ext cx="5776165" cy="9144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форм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інтертекстуальності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6D2A82D-97E4-467D-BFBA-F70224899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82" y="1156449"/>
            <a:ext cx="3610335" cy="529421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7594E1-CBBE-4E84-8051-96537FFCB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6717" y="1371600"/>
            <a:ext cx="7685647" cy="5486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утворює конструкцію “текст у тексті” (цитати з атрибуцією й без неї, алюзії);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паратекстуальніст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відношення тексту до свого заголовка, епіграфа, післямови (цитати-заголовки, епіграфи);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метатекстуальність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переказ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коментуюче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посилання на претекст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-переказ, варіації на тему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дописування “чужого” тексту,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 з претекстами);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гіпертексуальність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осміяння або пародіювання одним текстом іншого;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архітекстуальнісь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розуміється як жанровий зв’язок текстів; </a:t>
            </a:r>
          </a:p>
        </p:txBody>
      </p:sp>
    </p:spTree>
    <p:extLst>
      <p:ext uri="{BB962C8B-B14F-4D97-AF65-F5344CB8AC3E}">
        <p14:creationId xmlns:p14="http://schemas.microsoft.com/office/powerpoint/2010/main" val="416338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86EC2-503B-40B3-9AD9-710EA83E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61779"/>
            <a:ext cx="6586491" cy="833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Зюскінд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«Парфуми» (1985)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7327F3-71FF-40C6-B32C-0C0D24B6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0" y="1492623"/>
            <a:ext cx="7110028" cy="5580116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детективного /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псевдодетективного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аспектами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антироману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фантастичного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роману-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тератологічної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абсурдистської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Діккенса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Бальзака, Золя, Гофмана;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Руссо, Флобера, Манна;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відгомін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нацизм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тоталітаризму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"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роман", "роман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і "роман про художника";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9" descr="Изображение выглядит как текст, п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2453E770-9D1B-41CC-9185-97876227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64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2B5D1-59B0-41AF-923F-99528CD1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140" y="0"/>
            <a:ext cx="6131859" cy="1479176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Біблійний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роману Фредеріка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Бегбедера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on the World»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049AAC4-E0AB-4BB6-9258-163E93515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10596" r="13884" b="7521"/>
          <a:stretch/>
        </p:blipFill>
        <p:spPr>
          <a:xfrm>
            <a:off x="8130987" y="457200"/>
            <a:ext cx="4061013" cy="510988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7C9CE3-983C-4E45-970C-D63375214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29118"/>
            <a:ext cx="8130987" cy="460785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романі два рівні присутності біблійних компонентів: експліцитний та імпліцитний, що виконують функцію своєрідного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змістового коду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роману. Наскрізним є образ Вавилонської вежі, що репрезентується шляхом цитування Святого Письма. Вежі-близнюки Всесвітнього торгівельного центру співвідносяться із Вавилонською вежею, Нью-Йорк – біблійний Вавилон.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інваріантом Вавилонської вежі й образом-двійником Всесвітнього торговельного центру в романі є паризька вежа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Монпарнас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звідки веде свою оповідь автор.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 11 вересня 2001 р. зображуються не лише як локальна катастрофа в США, їм надається значення глобальної катастрофи людства. Імпліцитно присутні у творі біблійні образи і мотиви надають наслідкам сучасної економічної і культурної глобалізації апокаліптичного виміру.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786FA1-0C73-4DFA-B74A-0EEB0A2B4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9" y="0"/>
            <a:ext cx="1703294" cy="21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88EE-BB72-4F12-B349-C06604B0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072000" cy="82826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Ролан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«Смерть автора» (1967)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A64A5-3049-4390-BD66-A7CEF0C74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4487"/>
            <a:ext cx="6554925" cy="51153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проголошується необхідність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біографічних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методів аналізу тексту.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постає не з індивідуального досвіду автора, а з «незчисленних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центрів культури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і генерує зміст не в залежності від «пристрастей» чи «смаків» письменника, а в залежності від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«вражень» читача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перетворюється на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скриптора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суто формальну інстанцію, яка «несе в собі не пристрасті, настрої, почуття чи враження, 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 словник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«результатом смерті автора 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 читача»</a:t>
            </a:r>
            <a:endParaRPr lang="ru-UA" sz="2400" b="1" dirty="0"/>
          </a:p>
        </p:txBody>
      </p:sp>
      <p:pic>
        <p:nvPicPr>
          <p:cNvPr id="8" name="Объект 7" descr="Изображение выглядит как текст, графический дизайн, плака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C84BA2-1875-0996-9A39-4998A4AEA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2" y="247834"/>
            <a:ext cx="4451390" cy="6362332"/>
          </a:xfrm>
        </p:spPr>
      </p:pic>
    </p:spTree>
    <p:extLst>
      <p:ext uri="{BB962C8B-B14F-4D97-AF65-F5344CB8AC3E}">
        <p14:creationId xmlns:p14="http://schemas.microsoft.com/office/powerpoint/2010/main" val="207520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20937-9084-48D6-B1C5-8BE54609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134472"/>
            <a:ext cx="6857714" cy="12236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BFB3BC-2FE7-47B8-996C-45E666328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518" y="1944032"/>
            <a:ext cx="6719961" cy="42819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автор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автором, до тексту,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самою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EE40C4-FD20-E29B-91F3-CA5CBCB4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0" y="333222"/>
            <a:ext cx="3894132" cy="6005560"/>
          </a:xfrm>
        </p:spPr>
      </p:pic>
    </p:spTree>
    <p:extLst>
      <p:ext uri="{BB962C8B-B14F-4D97-AF65-F5344CB8AC3E}">
        <p14:creationId xmlns:p14="http://schemas.microsoft.com/office/powerpoint/2010/main" val="144829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818B3-0D30-4EAD-9E2C-29E42B52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566"/>
            <a:ext cx="7363686" cy="1149531"/>
          </a:xfrm>
        </p:spPr>
        <p:txBody>
          <a:bodyPr>
            <a:noAutofit/>
          </a:bodyPr>
          <a:lstStyle/>
          <a:p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Деконструкція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Жак Дерріда (1930-2004)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«Структура, знак і гра в дискурсі гуманітарних наук» (1966)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C5EAE2D-0FEC-42A9-97DB-652BEEC78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117566"/>
            <a:ext cx="3841943" cy="263869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41C569-4B42-4A01-93C1-58A3D1E1D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823" y="1487282"/>
            <a:ext cx="7628708" cy="52531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Дерріда представляє сучасність як особливу інтелектуальну «подію», яка здійснює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радикальний розрив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минулим способом мислення.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мірилом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марґінальність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руху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центру, все,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Дерріда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так само, як Барт 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3AFBD-49AF-4861-BCD3-E5330E32E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31" y="2873828"/>
            <a:ext cx="2561253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AFEA7-8896-476D-84A3-6E0515BD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22" y="245165"/>
            <a:ext cx="6053381" cy="775252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Деконструкц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(Ж. Дерріда)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внутренний, цветно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403F0F25-36FD-4BC7-8880-089590354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99" y="679269"/>
            <a:ext cx="4491701" cy="556477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E08E360-D1E0-4DC1-B625-17B7043DD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496" y="1319349"/>
            <a:ext cx="7287747" cy="52934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аперечує існування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єдиного авторитетного джерела смислу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звідси поняття не-присутності, не існування (замовчування) і переміщення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смислотворчого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центру на інші об’єкти.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Основне гасло –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децентрування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структури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концепція відсутності центру; структура – це нескінченна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 різниць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скінченних межах, що не піддається центруванню у замкнену цілість.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Текст можна конструювати і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деконструювати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розкладати і складати, його можна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-писати,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-писати,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-писати.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найхарактерніших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або-або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“і-і”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8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11A63-EB00-491B-A5B3-5A9F0A1D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344561"/>
            <a:ext cx="6397334" cy="12018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енденція до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зміни полярності традиційних бінарних опозицій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так, що друге поняття стає привілейованим і вважається більш бажаним</a:t>
            </a:r>
            <a:endParaRPr lang="en-US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3064D4-5D73-4CFC-8F18-33FE45EC2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341" y="1804830"/>
            <a:ext cx="6939579" cy="36794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… “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неврозом”, а “мужчина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Деконструктивістське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вииір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експліцитна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(слово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– host –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лат.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2801B92-E056-361D-3C76-558AB39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52853"/>
            <a:ext cx="3848721" cy="5770961"/>
          </a:xfrm>
        </p:spPr>
      </p:pic>
    </p:spTree>
    <p:extLst>
      <p:ext uri="{BB962C8B-B14F-4D97-AF65-F5344CB8AC3E}">
        <p14:creationId xmlns:p14="http://schemas.microsoft.com/office/powerpoint/2010/main" val="380550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CA3DE-7228-43A2-847F-FA7FBC7F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397569"/>
            <a:ext cx="6586491" cy="112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Квазібіографічний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деконструкції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1862B6-9967-4C92-B879-7482A38D5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6831" y="1734797"/>
            <a:ext cx="6586489" cy="474288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Дж. Барнс веде </a:t>
            </a:r>
            <a:r>
              <a:rPr lang="ru-RU" sz="2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читачем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ставлячи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сумнів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вимисли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?») робить основою для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істини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Попри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серйозне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документальне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постаті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Флобера, Барнс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сумнів</a:t>
            </a:r>
            <a:r>
              <a:rPr lang="ru-RU" sz="2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правдивість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документального,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стирає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межу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непізнаним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сьогоденням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наше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Роман є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пародією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опудалом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біографічний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26C4B91-5387-433F-ADA1-3B78F9EAC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5797" r="9930" b="5294"/>
          <a:stretch/>
        </p:blipFill>
        <p:spPr>
          <a:xfrm>
            <a:off x="457220" y="380320"/>
            <a:ext cx="4128227" cy="60973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478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D95D0-2DB2-4D29-9C07-D57C1B87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457200"/>
            <a:ext cx="7316026" cy="934278"/>
          </a:xfrm>
        </p:spPr>
        <p:txBody>
          <a:bodyPr>
            <a:normAutofit fontScale="90000"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 «Відкритий твір» (1965)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B2B14-10D9-475F-969D-217DFE833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965" y="1748117"/>
            <a:ext cx="7316026" cy="484136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Позначає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специфічний різновид творів, які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конструюють замкнений, самодостатній художній світ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ставлять перед читачем питання про власний смисл, пропонуючи чи навіть нав’язуючи йому широкий діапазон інтерпретацій і категорично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заперечують можливість однозначного розуміння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наголошується унікальна здатність адресата до чутливого сприйняття твору: «кожен адресат змушений застосувати своє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екзистенційне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посвідчення особи, своє значення, яке є лише його значенням, певну культуру, низку смаків, особистих нахилів і упереджень».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«завершена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зазіхають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ECBBA2-DEDC-D878-A37C-93D241A7E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74" y="457200"/>
            <a:ext cx="4329126" cy="6660193"/>
          </a:xfrm>
        </p:spPr>
      </p:pic>
    </p:spTree>
    <p:extLst>
      <p:ext uri="{BB962C8B-B14F-4D97-AF65-F5344CB8AC3E}">
        <p14:creationId xmlns:p14="http://schemas.microsoft.com/office/powerpoint/2010/main" val="395431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BA30A-165F-4603-8F31-FCDFBCB9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0189" cy="947530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Гіперрецептивність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-селекція,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-ієрархія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1AF8E5-4B5E-4127-B1E0-1DF6100A2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547446"/>
            <a:ext cx="6583365" cy="485335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Гіперрецепт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сцен, цитат.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нон-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добору) і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нон-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головного/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маргінального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центрального/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1BBDED8A-6EC3-4056-B99E-246D60D16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1381930"/>
            <a:ext cx="4582906" cy="3928624"/>
          </a:xfrm>
        </p:spPr>
      </p:pic>
    </p:spTree>
    <p:extLst>
      <p:ext uri="{BB962C8B-B14F-4D97-AF65-F5344CB8AC3E}">
        <p14:creationId xmlns:p14="http://schemas.microsoft.com/office/powerpoint/2010/main" val="403314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1252</Words>
  <Application>Microsoft Office PowerPoint</Application>
  <PresentationFormat>Широкий екран</PresentationFormat>
  <Paragraphs>54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Times New Roman</vt:lpstr>
      <vt:lpstr>Тема Office</vt:lpstr>
      <vt:lpstr>Лекція № 4  Категорії постмодернізму в теоретичному і художньому дискурсі французької літератури кінця ХХ ст.</vt:lpstr>
      <vt:lpstr>Ролан Барт «Смерть автора» (1967)</vt:lpstr>
      <vt:lpstr>Текст – ключова категорія постмодернізму</vt:lpstr>
      <vt:lpstr>Деконструкція. Жак Дерріда (1930-2004)  «Структура, знак і гра в дискурсі гуманітарних наук» (1966)</vt:lpstr>
      <vt:lpstr>Деконструкція (Ж. Дерріда)</vt:lpstr>
      <vt:lpstr>Тенденція до зміни полярності традиційних бінарних опозицій, так, що друге поняття стає привілейованим і вважається більш бажаним</vt:lpstr>
      <vt:lpstr>Квазібіографічний роман як втілення прийомів деконструкції</vt:lpstr>
      <vt:lpstr>Умберто Еко «Відкритий твір» (1965)</vt:lpstr>
      <vt:lpstr>Гіперрецептивність, нон-селекція, нон-ієрархія</vt:lpstr>
      <vt:lpstr>Інтертекстуальність як форма реалізації гіперрецептивності</vt:lpstr>
      <vt:lpstr>Презентація PowerPoint</vt:lpstr>
      <vt:lpstr>Класифікація форм інтертекстуальності</vt:lpstr>
      <vt:lpstr>П. Зюскінд «Парфуми» (1985)</vt:lpstr>
      <vt:lpstr>Біблійний інтертекст роману Фредеріка Бегбедера «Windows on the World»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Яна Кравченко</dc:creator>
  <cp:lastModifiedBy>Яна Кравченко</cp:lastModifiedBy>
  <cp:revision>22</cp:revision>
  <dcterms:created xsi:type="dcterms:W3CDTF">2025-03-25T16:05:22Z</dcterms:created>
  <dcterms:modified xsi:type="dcterms:W3CDTF">2025-04-08T17:49:41Z</dcterms:modified>
</cp:coreProperties>
</file>