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7DC19C-A4E5-4786-B7F0-71BB9B7352A5}" type="datetimeFigureOut">
              <a:rPr lang="ru-RU" smtClean="0"/>
              <a:t>14.03.2021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557CA2E-4CD0-4648-B998-5AFD902AA49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в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бюджетних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установах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83880" cy="79208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Організаційні</a:t>
            </a:r>
            <a:r>
              <a:rPr lang="ru-RU" dirty="0" smtClean="0"/>
              <a:t> </a:t>
            </a:r>
            <a:r>
              <a:rPr lang="ru-RU" dirty="0" err="1" smtClean="0"/>
              <a:t>стадії</a:t>
            </a:r>
            <a:r>
              <a:rPr lang="ru-RU" dirty="0" smtClean="0"/>
              <a:t> </a:t>
            </a: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7560840" cy="331236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регламентується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Державною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інспекцією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територіальними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органами державного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затвердженою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Наказом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№728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26.06.2014 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положень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Методики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різновид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контролю,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перевірці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фактичного стану справ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законного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комунальних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майна,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правильності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В Алматы без работы остались 100 человек из-за доначисленных долгов по  налогам - АЛТЫНОРДА Новости казахста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4581128"/>
            <a:ext cx="3250647" cy="1516969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748464" cy="1051560"/>
          </a:xfrm>
        </p:spPr>
        <p:txBody>
          <a:bodyPr>
            <a:no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є: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453650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фінансовогосподарською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аудиту,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завдань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кращого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достовірності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резервів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обґрунтованих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усунення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наявних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проблем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недоліків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подальшому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548680"/>
            <a:ext cx="8208912" cy="108019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67544" y="1412776"/>
            <a:ext cx="5544616" cy="453650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уточнення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зібраної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аудиту, в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попереднє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контролю;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конкретизація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остаточного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аудиторських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процедур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вибірки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кожного фактора;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1026" name="Picture 2" descr="BAS Бухгалтерія ПРОФ версия | iT.Art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284984"/>
            <a:ext cx="2666576" cy="2190776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836712"/>
            <a:ext cx="8280920" cy="977354"/>
          </a:xfrm>
        </p:spPr>
        <p:txBody>
          <a:bodyPr>
            <a:noAutofit/>
          </a:bodyPr>
          <a:lstStyle/>
          <a:p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перевищувати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календарних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чотирьох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етапів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39552" y="2132856"/>
            <a:ext cx="4896544" cy="410445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перший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четвертий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звітування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аудиту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ᐈ Аудит картинки фото, фотографии аудит | скачать на Depositphotos®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645024"/>
            <a:ext cx="3203848" cy="2135899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</TotalTime>
  <Words>346</Words>
  <Application>Microsoft Office PowerPoint</Application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Організація планування контролю в бюджетних установах.</vt:lpstr>
      <vt:lpstr>Організаційні стадії планування </vt:lpstr>
      <vt:lpstr>Основними завданнями аудиту діяльності є: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планування контролю в бюджетних установах.</dc:title>
  <dc:creator>putnik</dc:creator>
  <cp:lastModifiedBy>putnik</cp:lastModifiedBy>
  <cp:revision>4</cp:revision>
  <dcterms:created xsi:type="dcterms:W3CDTF">2021-03-14T15:54:25Z</dcterms:created>
  <dcterms:modified xsi:type="dcterms:W3CDTF">2021-03-14T16:19:45Z</dcterms:modified>
</cp:coreProperties>
</file>