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tonkosti.ru/%D0%A1%D0%B0%D0%BD%D0%B0%D1%82%D0%BE%D1%80%D0%B8%D0%B8_%D0%9B%D0%B8%D1%82%D0%B2%D1%8B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tonkosti.ru/%D0%94%D1%80%D1%83%D1%81%D0%BA%D0%B8%D0%BD%D0%B8%D0%BD%D0%BA%D0%B0%D0%B9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tonkosti.ru/%D0%91%D0%B8%D1%80%D1%88%D1%82%D0%BE%D0%BD%D0%B0%D1%8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tonkosti.ru/%D0%A1%D0%B0%D0%BD%D0%B0%D1%82%D0%BE%D1%80%D0%B8%D0%B8_%D0%AE%D1%80%D0%BC%D0%B0%D0%BB%D1%8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Курортные ресурсы мира.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Эстония, Латвия, Литва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358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Латвия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целом уровень медицины в Латвии </a:t>
            </a:r>
            <a:r>
              <a:rPr lang="ru-RU" dirty="0" err="1"/>
              <a:t>доказанно</a:t>
            </a:r>
            <a:r>
              <a:rPr lang="ru-RU" dirty="0"/>
              <a:t> высок: клиники оснащены современным оборудованием, врачи проходят многолетнюю профессиональную подготовку и регулярно стажируются в Европе и США. При этом стоимость лечения остается весьма доступной в сравнении с другими европейскими странами.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68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Латвия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Приоритетные направления латвийской медицины — офтальмология, стоматология, онкология, наркология, репродуктивная медицина и пластическая хирургия.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0323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</a:t>
            </a:r>
            <a:r>
              <a:rPr lang="ru-RU" dirty="0" smtClean="0"/>
              <a:t>Литва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Литве есть все возможности для оздоровительного отдыха: щедрые подарки природы — сосновые леса, морские побережья, целебные минеральные источники — успешно освоены человеком и преобразованы в рекреационные зоны с современными </a:t>
            </a:r>
            <a:r>
              <a:rPr lang="ru-RU" dirty="0">
                <a:hlinkClick r:id="rId2" tooltip="Санатории Литвы"/>
              </a:rPr>
              <a:t>санаториями и бальнеологическими центрами</a:t>
            </a:r>
            <a:r>
              <a:rPr lang="ru-RU" dirty="0"/>
              <a:t>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78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Литва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Старейший курорт страны — </a:t>
            </a:r>
            <a:r>
              <a:rPr lang="ru-RU" dirty="0">
                <a:hlinkClick r:id="rId2" tooltip="Друскининкай"/>
              </a:rPr>
              <a:t>Друскининкай</a:t>
            </a:r>
            <a:r>
              <a:rPr lang="ru-RU" dirty="0"/>
              <a:t>, переживший расцвет в советскую эпоху и сегодня с блеском вернувшийся к жизни. Сюда съезжаются люди с нарушениями обмена веществ, заболеваниями опорно-двигательного аппарата, сердечно-сосудистой и нервной систем. В арсенале врачей — лечебные ванны с минеральными веществами и травами, массажи, грязевые аппликации, </a:t>
            </a:r>
            <a:r>
              <a:rPr lang="ru-RU" dirty="0" err="1"/>
              <a:t>гальванотерапия</a:t>
            </a:r>
            <a:r>
              <a:rPr lang="ru-RU" dirty="0"/>
              <a:t> и прочие действенные процедуры.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031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Литва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Не менее популярное направление медицинского туризма — </a:t>
            </a:r>
            <a:r>
              <a:rPr lang="ru-RU" dirty="0">
                <a:hlinkClick r:id="rId2" tooltip="Бирштонас"/>
              </a:rPr>
              <a:t>Бирштонас</a:t>
            </a:r>
            <a:r>
              <a:rPr lang="ru-RU" dirty="0"/>
              <a:t>, живописный городок на берегу реки Неман в окружении заповедных хвойных лесов. Главные богатства этих мест — 13 минеральных скважин и торфяные грязи с доказанными лечебными свойствами. В санаториях Бирштонаса отдыхают пациенты с онкологическими диагнозами, болезнями кожи, суставов, нервной и дыхательной систем. </a:t>
            </a:r>
            <a:r>
              <a:rPr lang="ru-RU" dirty="0" err="1"/>
              <a:t>Спа</a:t>
            </a:r>
            <a:r>
              <a:rPr lang="ru-RU" dirty="0"/>
              <a:t>-процедуры, прием насыщенных ценными веществами минеральных вод, </a:t>
            </a:r>
            <a:r>
              <a:rPr lang="ru-RU" dirty="0" err="1"/>
              <a:t>грязетерапия</a:t>
            </a:r>
            <a:r>
              <a:rPr lang="ru-RU" dirty="0"/>
              <a:t> и прочие меры в комплексе обеспечивают мощный оздоровительный эффект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«</a:t>
            </a:r>
            <a:r>
              <a:rPr lang="ru-RU" dirty="0"/>
              <a:t>Фишка» Бирштонаса — курсы </a:t>
            </a:r>
            <a:r>
              <a:rPr lang="ru-RU" dirty="0" err="1" smtClean="0"/>
              <a:t>стрессотерапии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2855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Литва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Санатории и </a:t>
            </a:r>
            <a:r>
              <a:rPr lang="ru-RU" dirty="0" err="1"/>
              <a:t>спа</a:t>
            </a:r>
            <a:r>
              <a:rPr lang="ru-RU" dirty="0"/>
              <a:t>-центры Паланги специализируются на термальных и минеральных ваннах. Атеросклероз, гинекологические заболевания, нервные расстройства — вот основные показания к пребыванию на знаменитом курорте.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106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Литва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 Неринга — сама по себе природная здравница: целебный воздух, мягкий климат, невероятные пейзажи, тишина и спокойствие — натуральные антидепрессанты в чистом виде.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576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сведения. Прибалтика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086779"/>
              </p:ext>
            </p:extLst>
          </p:nvPr>
        </p:nvGraphicFramePr>
        <p:xfrm>
          <a:off x="467543" y="1412776"/>
          <a:ext cx="8136906" cy="3999982"/>
        </p:xfrm>
        <a:graphic>
          <a:graphicData uri="http://schemas.openxmlformats.org/drawingml/2006/table">
            <a:tbl>
              <a:tblPr/>
              <a:tblGrid>
                <a:gridCol w="2712302"/>
                <a:gridCol w="2712302"/>
                <a:gridCol w="2712302"/>
              </a:tblGrid>
              <a:tr h="2262622"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>
                          <a:solidFill>
                            <a:srgbClr val="000000"/>
                          </a:solidFill>
                          <a:effectLst/>
                        </a:rPr>
                        <a:t>Государство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>
                          <a:solidFill>
                            <a:srgbClr val="000000"/>
                          </a:solidFill>
                          <a:effectLst/>
                        </a:rPr>
                        <a:t>Площадь (км²)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>
                          <a:solidFill>
                            <a:srgbClr val="000000"/>
                          </a:solidFill>
                          <a:effectLst/>
                        </a:rPr>
                        <a:t>Население, чел.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448">
                <a:tc>
                  <a:txBody>
                    <a:bodyPr/>
                    <a:lstStyle/>
                    <a:p>
                      <a:r>
                        <a:rPr lang="ru-RU" sz="3200" b="1" dirty="0">
                          <a:effectLst/>
                        </a:rPr>
                        <a:t>Литва</a:t>
                      </a:r>
                      <a:endParaRPr lang="ru-RU" sz="3200" dirty="0">
                        <a:effectLst/>
                      </a:endParaRP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>
                          <a:effectLst/>
                        </a:rPr>
                        <a:t>65 286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>
                          <a:effectLst/>
                        </a:rPr>
                        <a:t>2,793,986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448">
                <a:tc>
                  <a:txBody>
                    <a:bodyPr/>
                    <a:lstStyle/>
                    <a:p>
                      <a:r>
                        <a:rPr lang="ru-RU" sz="3200" b="1">
                          <a:effectLst/>
                        </a:rPr>
                        <a:t>Латвия</a:t>
                      </a:r>
                      <a:endParaRPr lang="ru-RU" sz="3200">
                        <a:effectLst/>
                      </a:endParaRP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>
                          <a:effectLst/>
                        </a:rPr>
                        <a:t>64 589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>
                          <a:effectLst/>
                        </a:rPr>
                        <a:t>1 924 700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448">
                <a:tc>
                  <a:txBody>
                    <a:bodyPr/>
                    <a:lstStyle/>
                    <a:p>
                      <a:r>
                        <a:rPr lang="ru-RU" sz="3200">
                          <a:effectLst/>
                        </a:rPr>
                        <a:t>Эстония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>
                          <a:effectLst/>
                        </a:rPr>
                        <a:t>45 226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>
                          <a:effectLst/>
                        </a:rPr>
                        <a:t>1 317 800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9938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сведения. Эстония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Оздоровительный туризм в Эстонии пользуется большим спросом, причем не только у местных жителей, но и иностранных туристов. В такие престижные санатории, как </a:t>
            </a:r>
            <a:r>
              <a:rPr lang="ru-RU" dirty="0" err="1"/>
              <a:t>Tervis</a:t>
            </a:r>
            <a:r>
              <a:rPr lang="ru-RU" dirty="0"/>
              <a:t> в Пярну и </a:t>
            </a:r>
            <a:r>
              <a:rPr lang="ru-RU" dirty="0" err="1"/>
              <a:t>Laine</a:t>
            </a:r>
            <a:r>
              <a:rPr lang="ru-RU" dirty="0"/>
              <a:t> в Хаапсалу, бронировать место, как показывает практика, необходимо по крайней мере за два месяца. Уровень обслуживания в </a:t>
            </a:r>
            <a:r>
              <a:rPr lang="ru-RU" dirty="0" err="1"/>
              <a:t>Tervis</a:t>
            </a:r>
            <a:r>
              <a:rPr lang="ru-RU" dirty="0"/>
              <a:t> на высоком уровне: там много иностранцев. Это и понятно, ведь Пярну считается летней столицей, хотя тамошние цены гораздо ниже таллиннских. Многие предпочитают проводить отпуск или в Пярну, или на островах - </a:t>
            </a:r>
            <a:r>
              <a:rPr lang="ru-RU" dirty="0" err="1"/>
              <a:t>Сааремаа</a:t>
            </a:r>
            <a:r>
              <a:rPr lang="ru-RU" dirty="0"/>
              <a:t>, </a:t>
            </a:r>
            <a:r>
              <a:rPr lang="ru-RU" dirty="0" err="1"/>
              <a:t>Хийумаа</a:t>
            </a:r>
            <a:r>
              <a:rPr lang="ru-RU" dirty="0"/>
              <a:t>, </a:t>
            </a:r>
            <a:r>
              <a:rPr lang="ru-RU" dirty="0" err="1"/>
              <a:t>Вормси</a:t>
            </a:r>
            <a:r>
              <a:rPr lang="ru-RU" dirty="0"/>
              <a:t> и других, или на Юге Эстонии - в </a:t>
            </a:r>
            <a:r>
              <a:rPr lang="ru-RU" dirty="0" err="1"/>
              <a:t>Вирумаа</a:t>
            </a:r>
            <a:r>
              <a:rPr lang="ru-RU" dirty="0"/>
              <a:t>, </a:t>
            </a:r>
            <a:r>
              <a:rPr lang="ru-RU" dirty="0" err="1"/>
              <a:t>Пылтсамаа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2531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Эстония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Рекреационные ресурсы Эстонии представлены мягким морским климатом, запасами лечебной грязи, минеральными водами, песчаными морскими пляжами и сосновыми лесами.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Санатории </a:t>
            </a:r>
            <a:r>
              <a:rPr lang="ru-RU" dirty="0"/>
              <a:t>западного побережья в городах Пярну («</a:t>
            </a:r>
            <a:r>
              <a:rPr lang="ru-RU" dirty="0" err="1"/>
              <a:t>Тервис</a:t>
            </a:r>
            <a:r>
              <a:rPr lang="ru-RU" dirty="0"/>
              <a:t> Парадиз</a:t>
            </a:r>
            <a:r>
              <a:rPr lang="ru-RU" dirty="0" smtClean="0"/>
              <a:t>», </a:t>
            </a:r>
            <a:r>
              <a:rPr lang="ru-RU" dirty="0"/>
              <a:t>«</a:t>
            </a:r>
            <a:r>
              <a:rPr lang="ru-RU" dirty="0" err="1"/>
              <a:t>Тервис</a:t>
            </a:r>
            <a:r>
              <a:rPr lang="ru-RU" dirty="0"/>
              <a:t>», «Эстония», «</a:t>
            </a:r>
            <a:r>
              <a:rPr lang="ru-RU" dirty="0" err="1"/>
              <a:t>Сыпрус</a:t>
            </a:r>
            <a:r>
              <a:rPr lang="ru-RU" dirty="0"/>
              <a:t>») и Хаапсалу («Фра-Маре») предлагают профилактику и лечение заболеваний опорно-двигательного аппарата, нервной и сердечно-сосудистой системы, реабилитацию после переутомления и стрессов. На острове </a:t>
            </a:r>
            <a:r>
              <a:rPr lang="ru-RU" dirty="0" err="1"/>
              <a:t>Сааремаа</a:t>
            </a:r>
            <a:r>
              <a:rPr lang="ru-RU" dirty="0"/>
              <a:t> в Курессааре («</a:t>
            </a:r>
            <a:r>
              <a:rPr lang="ru-RU" dirty="0" err="1"/>
              <a:t>Рюютли</a:t>
            </a:r>
            <a:r>
              <a:rPr lang="ru-RU" dirty="0"/>
              <a:t>», «Мери», «</a:t>
            </a:r>
            <a:r>
              <a:rPr lang="ru-RU" dirty="0" err="1"/>
              <a:t>Сааремаа</a:t>
            </a:r>
            <a:r>
              <a:rPr lang="ru-RU" dirty="0"/>
              <a:t> вальс») лечение грязью практикуют уже 175 лет. Богатый медицинский опыт, уникальный ассортимент процедур, местные грязи и минеральная вода восстановят силы и поправят здоровье. К услугам отдыхающих водные центры развлечений и оздоровления «</a:t>
            </a:r>
            <a:r>
              <a:rPr lang="ru-RU" dirty="0" err="1"/>
              <a:t>Тервис</a:t>
            </a:r>
            <a:r>
              <a:rPr lang="ru-RU" dirty="0"/>
              <a:t> Парадиз» и «</a:t>
            </a:r>
            <a:r>
              <a:rPr lang="ru-RU" dirty="0" err="1"/>
              <a:t>Рюютли</a:t>
            </a:r>
            <a:r>
              <a:rPr lang="ru-RU" dirty="0"/>
              <a:t>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070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Эстония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Северная Эстония («</a:t>
            </a:r>
            <a:r>
              <a:rPr lang="ru-RU" dirty="0" err="1"/>
              <a:t>Тойла</a:t>
            </a:r>
            <a:r>
              <a:rPr lang="ru-RU" dirty="0"/>
              <a:t>», «Нарва </a:t>
            </a:r>
            <a:r>
              <a:rPr lang="ru-RU" dirty="0" err="1"/>
              <a:t>Йыесуу</a:t>
            </a:r>
            <a:r>
              <a:rPr lang="ru-RU" dirty="0"/>
              <a:t>») – это изменчивый ландшафт, где обрывистый морской берег сменяется песчаными пляжами. В дополнение к традиционному грязелечению предлагается лечение органов дыхания и желудочно-кишечного тракта. Благотворное влияние на органы дыхания оказывает «соляная камера», стены которой сделаны из соляных блоков («</a:t>
            </a:r>
            <a:r>
              <a:rPr lang="ru-RU" dirty="0" err="1"/>
              <a:t>Тойла</a:t>
            </a:r>
            <a:r>
              <a:rPr lang="ru-RU" dirty="0"/>
              <a:t>»).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251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Эстония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400" dirty="0"/>
              <a:t>Южная Эстония («</a:t>
            </a:r>
            <a:r>
              <a:rPr lang="ru-RU" sz="3400" dirty="0" err="1"/>
              <a:t>Пюхаярве</a:t>
            </a:r>
            <a:r>
              <a:rPr lang="ru-RU" sz="3400" dirty="0"/>
              <a:t>», «</a:t>
            </a:r>
            <a:r>
              <a:rPr lang="ru-RU" sz="3400" dirty="0" err="1"/>
              <a:t>Вярска</a:t>
            </a:r>
            <a:r>
              <a:rPr lang="ru-RU" sz="3400" dirty="0"/>
              <a:t>») – это нетронутая природа, удивительная красота холмов, здесь находится самая высокая точка Прибалтики – возвышенность </a:t>
            </a:r>
            <a:r>
              <a:rPr lang="ru-RU" sz="3400" dirty="0" err="1"/>
              <a:t>Хаанья</a:t>
            </a:r>
            <a:r>
              <a:rPr lang="ru-RU" sz="3400" dirty="0"/>
              <a:t>, национальные парки и заповедники с многочисленными реками и озерами. «</a:t>
            </a:r>
            <a:r>
              <a:rPr lang="ru-RU" sz="3400" dirty="0" err="1"/>
              <a:t>Пюхаярве</a:t>
            </a:r>
            <a:r>
              <a:rPr lang="ru-RU" sz="3400" dirty="0"/>
              <a:t>» и «</a:t>
            </a:r>
            <a:r>
              <a:rPr lang="ru-RU" sz="3400" dirty="0" err="1"/>
              <a:t>Вярска</a:t>
            </a:r>
            <a:r>
              <a:rPr lang="ru-RU" sz="3400" dirty="0"/>
              <a:t>» расположены на живописных озерах. Именно здесь можно обрести покой и тишину, восстановить душевное равновесие. «</a:t>
            </a:r>
            <a:r>
              <a:rPr lang="ru-RU" sz="3400" dirty="0" err="1"/>
              <a:t>Вярска</a:t>
            </a:r>
            <a:r>
              <a:rPr lang="ru-RU" sz="3400" dirty="0"/>
              <a:t>» использует в лечении местную минеральную воду.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139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Эстония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 отели СПА и санатории Эстонии предлагают размещение в номерах, качество которых соответствует международным стандартам. Оснащенность отелей СПА, гарантированный сервис, наличие бассейнов делает оздоровительный отдых в Эстонии приятным независимо от времени года.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7326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</a:t>
            </a:r>
            <a:r>
              <a:rPr lang="ru-RU" dirty="0" smtClean="0"/>
              <a:t>Латвия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Латвия с ее мягким климатом и многочисленными природными богатствами — от бескрайних хвойных лесов до целебных минеральных источников — давно стала центром притяжения для туристов, желающих совместить отдых с оздоровлением.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742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Латвия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Многие известные клиники, санатории, бальнеологические и </a:t>
            </a:r>
            <a:r>
              <a:rPr lang="ru-RU" dirty="0" err="1"/>
              <a:t>спа</a:t>
            </a:r>
            <a:r>
              <a:rPr lang="ru-RU" dirty="0"/>
              <a:t>-комплексы расположены на побережье. К примеру, здравницы </a:t>
            </a:r>
            <a:r>
              <a:rPr lang="ru-RU" dirty="0">
                <a:hlinkClick r:id="rId2" tooltip="Санатории Юрмалы"/>
              </a:rPr>
              <a:t>Юрмалы</a:t>
            </a:r>
            <a:r>
              <a:rPr lang="ru-RU" dirty="0"/>
              <a:t> предлагают эффективные курсы лечения органов дыхательной системы и опорно-двигательного аппарата. Местные доктора мастерски сочетают прием </a:t>
            </a:r>
            <a:r>
              <a:rPr lang="ru-RU" dirty="0" err="1"/>
              <a:t>минвод</a:t>
            </a:r>
            <a:r>
              <a:rPr lang="ru-RU" dirty="0"/>
              <a:t> с повышенным содержанием серы, всевозможные обертывания, грязевые и </a:t>
            </a:r>
            <a:r>
              <a:rPr lang="ru-RU" dirty="0" err="1"/>
              <a:t>фитованны</a:t>
            </a:r>
            <a:r>
              <a:rPr lang="ru-RU" dirty="0"/>
              <a:t> и множество иных действенных процедур.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56805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498</Words>
  <Application>Microsoft Office PowerPoint</Application>
  <PresentationFormat>Экран (4:3)</PresentationFormat>
  <Paragraphs>44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Курортные ресурсы мира. </vt:lpstr>
      <vt:lpstr>Общие сведения. Прибалтика</vt:lpstr>
      <vt:lpstr>Общие сведения. Эстония </vt:lpstr>
      <vt:lpstr>Общие сведения. Эстония </vt:lpstr>
      <vt:lpstr>Общие сведения. Эстония </vt:lpstr>
      <vt:lpstr>Общие сведения. Эстония </vt:lpstr>
      <vt:lpstr>Общие сведения. Эстония </vt:lpstr>
      <vt:lpstr>Общие сведения. Латвия</vt:lpstr>
      <vt:lpstr>Общие сведения. Латвия</vt:lpstr>
      <vt:lpstr>Общие сведения. Латвия</vt:lpstr>
      <vt:lpstr>Общие сведения. Латвия</vt:lpstr>
      <vt:lpstr>Общие сведения. Литва</vt:lpstr>
      <vt:lpstr>Общие сведения. Литва</vt:lpstr>
      <vt:lpstr>Общие сведения. Литва</vt:lpstr>
      <vt:lpstr>Общие сведения. Литва</vt:lpstr>
      <vt:lpstr>Общие сведения. Литва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мира. </dc:title>
  <dc:creator>Наташа</dc:creator>
  <cp:lastModifiedBy>Наташа</cp:lastModifiedBy>
  <cp:revision>6</cp:revision>
  <dcterms:created xsi:type="dcterms:W3CDTF">2019-04-02T18:02:53Z</dcterms:created>
  <dcterms:modified xsi:type="dcterms:W3CDTF">2019-04-02T19:49:24Z</dcterms:modified>
</cp:coreProperties>
</file>