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87" r:id="rId3"/>
    <p:sldId id="399" r:id="rId4"/>
    <p:sldId id="411" r:id="rId5"/>
    <p:sldId id="426" r:id="rId6"/>
    <p:sldId id="412" r:id="rId7"/>
    <p:sldId id="413" r:id="rId8"/>
    <p:sldId id="414" r:id="rId9"/>
    <p:sldId id="430" r:id="rId10"/>
    <p:sldId id="415" r:id="rId11"/>
    <p:sldId id="427" r:id="rId12"/>
    <p:sldId id="431" r:id="rId13"/>
    <p:sldId id="432" r:id="rId14"/>
    <p:sldId id="433" r:id="rId15"/>
    <p:sldId id="434" r:id="rId16"/>
    <p:sldId id="428" r:id="rId17"/>
    <p:sldId id="370" r:id="rId18"/>
    <p:sldId id="416" r:id="rId19"/>
    <p:sldId id="435" r:id="rId20"/>
    <p:sldId id="417" r:id="rId21"/>
    <p:sldId id="321" r:id="rId2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45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5032E-86EB-4719-BDF0-F72F40975B4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860588A-7209-4DA0-9969-6FFC565A28D1}">
      <dgm:prSet phldrT="[Текст]" custT="1"/>
      <dgm:spPr/>
      <dgm:t>
        <a:bodyPr/>
        <a:lstStyle/>
        <a:p>
          <a:r>
            <a:rPr lang="uk-UA" sz="2200" b="1" u="sng" dirty="0" smtClean="0"/>
            <a:t>Підготовчий етап</a:t>
          </a:r>
          <a:endParaRPr lang="uk-UA" sz="2200" b="1" u="sng" dirty="0"/>
        </a:p>
      </dgm:t>
    </dgm:pt>
    <dgm:pt modelId="{9C67DDC6-A35F-4D77-9F6F-8DB90C3C3600}" type="parTrans" cxnId="{E83D55C3-5EFA-45BE-AA70-427C5D8862D9}">
      <dgm:prSet/>
      <dgm:spPr/>
      <dgm:t>
        <a:bodyPr/>
        <a:lstStyle/>
        <a:p>
          <a:endParaRPr lang="uk-UA" sz="2200"/>
        </a:p>
      </dgm:t>
    </dgm:pt>
    <dgm:pt modelId="{0E88B9D8-32BF-4980-A644-81D36A920005}" type="sibTrans" cxnId="{E83D55C3-5EFA-45BE-AA70-427C5D8862D9}">
      <dgm:prSet/>
      <dgm:spPr/>
      <dgm:t>
        <a:bodyPr/>
        <a:lstStyle/>
        <a:p>
          <a:endParaRPr lang="uk-UA" sz="2200"/>
        </a:p>
      </dgm:t>
    </dgm:pt>
    <dgm:pt modelId="{CB5AFD57-9B1E-400F-9708-9542974F788F}">
      <dgm:prSet phldrT="[Текст]" custT="1"/>
      <dgm:spPr/>
      <dgm:t>
        <a:bodyPr/>
        <a:lstStyle/>
        <a:p>
          <a:r>
            <a:rPr lang="uk-UA" sz="2200" noProof="0" dirty="0" smtClean="0"/>
            <a:t>визначення мети, концепції, бюджету та вибір команди</a:t>
          </a:r>
          <a:r>
            <a:rPr lang="ru-RU" sz="2200" dirty="0" smtClean="0"/>
            <a:t>.</a:t>
          </a:r>
          <a:endParaRPr lang="uk-UA" sz="2200" dirty="0"/>
        </a:p>
      </dgm:t>
    </dgm:pt>
    <dgm:pt modelId="{AC1A435F-87BC-49FC-A143-3AC4AFF43D09}" type="parTrans" cxnId="{8FA8AB73-0D94-46A1-BFB7-9F68D5A9F1F3}">
      <dgm:prSet/>
      <dgm:spPr/>
      <dgm:t>
        <a:bodyPr/>
        <a:lstStyle/>
        <a:p>
          <a:endParaRPr lang="uk-UA" sz="2200"/>
        </a:p>
      </dgm:t>
    </dgm:pt>
    <dgm:pt modelId="{AA8F09C9-6069-45F7-8C29-404701152438}" type="sibTrans" cxnId="{8FA8AB73-0D94-46A1-BFB7-9F68D5A9F1F3}">
      <dgm:prSet/>
      <dgm:spPr/>
      <dgm:t>
        <a:bodyPr/>
        <a:lstStyle/>
        <a:p>
          <a:endParaRPr lang="uk-UA" sz="2200"/>
        </a:p>
      </dgm:t>
    </dgm:pt>
    <dgm:pt modelId="{A36AF818-D834-4183-831A-E4E7F14DA735}">
      <dgm:prSet phldrT="[Текст]" custT="1"/>
      <dgm:spPr/>
      <dgm:t>
        <a:bodyPr/>
        <a:lstStyle/>
        <a:p>
          <a:r>
            <a:rPr lang="uk-UA" sz="2200" b="1" u="sng" dirty="0" smtClean="0"/>
            <a:t>Планування</a:t>
          </a:r>
          <a:r>
            <a:rPr lang="uk-UA" sz="2200" dirty="0" smtClean="0"/>
            <a:t> </a:t>
          </a:r>
          <a:endParaRPr lang="uk-UA" sz="2200" dirty="0"/>
        </a:p>
      </dgm:t>
    </dgm:pt>
    <dgm:pt modelId="{FABA1385-446D-4A72-A191-ADD8BE3BC997}" type="parTrans" cxnId="{DC0EAE5C-C018-4DFC-817F-2FD1AE741047}">
      <dgm:prSet/>
      <dgm:spPr/>
      <dgm:t>
        <a:bodyPr/>
        <a:lstStyle/>
        <a:p>
          <a:endParaRPr lang="uk-UA" sz="2200"/>
        </a:p>
      </dgm:t>
    </dgm:pt>
    <dgm:pt modelId="{CE9F8E73-C9EC-4FCC-8238-9A4B5DA0CC89}" type="sibTrans" cxnId="{DC0EAE5C-C018-4DFC-817F-2FD1AE741047}">
      <dgm:prSet/>
      <dgm:spPr/>
      <dgm:t>
        <a:bodyPr/>
        <a:lstStyle/>
        <a:p>
          <a:endParaRPr lang="uk-UA" sz="2200"/>
        </a:p>
      </dgm:t>
    </dgm:pt>
    <dgm:pt modelId="{BD387D07-DE4E-437D-BA7D-02289F2D2165}">
      <dgm:prSet phldrT="[Текст]" custT="1"/>
      <dgm:spPr/>
      <dgm:t>
        <a:bodyPr/>
        <a:lstStyle/>
        <a:p>
          <a:r>
            <a:rPr lang="uk-UA" sz="2000" noProof="0" dirty="0" smtClean="0"/>
            <a:t>розробка стратегічного плану, пошук партнерів, визначення місця проведення</a:t>
          </a:r>
          <a:endParaRPr lang="uk-UA" sz="2000" noProof="0" dirty="0"/>
        </a:p>
      </dgm:t>
    </dgm:pt>
    <dgm:pt modelId="{9A9DE3ED-5818-4B31-8DD6-0FB450B20362}" type="parTrans" cxnId="{B031671A-6ADA-4996-B11B-574821021B47}">
      <dgm:prSet/>
      <dgm:spPr/>
      <dgm:t>
        <a:bodyPr/>
        <a:lstStyle/>
        <a:p>
          <a:endParaRPr lang="uk-UA" sz="2200"/>
        </a:p>
      </dgm:t>
    </dgm:pt>
    <dgm:pt modelId="{2B876E46-0099-4F47-8966-8D985C0EA988}" type="sibTrans" cxnId="{B031671A-6ADA-4996-B11B-574821021B47}">
      <dgm:prSet/>
      <dgm:spPr/>
      <dgm:t>
        <a:bodyPr/>
        <a:lstStyle/>
        <a:p>
          <a:endParaRPr lang="uk-UA" sz="2200"/>
        </a:p>
      </dgm:t>
    </dgm:pt>
    <dgm:pt modelId="{16C06E48-4211-412B-B39D-7C3F47D559C2}">
      <dgm:prSet phldrT="[Текст]" custT="1"/>
      <dgm:spPr/>
      <dgm:t>
        <a:bodyPr/>
        <a:lstStyle/>
        <a:p>
          <a:r>
            <a:rPr lang="uk-UA" sz="2200" b="1" u="sng" dirty="0" smtClean="0"/>
            <a:t>Реалізація</a:t>
          </a:r>
          <a:r>
            <a:rPr lang="uk-UA" sz="2200" dirty="0" smtClean="0"/>
            <a:t> </a:t>
          </a:r>
          <a:endParaRPr lang="uk-UA" sz="2200" dirty="0"/>
        </a:p>
      </dgm:t>
    </dgm:pt>
    <dgm:pt modelId="{75C5D282-6BC3-47A8-BA19-8A21E78B9D09}" type="parTrans" cxnId="{5970DBBC-ADC4-4ED0-9436-96808C730EE7}">
      <dgm:prSet/>
      <dgm:spPr/>
      <dgm:t>
        <a:bodyPr/>
        <a:lstStyle/>
        <a:p>
          <a:endParaRPr lang="uk-UA" sz="2200"/>
        </a:p>
      </dgm:t>
    </dgm:pt>
    <dgm:pt modelId="{2980A348-58EB-4412-8EED-7611F6B7F32B}" type="sibTrans" cxnId="{5970DBBC-ADC4-4ED0-9436-96808C730EE7}">
      <dgm:prSet/>
      <dgm:spPr/>
      <dgm:t>
        <a:bodyPr/>
        <a:lstStyle/>
        <a:p>
          <a:endParaRPr lang="uk-UA" sz="2200"/>
        </a:p>
      </dgm:t>
    </dgm:pt>
    <dgm:pt modelId="{2A5C7DBD-BB42-4E5F-9BDB-AF6FFFFD5583}">
      <dgm:prSet phldrT="[Текст]" custT="1"/>
      <dgm:spPr/>
      <dgm:t>
        <a:bodyPr/>
        <a:lstStyle/>
        <a:p>
          <a:r>
            <a:rPr lang="uk-UA" sz="2200" b="1" u="sng" dirty="0" smtClean="0"/>
            <a:t>Оцінка та аналіз</a:t>
          </a:r>
          <a:endParaRPr lang="uk-UA" sz="2200" b="1" u="sng" dirty="0"/>
        </a:p>
      </dgm:t>
    </dgm:pt>
    <dgm:pt modelId="{733F88D4-4ACA-43C4-9F13-2AF1C5503E01}" type="parTrans" cxnId="{4A6F7F56-C61B-4048-A91A-968AF0BA107F}">
      <dgm:prSet/>
      <dgm:spPr/>
      <dgm:t>
        <a:bodyPr/>
        <a:lstStyle/>
        <a:p>
          <a:endParaRPr lang="uk-UA" sz="2200"/>
        </a:p>
      </dgm:t>
    </dgm:pt>
    <dgm:pt modelId="{88FAD1FF-1A3C-4DBA-8105-1E3CB1168325}" type="sibTrans" cxnId="{4A6F7F56-C61B-4048-A91A-968AF0BA107F}">
      <dgm:prSet/>
      <dgm:spPr/>
      <dgm:t>
        <a:bodyPr/>
        <a:lstStyle/>
        <a:p>
          <a:endParaRPr lang="uk-UA" sz="2200"/>
        </a:p>
      </dgm:t>
    </dgm:pt>
    <dgm:pt modelId="{42DD8737-2355-4528-AA1C-CF218A9BD415}">
      <dgm:prSet phldrT="[Текст]" custT="1"/>
      <dgm:spPr/>
      <dgm:t>
        <a:bodyPr/>
        <a:lstStyle/>
        <a:p>
          <a:r>
            <a:rPr lang="ru-RU" sz="2200" dirty="0" err="1" smtClean="0"/>
            <a:t>збір</a:t>
          </a:r>
          <a:r>
            <a:rPr lang="ru-RU" sz="2200" dirty="0" smtClean="0"/>
            <a:t> </a:t>
          </a:r>
          <a:r>
            <a:rPr lang="ru-RU" sz="2200" dirty="0" err="1" smtClean="0"/>
            <a:t>зворотного</a:t>
          </a:r>
          <a:r>
            <a:rPr lang="ru-RU" sz="2200" dirty="0" smtClean="0"/>
            <a:t> </a:t>
          </a:r>
          <a:r>
            <a:rPr lang="ru-RU" sz="2200" dirty="0" err="1" smtClean="0"/>
            <a:t>зв’язку</a:t>
          </a:r>
          <a:r>
            <a:rPr lang="ru-RU" sz="2200" dirty="0" smtClean="0"/>
            <a:t>, </a:t>
          </a:r>
          <a:r>
            <a:rPr lang="ru-RU" sz="2200" dirty="0" err="1" smtClean="0"/>
            <a:t>аналіз</a:t>
          </a:r>
          <a:r>
            <a:rPr lang="ru-RU" sz="2200" dirty="0" smtClean="0"/>
            <a:t> </a:t>
          </a:r>
          <a:r>
            <a:rPr lang="ru-RU" sz="2200" dirty="0" err="1" smtClean="0"/>
            <a:t>помилок</a:t>
          </a:r>
          <a:r>
            <a:rPr lang="ru-RU" sz="2200" dirty="0" smtClean="0"/>
            <a:t> та </a:t>
          </a:r>
          <a:r>
            <a:rPr lang="ru-RU" sz="2200" dirty="0" err="1" smtClean="0"/>
            <a:t>досягнень</a:t>
          </a:r>
          <a:endParaRPr lang="uk-UA" sz="2200" dirty="0"/>
        </a:p>
      </dgm:t>
    </dgm:pt>
    <dgm:pt modelId="{0770CF25-5C6C-4054-A776-0384D908788B}" type="parTrans" cxnId="{CA35F7B9-2AFB-4E5D-B16B-A7EBA1E05A67}">
      <dgm:prSet/>
      <dgm:spPr/>
      <dgm:t>
        <a:bodyPr/>
        <a:lstStyle/>
        <a:p>
          <a:endParaRPr lang="uk-UA" sz="2200"/>
        </a:p>
      </dgm:t>
    </dgm:pt>
    <dgm:pt modelId="{49A8C258-26CA-4E47-96C3-B5D6F0F9D11E}" type="sibTrans" cxnId="{CA35F7B9-2AFB-4E5D-B16B-A7EBA1E05A67}">
      <dgm:prSet/>
      <dgm:spPr/>
      <dgm:t>
        <a:bodyPr/>
        <a:lstStyle/>
        <a:p>
          <a:endParaRPr lang="uk-UA" sz="2200"/>
        </a:p>
      </dgm:t>
    </dgm:pt>
    <dgm:pt modelId="{CB936FAE-CE9B-4376-90DA-24D0005508D5}">
      <dgm:prSet phldrT="[Текст]" custT="1"/>
      <dgm:spPr/>
      <dgm:t>
        <a:bodyPr/>
        <a:lstStyle/>
        <a:p>
          <a:r>
            <a:rPr lang="uk-UA" sz="2200" dirty="0" smtClean="0"/>
            <a:t>безпосереднє проведення заходу</a:t>
          </a:r>
          <a:endParaRPr lang="uk-UA" sz="2200" dirty="0"/>
        </a:p>
      </dgm:t>
    </dgm:pt>
    <dgm:pt modelId="{29DB6694-4381-4679-A211-4E6EF835D195}" type="parTrans" cxnId="{13D1B698-AD24-48F4-8536-08EABECF0E97}">
      <dgm:prSet/>
      <dgm:spPr/>
      <dgm:t>
        <a:bodyPr/>
        <a:lstStyle/>
        <a:p>
          <a:endParaRPr lang="uk-UA" sz="2200"/>
        </a:p>
      </dgm:t>
    </dgm:pt>
    <dgm:pt modelId="{D1C9F55A-C06F-4635-B1E3-BEFBDC7A4136}" type="sibTrans" cxnId="{13D1B698-AD24-48F4-8536-08EABECF0E97}">
      <dgm:prSet/>
      <dgm:spPr/>
      <dgm:t>
        <a:bodyPr/>
        <a:lstStyle/>
        <a:p>
          <a:endParaRPr lang="uk-UA" sz="2200"/>
        </a:p>
      </dgm:t>
    </dgm:pt>
    <dgm:pt modelId="{1019E75D-C15D-4935-842B-E7A1729D8288}" type="pres">
      <dgm:prSet presAssocID="{0AA5032E-86EB-4719-BDF0-F72F40975B49}" presName="Name0" presStyleCnt="0">
        <dgm:presLayoutVars>
          <dgm:dir/>
          <dgm:animLvl val="lvl"/>
          <dgm:resizeHandles val="exact"/>
        </dgm:presLayoutVars>
      </dgm:prSet>
      <dgm:spPr/>
    </dgm:pt>
    <dgm:pt modelId="{4F107067-2210-4D72-9485-830E3100A303}" type="pres">
      <dgm:prSet presAssocID="{2A5C7DBD-BB42-4E5F-9BDB-AF6FFFFD5583}" presName="boxAndChildren" presStyleCnt="0"/>
      <dgm:spPr/>
    </dgm:pt>
    <dgm:pt modelId="{CB6A0D21-69CD-40FE-8949-CB697AD9F202}" type="pres">
      <dgm:prSet presAssocID="{2A5C7DBD-BB42-4E5F-9BDB-AF6FFFFD5583}" presName="parentTextBox" presStyleLbl="node1" presStyleIdx="0" presStyleCnt="4"/>
      <dgm:spPr/>
    </dgm:pt>
    <dgm:pt modelId="{54F98967-DDB9-41DE-881B-EB5A5A66DBDD}" type="pres">
      <dgm:prSet presAssocID="{2A5C7DBD-BB42-4E5F-9BDB-AF6FFFFD5583}" presName="entireBox" presStyleLbl="node1" presStyleIdx="0" presStyleCnt="4"/>
      <dgm:spPr/>
    </dgm:pt>
    <dgm:pt modelId="{76DAD876-2AB6-4001-BDF3-E4616DCA3223}" type="pres">
      <dgm:prSet presAssocID="{2A5C7DBD-BB42-4E5F-9BDB-AF6FFFFD5583}" presName="descendantBox" presStyleCnt="0"/>
      <dgm:spPr/>
    </dgm:pt>
    <dgm:pt modelId="{22507052-A4A4-43BD-B34E-EB12740228A9}" type="pres">
      <dgm:prSet presAssocID="{42DD8737-2355-4528-AA1C-CF218A9BD415}" presName="childTextBox" presStyleLbl="fgAccFollowNode1" presStyleIdx="0" presStyleCnt="4">
        <dgm:presLayoutVars>
          <dgm:bulletEnabled val="1"/>
        </dgm:presLayoutVars>
      </dgm:prSet>
      <dgm:spPr/>
    </dgm:pt>
    <dgm:pt modelId="{722A6066-26EF-451B-BD48-88AAE1D6F287}" type="pres">
      <dgm:prSet presAssocID="{2980A348-58EB-4412-8EED-7611F6B7F32B}" presName="sp" presStyleCnt="0"/>
      <dgm:spPr/>
    </dgm:pt>
    <dgm:pt modelId="{F1111347-E515-4AA7-90DC-33EEAF7C02DB}" type="pres">
      <dgm:prSet presAssocID="{16C06E48-4211-412B-B39D-7C3F47D559C2}" presName="arrowAndChildren" presStyleCnt="0"/>
      <dgm:spPr/>
    </dgm:pt>
    <dgm:pt modelId="{D904A8F0-FF20-4FB8-8219-FCD43F5589F6}" type="pres">
      <dgm:prSet presAssocID="{16C06E48-4211-412B-B39D-7C3F47D559C2}" presName="parentTextArrow" presStyleLbl="node1" presStyleIdx="0" presStyleCnt="4"/>
      <dgm:spPr/>
    </dgm:pt>
    <dgm:pt modelId="{77187603-8E6F-4FF8-99E9-2CB8D268AFD3}" type="pres">
      <dgm:prSet presAssocID="{16C06E48-4211-412B-B39D-7C3F47D559C2}" presName="arrow" presStyleLbl="node1" presStyleIdx="1" presStyleCnt="4"/>
      <dgm:spPr/>
    </dgm:pt>
    <dgm:pt modelId="{8A294549-4408-4184-B441-F6E0E31B0701}" type="pres">
      <dgm:prSet presAssocID="{16C06E48-4211-412B-B39D-7C3F47D559C2}" presName="descendantArrow" presStyleCnt="0"/>
      <dgm:spPr/>
    </dgm:pt>
    <dgm:pt modelId="{F7D0B61B-079A-4532-8DBA-5122972E4EB3}" type="pres">
      <dgm:prSet presAssocID="{CB936FAE-CE9B-4376-90DA-24D0005508D5}" presName="childTextArrow" presStyleLbl="fgAccFollowNode1" presStyleIdx="1" presStyleCnt="4">
        <dgm:presLayoutVars>
          <dgm:bulletEnabled val="1"/>
        </dgm:presLayoutVars>
      </dgm:prSet>
      <dgm:spPr/>
    </dgm:pt>
    <dgm:pt modelId="{19AA477B-07FB-4050-979D-E00D46B278C2}" type="pres">
      <dgm:prSet presAssocID="{CE9F8E73-C9EC-4FCC-8238-9A4B5DA0CC89}" presName="sp" presStyleCnt="0"/>
      <dgm:spPr/>
    </dgm:pt>
    <dgm:pt modelId="{645DED5D-6038-435D-BBE0-72BD974FC470}" type="pres">
      <dgm:prSet presAssocID="{A36AF818-D834-4183-831A-E4E7F14DA735}" presName="arrowAndChildren" presStyleCnt="0"/>
      <dgm:spPr/>
    </dgm:pt>
    <dgm:pt modelId="{70648371-01F5-4333-A17A-A605678D2AC9}" type="pres">
      <dgm:prSet presAssocID="{A36AF818-D834-4183-831A-E4E7F14DA735}" presName="parentTextArrow" presStyleLbl="node1" presStyleIdx="1" presStyleCnt="4"/>
      <dgm:spPr/>
    </dgm:pt>
    <dgm:pt modelId="{7496F50A-9070-4A73-B214-85E946E12312}" type="pres">
      <dgm:prSet presAssocID="{A36AF818-D834-4183-831A-E4E7F14DA735}" presName="arrow" presStyleLbl="node1" presStyleIdx="2" presStyleCnt="4"/>
      <dgm:spPr/>
    </dgm:pt>
    <dgm:pt modelId="{2A33244B-4EB4-474F-94C8-20408E5701BC}" type="pres">
      <dgm:prSet presAssocID="{A36AF818-D834-4183-831A-E4E7F14DA735}" presName="descendantArrow" presStyleCnt="0"/>
      <dgm:spPr/>
    </dgm:pt>
    <dgm:pt modelId="{1D4F3817-E300-456B-B159-931877EEE3D7}" type="pres">
      <dgm:prSet presAssocID="{BD387D07-DE4E-437D-BA7D-02289F2D2165}" presName="childTextArrow" presStyleLbl="fgAccFollowNode1" presStyleIdx="2" presStyleCnt="4">
        <dgm:presLayoutVars>
          <dgm:bulletEnabled val="1"/>
        </dgm:presLayoutVars>
      </dgm:prSet>
      <dgm:spPr/>
    </dgm:pt>
    <dgm:pt modelId="{5E6AE3F8-29BA-406A-97C3-46E990376A41}" type="pres">
      <dgm:prSet presAssocID="{0E88B9D8-32BF-4980-A644-81D36A920005}" presName="sp" presStyleCnt="0"/>
      <dgm:spPr/>
    </dgm:pt>
    <dgm:pt modelId="{73391BD4-B9BC-4597-9F96-518FEEB6178A}" type="pres">
      <dgm:prSet presAssocID="{A860588A-7209-4DA0-9969-6FFC565A28D1}" presName="arrowAndChildren" presStyleCnt="0"/>
      <dgm:spPr/>
    </dgm:pt>
    <dgm:pt modelId="{474508AA-9546-4422-807A-B8FFA6EC6211}" type="pres">
      <dgm:prSet presAssocID="{A860588A-7209-4DA0-9969-6FFC565A28D1}" presName="parentTextArrow" presStyleLbl="node1" presStyleIdx="2" presStyleCnt="4"/>
      <dgm:spPr/>
    </dgm:pt>
    <dgm:pt modelId="{3A53E7E7-09FC-4585-A911-58752BA301CB}" type="pres">
      <dgm:prSet presAssocID="{A860588A-7209-4DA0-9969-6FFC565A28D1}" presName="arrow" presStyleLbl="node1" presStyleIdx="3" presStyleCnt="4"/>
      <dgm:spPr/>
    </dgm:pt>
    <dgm:pt modelId="{12AED259-65E4-437E-9717-49BA526CAAF0}" type="pres">
      <dgm:prSet presAssocID="{A860588A-7209-4DA0-9969-6FFC565A28D1}" presName="descendantArrow" presStyleCnt="0"/>
      <dgm:spPr/>
    </dgm:pt>
    <dgm:pt modelId="{DE182024-D89F-47BF-BFD0-6B2AE508A437}" type="pres">
      <dgm:prSet presAssocID="{CB5AFD57-9B1E-400F-9708-9542974F788F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DC0EAE5C-C018-4DFC-817F-2FD1AE741047}" srcId="{0AA5032E-86EB-4719-BDF0-F72F40975B49}" destId="{A36AF818-D834-4183-831A-E4E7F14DA735}" srcOrd="1" destOrd="0" parTransId="{FABA1385-446D-4A72-A191-ADD8BE3BC997}" sibTransId="{CE9F8E73-C9EC-4FCC-8238-9A4B5DA0CC89}"/>
    <dgm:cxn modelId="{D8A7C806-4B2F-40AD-B753-9B1370AE4879}" type="presOf" srcId="{CB936FAE-CE9B-4376-90DA-24D0005508D5}" destId="{F7D0B61B-079A-4532-8DBA-5122972E4EB3}" srcOrd="0" destOrd="0" presId="urn:microsoft.com/office/officeart/2005/8/layout/process4"/>
    <dgm:cxn modelId="{5970DBBC-ADC4-4ED0-9436-96808C730EE7}" srcId="{0AA5032E-86EB-4719-BDF0-F72F40975B49}" destId="{16C06E48-4211-412B-B39D-7C3F47D559C2}" srcOrd="2" destOrd="0" parTransId="{75C5D282-6BC3-47A8-BA19-8A21E78B9D09}" sibTransId="{2980A348-58EB-4412-8EED-7611F6B7F32B}"/>
    <dgm:cxn modelId="{CA35F7B9-2AFB-4E5D-B16B-A7EBA1E05A67}" srcId="{2A5C7DBD-BB42-4E5F-9BDB-AF6FFFFD5583}" destId="{42DD8737-2355-4528-AA1C-CF218A9BD415}" srcOrd="0" destOrd="0" parTransId="{0770CF25-5C6C-4054-A776-0384D908788B}" sibTransId="{49A8C258-26CA-4E47-96C3-B5D6F0F9D11E}"/>
    <dgm:cxn modelId="{EA17BA8D-2EE2-48E9-8740-4C34750DD5DA}" type="presOf" srcId="{16C06E48-4211-412B-B39D-7C3F47D559C2}" destId="{77187603-8E6F-4FF8-99E9-2CB8D268AFD3}" srcOrd="1" destOrd="0" presId="urn:microsoft.com/office/officeart/2005/8/layout/process4"/>
    <dgm:cxn modelId="{2FD0A840-76D8-49DE-BA55-05EDF7AEF432}" type="presOf" srcId="{42DD8737-2355-4528-AA1C-CF218A9BD415}" destId="{22507052-A4A4-43BD-B34E-EB12740228A9}" srcOrd="0" destOrd="0" presId="urn:microsoft.com/office/officeart/2005/8/layout/process4"/>
    <dgm:cxn modelId="{13D1B698-AD24-48F4-8536-08EABECF0E97}" srcId="{16C06E48-4211-412B-B39D-7C3F47D559C2}" destId="{CB936FAE-CE9B-4376-90DA-24D0005508D5}" srcOrd="0" destOrd="0" parTransId="{29DB6694-4381-4679-A211-4E6EF835D195}" sibTransId="{D1C9F55A-C06F-4635-B1E3-BEFBDC7A4136}"/>
    <dgm:cxn modelId="{06F3658F-E884-4EBD-A97A-0327FBF4890C}" type="presOf" srcId="{A36AF818-D834-4183-831A-E4E7F14DA735}" destId="{70648371-01F5-4333-A17A-A605678D2AC9}" srcOrd="0" destOrd="0" presId="urn:microsoft.com/office/officeart/2005/8/layout/process4"/>
    <dgm:cxn modelId="{E2EBEE71-1E8B-4B22-95BB-7BF226A70E84}" type="presOf" srcId="{2A5C7DBD-BB42-4E5F-9BDB-AF6FFFFD5583}" destId="{CB6A0D21-69CD-40FE-8949-CB697AD9F202}" srcOrd="0" destOrd="0" presId="urn:microsoft.com/office/officeart/2005/8/layout/process4"/>
    <dgm:cxn modelId="{DEF0F912-0795-4FE0-AACE-49B5C2D61090}" type="presOf" srcId="{A860588A-7209-4DA0-9969-6FFC565A28D1}" destId="{3A53E7E7-09FC-4585-A911-58752BA301CB}" srcOrd="1" destOrd="0" presId="urn:microsoft.com/office/officeart/2005/8/layout/process4"/>
    <dgm:cxn modelId="{CC4A4770-B754-41B4-98AB-1A1EBB711AE8}" type="presOf" srcId="{16C06E48-4211-412B-B39D-7C3F47D559C2}" destId="{D904A8F0-FF20-4FB8-8219-FCD43F5589F6}" srcOrd="0" destOrd="0" presId="urn:microsoft.com/office/officeart/2005/8/layout/process4"/>
    <dgm:cxn modelId="{E83D55C3-5EFA-45BE-AA70-427C5D8862D9}" srcId="{0AA5032E-86EB-4719-BDF0-F72F40975B49}" destId="{A860588A-7209-4DA0-9969-6FFC565A28D1}" srcOrd="0" destOrd="0" parTransId="{9C67DDC6-A35F-4D77-9F6F-8DB90C3C3600}" sibTransId="{0E88B9D8-32BF-4980-A644-81D36A920005}"/>
    <dgm:cxn modelId="{95C4A986-122C-4B9F-9120-DA099D080170}" type="presOf" srcId="{A36AF818-D834-4183-831A-E4E7F14DA735}" destId="{7496F50A-9070-4A73-B214-85E946E12312}" srcOrd="1" destOrd="0" presId="urn:microsoft.com/office/officeart/2005/8/layout/process4"/>
    <dgm:cxn modelId="{F6DFA358-C735-481C-9188-27C5DDDD826C}" type="presOf" srcId="{2A5C7DBD-BB42-4E5F-9BDB-AF6FFFFD5583}" destId="{54F98967-DDB9-41DE-881B-EB5A5A66DBDD}" srcOrd="1" destOrd="0" presId="urn:microsoft.com/office/officeart/2005/8/layout/process4"/>
    <dgm:cxn modelId="{4A6F7F56-C61B-4048-A91A-968AF0BA107F}" srcId="{0AA5032E-86EB-4719-BDF0-F72F40975B49}" destId="{2A5C7DBD-BB42-4E5F-9BDB-AF6FFFFD5583}" srcOrd="3" destOrd="0" parTransId="{733F88D4-4ACA-43C4-9F13-2AF1C5503E01}" sibTransId="{88FAD1FF-1A3C-4DBA-8105-1E3CB1168325}"/>
    <dgm:cxn modelId="{B031671A-6ADA-4996-B11B-574821021B47}" srcId="{A36AF818-D834-4183-831A-E4E7F14DA735}" destId="{BD387D07-DE4E-437D-BA7D-02289F2D2165}" srcOrd="0" destOrd="0" parTransId="{9A9DE3ED-5818-4B31-8DD6-0FB450B20362}" sibTransId="{2B876E46-0099-4F47-8966-8D985C0EA988}"/>
    <dgm:cxn modelId="{50D60CB0-879C-4F92-9E57-6A7EAE7619AC}" type="presOf" srcId="{CB5AFD57-9B1E-400F-9708-9542974F788F}" destId="{DE182024-D89F-47BF-BFD0-6B2AE508A437}" srcOrd="0" destOrd="0" presId="urn:microsoft.com/office/officeart/2005/8/layout/process4"/>
    <dgm:cxn modelId="{56E717EB-3F86-4752-B87D-D03BA9D5C96B}" type="presOf" srcId="{0AA5032E-86EB-4719-BDF0-F72F40975B49}" destId="{1019E75D-C15D-4935-842B-E7A1729D8288}" srcOrd="0" destOrd="0" presId="urn:microsoft.com/office/officeart/2005/8/layout/process4"/>
    <dgm:cxn modelId="{8FA8AB73-0D94-46A1-BFB7-9F68D5A9F1F3}" srcId="{A860588A-7209-4DA0-9969-6FFC565A28D1}" destId="{CB5AFD57-9B1E-400F-9708-9542974F788F}" srcOrd="0" destOrd="0" parTransId="{AC1A435F-87BC-49FC-A143-3AC4AFF43D09}" sibTransId="{AA8F09C9-6069-45F7-8C29-404701152438}"/>
    <dgm:cxn modelId="{389B44B1-29C7-4729-BA6D-4B9F8244E274}" type="presOf" srcId="{BD387D07-DE4E-437D-BA7D-02289F2D2165}" destId="{1D4F3817-E300-456B-B159-931877EEE3D7}" srcOrd="0" destOrd="0" presId="urn:microsoft.com/office/officeart/2005/8/layout/process4"/>
    <dgm:cxn modelId="{B5232249-0B07-44C1-86DC-6431D11BD0C3}" type="presOf" srcId="{A860588A-7209-4DA0-9969-6FFC565A28D1}" destId="{474508AA-9546-4422-807A-B8FFA6EC6211}" srcOrd="0" destOrd="0" presId="urn:microsoft.com/office/officeart/2005/8/layout/process4"/>
    <dgm:cxn modelId="{00822CAF-D5E5-426D-BC09-FA924697092A}" type="presParOf" srcId="{1019E75D-C15D-4935-842B-E7A1729D8288}" destId="{4F107067-2210-4D72-9485-830E3100A303}" srcOrd="0" destOrd="0" presId="urn:microsoft.com/office/officeart/2005/8/layout/process4"/>
    <dgm:cxn modelId="{70E1BB0D-71A6-4164-AEA2-0C8C768D488B}" type="presParOf" srcId="{4F107067-2210-4D72-9485-830E3100A303}" destId="{CB6A0D21-69CD-40FE-8949-CB697AD9F202}" srcOrd="0" destOrd="0" presId="urn:microsoft.com/office/officeart/2005/8/layout/process4"/>
    <dgm:cxn modelId="{F1255464-7F0B-4B0C-B2C2-F490D12426BC}" type="presParOf" srcId="{4F107067-2210-4D72-9485-830E3100A303}" destId="{54F98967-DDB9-41DE-881B-EB5A5A66DBDD}" srcOrd="1" destOrd="0" presId="urn:microsoft.com/office/officeart/2005/8/layout/process4"/>
    <dgm:cxn modelId="{C052FD25-039F-4BE9-A9A7-603D174435D1}" type="presParOf" srcId="{4F107067-2210-4D72-9485-830E3100A303}" destId="{76DAD876-2AB6-4001-BDF3-E4616DCA3223}" srcOrd="2" destOrd="0" presId="urn:microsoft.com/office/officeart/2005/8/layout/process4"/>
    <dgm:cxn modelId="{027D2884-C1E1-47DD-B31A-4739F601693B}" type="presParOf" srcId="{76DAD876-2AB6-4001-BDF3-E4616DCA3223}" destId="{22507052-A4A4-43BD-B34E-EB12740228A9}" srcOrd="0" destOrd="0" presId="urn:microsoft.com/office/officeart/2005/8/layout/process4"/>
    <dgm:cxn modelId="{C9B0F954-CD4E-423D-AAD1-30554941D7DE}" type="presParOf" srcId="{1019E75D-C15D-4935-842B-E7A1729D8288}" destId="{722A6066-26EF-451B-BD48-88AAE1D6F287}" srcOrd="1" destOrd="0" presId="urn:microsoft.com/office/officeart/2005/8/layout/process4"/>
    <dgm:cxn modelId="{8B4B364D-DBEC-469D-BD2F-3930AEB6CA26}" type="presParOf" srcId="{1019E75D-C15D-4935-842B-E7A1729D8288}" destId="{F1111347-E515-4AA7-90DC-33EEAF7C02DB}" srcOrd="2" destOrd="0" presId="urn:microsoft.com/office/officeart/2005/8/layout/process4"/>
    <dgm:cxn modelId="{461935BF-E27A-4DB8-B2D6-97620AA83D46}" type="presParOf" srcId="{F1111347-E515-4AA7-90DC-33EEAF7C02DB}" destId="{D904A8F0-FF20-4FB8-8219-FCD43F5589F6}" srcOrd="0" destOrd="0" presId="urn:microsoft.com/office/officeart/2005/8/layout/process4"/>
    <dgm:cxn modelId="{0D9B145B-9C8E-4905-BB24-E68A2CC1B730}" type="presParOf" srcId="{F1111347-E515-4AA7-90DC-33EEAF7C02DB}" destId="{77187603-8E6F-4FF8-99E9-2CB8D268AFD3}" srcOrd="1" destOrd="0" presId="urn:microsoft.com/office/officeart/2005/8/layout/process4"/>
    <dgm:cxn modelId="{6CED5BB3-03DA-43A1-B858-72E05ECE9906}" type="presParOf" srcId="{F1111347-E515-4AA7-90DC-33EEAF7C02DB}" destId="{8A294549-4408-4184-B441-F6E0E31B0701}" srcOrd="2" destOrd="0" presId="urn:microsoft.com/office/officeart/2005/8/layout/process4"/>
    <dgm:cxn modelId="{5005741B-898B-494F-9EEA-345386E44295}" type="presParOf" srcId="{8A294549-4408-4184-B441-F6E0E31B0701}" destId="{F7D0B61B-079A-4532-8DBA-5122972E4EB3}" srcOrd="0" destOrd="0" presId="urn:microsoft.com/office/officeart/2005/8/layout/process4"/>
    <dgm:cxn modelId="{9559754F-E647-4AB8-8718-3D03948E1C15}" type="presParOf" srcId="{1019E75D-C15D-4935-842B-E7A1729D8288}" destId="{19AA477B-07FB-4050-979D-E00D46B278C2}" srcOrd="3" destOrd="0" presId="urn:microsoft.com/office/officeart/2005/8/layout/process4"/>
    <dgm:cxn modelId="{CE9CB3ED-2C37-4F97-8B97-8DF89678A98D}" type="presParOf" srcId="{1019E75D-C15D-4935-842B-E7A1729D8288}" destId="{645DED5D-6038-435D-BBE0-72BD974FC470}" srcOrd="4" destOrd="0" presId="urn:microsoft.com/office/officeart/2005/8/layout/process4"/>
    <dgm:cxn modelId="{29C259B7-E920-415C-817D-16DC402B6BF3}" type="presParOf" srcId="{645DED5D-6038-435D-BBE0-72BD974FC470}" destId="{70648371-01F5-4333-A17A-A605678D2AC9}" srcOrd="0" destOrd="0" presId="urn:microsoft.com/office/officeart/2005/8/layout/process4"/>
    <dgm:cxn modelId="{9FA4DBEC-8DCD-4485-ADE3-7A7864C48FD5}" type="presParOf" srcId="{645DED5D-6038-435D-BBE0-72BD974FC470}" destId="{7496F50A-9070-4A73-B214-85E946E12312}" srcOrd="1" destOrd="0" presId="urn:microsoft.com/office/officeart/2005/8/layout/process4"/>
    <dgm:cxn modelId="{7811E895-6DC1-4358-A73F-626D6A604B08}" type="presParOf" srcId="{645DED5D-6038-435D-BBE0-72BD974FC470}" destId="{2A33244B-4EB4-474F-94C8-20408E5701BC}" srcOrd="2" destOrd="0" presId="urn:microsoft.com/office/officeart/2005/8/layout/process4"/>
    <dgm:cxn modelId="{FB11FB22-4439-4380-8AA5-89B7DF5A02EF}" type="presParOf" srcId="{2A33244B-4EB4-474F-94C8-20408E5701BC}" destId="{1D4F3817-E300-456B-B159-931877EEE3D7}" srcOrd="0" destOrd="0" presId="urn:microsoft.com/office/officeart/2005/8/layout/process4"/>
    <dgm:cxn modelId="{09BE118A-6E47-4B5A-BBC9-1D226EFEA72C}" type="presParOf" srcId="{1019E75D-C15D-4935-842B-E7A1729D8288}" destId="{5E6AE3F8-29BA-406A-97C3-46E990376A41}" srcOrd="5" destOrd="0" presId="urn:microsoft.com/office/officeart/2005/8/layout/process4"/>
    <dgm:cxn modelId="{90CFF4F6-3758-4EFE-8AE2-442D2B1816F6}" type="presParOf" srcId="{1019E75D-C15D-4935-842B-E7A1729D8288}" destId="{73391BD4-B9BC-4597-9F96-518FEEB6178A}" srcOrd="6" destOrd="0" presId="urn:microsoft.com/office/officeart/2005/8/layout/process4"/>
    <dgm:cxn modelId="{80500930-9335-45D9-AA70-009FE237FB55}" type="presParOf" srcId="{73391BD4-B9BC-4597-9F96-518FEEB6178A}" destId="{474508AA-9546-4422-807A-B8FFA6EC6211}" srcOrd="0" destOrd="0" presId="urn:microsoft.com/office/officeart/2005/8/layout/process4"/>
    <dgm:cxn modelId="{556A6877-72BA-42BC-8B32-70014F7B2927}" type="presParOf" srcId="{73391BD4-B9BC-4597-9F96-518FEEB6178A}" destId="{3A53E7E7-09FC-4585-A911-58752BA301CB}" srcOrd="1" destOrd="0" presId="urn:microsoft.com/office/officeart/2005/8/layout/process4"/>
    <dgm:cxn modelId="{5F77F501-B0D9-4517-B754-EC2C5865EFD9}" type="presParOf" srcId="{73391BD4-B9BC-4597-9F96-518FEEB6178A}" destId="{12AED259-65E4-437E-9717-49BA526CAAF0}" srcOrd="2" destOrd="0" presId="urn:microsoft.com/office/officeart/2005/8/layout/process4"/>
    <dgm:cxn modelId="{79DB81EE-BB18-4B01-9F85-2FD79C982D79}" type="presParOf" srcId="{12AED259-65E4-437E-9717-49BA526CAAF0}" destId="{DE182024-D89F-47BF-BFD0-6B2AE508A4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A5032E-86EB-4719-BDF0-F72F40975B49}" type="doc">
      <dgm:prSet loTypeId="urn:microsoft.com/office/officeart/2005/8/layout/process4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860588A-7209-4DA0-9969-6FFC565A28D1}">
      <dgm:prSet phldrT="[Текст]" custT="1"/>
      <dgm:spPr/>
      <dgm:t>
        <a:bodyPr/>
        <a:lstStyle/>
        <a:p>
          <a:r>
            <a:rPr lang="uk-UA" sz="2200" b="1" u="sng" dirty="0" smtClean="0"/>
            <a:t>Підготовчий етап</a:t>
          </a:r>
          <a:endParaRPr lang="uk-UA" sz="2200" b="1" u="sng" dirty="0"/>
        </a:p>
      </dgm:t>
    </dgm:pt>
    <dgm:pt modelId="{9C67DDC6-A35F-4D77-9F6F-8DB90C3C3600}" type="parTrans" cxnId="{E83D55C3-5EFA-45BE-AA70-427C5D8862D9}">
      <dgm:prSet/>
      <dgm:spPr/>
      <dgm:t>
        <a:bodyPr/>
        <a:lstStyle/>
        <a:p>
          <a:endParaRPr lang="uk-UA" sz="2200"/>
        </a:p>
      </dgm:t>
    </dgm:pt>
    <dgm:pt modelId="{0E88B9D8-32BF-4980-A644-81D36A920005}" type="sibTrans" cxnId="{E83D55C3-5EFA-45BE-AA70-427C5D8862D9}">
      <dgm:prSet/>
      <dgm:spPr/>
      <dgm:t>
        <a:bodyPr/>
        <a:lstStyle/>
        <a:p>
          <a:endParaRPr lang="uk-UA" sz="2200"/>
        </a:p>
      </dgm:t>
    </dgm:pt>
    <dgm:pt modelId="{A36AF818-D834-4183-831A-E4E7F14DA735}">
      <dgm:prSet phldrT="[Текст]" custT="1"/>
      <dgm:spPr/>
      <dgm:t>
        <a:bodyPr/>
        <a:lstStyle/>
        <a:p>
          <a:r>
            <a:rPr lang="uk-UA" sz="2200" b="1" u="sng" smtClean="0"/>
            <a:t>Планування</a:t>
          </a:r>
          <a:r>
            <a:rPr lang="uk-UA" sz="2200" smtClean="0"/>
            <a:t> </a:t>
          </a:r>
          <a:endParaRPr lang="uk-UA" sz="2200" dirty="0"/>
        </a:p>
      </dgm:t>
    </dgm:pt>
    <dgm:pt modelId="{FABA1385-446D-4A72-A191-ADD8BE3BC997}" type="parTrans" cxnId="{DC0EAE5C-C018-4DFC-817F-2FD1AE741047}">
      <dgm:prSet/>
      <dgm:spPr/>
      <dgm:t>
        <a:bodyPr/>
        <a:lstStyle/>
        <a:p>
          <a:endParaRPr lang="uk-UA" sz="2200"/>
        </a:p>
      </dgm:t>
    </dgm:pt>
    <dgm:pt modelId="{CE9F8E73-C9EC-4FCC-8238-9A4B5DA0CC89}" type="sibTrans" cxnId="{DC0EAE5C-C018-4DFC-817F-2FD1AE741047}">
      <dgm:prSet/>
      <dgm:spPr/>
      <dgm:t>
        <a:bodyPr/>
        <a:lstStyle/>
        <a:p>
          <a:endParaRPr lang="uk-UA" sz="2200"/>
        </a:p>
      </dgm:t>
    </dgm:pt>
    <dgm:pt modelId="{2A5C7DBD-BB42-4E5F-9BDB-AF6FFFFD5583}">
      <dgm:prSet phldrT="[Текст]" custT="1"/>
      <dgm:spPr/>
      <dgm:t>
        <a:bodyPr/>
        <a:lstStyle/>
        <a:p>
          <a:r>
            <a:rPr lang="uk-UA" sz="2200" b="1" u="sng" dirty="0" smtClean="0"/>
            <a:t>Оцінка та аналіз</a:t>
          </a:r>
          <a:endParaRPr lang="uk-UA" sz="2200" b="1" u="sng" dirty="0"/>
        </a:p>
      </dgm:t>
    </dgm:pt>
    <dgm:pt modelId="{733F88D4-4ACA-43C4-9F13-2AF1C5503E01}" type="parTrans" cxnId="{4A6F7F56-C61B-4048-A91A-968AF0BA107F}">
      <dgm:prSet/>
      <dgm:spPr/>
      <dgm:t>
        <a:bodyPr/>
        <a:lstStyle/>
        <a:p>
          <a:endParaRPr lang="uk-UA" sz="2200"/>
        </a:p>
      </dgm:t>
    </dgm:pt>
    <dgm:pt modelId="{88FAD1FF-1A3C-4DBA-8105-1E3CB1168325}" type="sibTrans" cxnId="{4A6F7F56-C61B-4048-A91A-968AF0BA107F}">
      <dgm:prSet/>
      <dgm:spPr/>
      <dgm:t>
        <a:bodyPr/>
        <a:lstStyle/>
        <a:p>
          <a:endParaRPr lang="uk-UA" sz="2200"/>
        </a:p>
      </dgm:t>
    </dgm:pt>
    <dgm:pt modelId="{16C06E48-4211-412B-B39D-7C3F47D559C2}">
      <dgm:prSet phldrT="[Текст]" custT="1"/>
      <dgm:spPr/>
      <dgm:t>
        <a:bodyPr/>
        <a:lstStyle/>
        <a:p>
          <a:r>
            <a:rPr lang="uk-UA" sz="2200" b="1" u="sng" dirty="0" smtClean="0"/>
            <a:t>Реалізація</a:t>
          </a:r>
          <a:r>
            <a:rPr lang="uk-UA" sz="2200" dirty="0" smtClean="0"/>
            <a:t> </a:t>
          </a:r>
          <a:endParaRPr lang="uk-UA" sz="2200" dirty="0"/>
        </a:p>
      </dgm:t>
    </dgm:pt>
    <dgm:pt modelId="{2980A348-58EB-4412-8EED-7611F6B7F32B}" type="sibTrans" cxnId="{5970DBBC-ADC4-4ED0-9436-96808C730EE7}">
      <dgm:prSet/>
      <dgm:spPr/>
      <dgm:t>
        <a:bodyPr/>
        <a:lstStyle/>
        <a:p>
          <a:endParaRPr lang="uk-UA" sz="2200"/>
        </a:p>
      </dgm:t>
    </dgm:pt>
    <dgm:pt modelId="{75C5D282-6BC3-47A8-BA19-8A21E78B9D09}" type="parTrans" cxnId="{5970DBBC-ADC4-4ED0-9436-96808C730EE7}">
      <dgm:prSet/>
      <dgm:spPr/>
      <dgm:t>
        <a:bodyPr/>
        <a:lstStyle/>
        <a:p>
          <a:endParaRPr lang="uk-UA" sz="2200"/>
        </a:p>
      </dgm:t>
    </dgm:pt>
    <dgm:pt modelId="{1019E75D-C15D-4935-842B-E7A1729D8288}" type="pres">
      <dgm:prSet presAssocID="{0AA5032E-86EB-4719-BDF0-F72F40975B49}" presName="Name0" presStyleCnt="0">
        <dgm:presLayoutVars>
          <dgm:dir/>
          <dgm:animLvl val="lvl"/>
          <dgm:resizeHandles val="exact"/>
        </dgm:presLayoutVars>
      </dgm:prSet>
      <dgm:spPr/>
    </dgm:pt>
    <dgm:pt modelId="{4F107067-2210-4D72-9485-830E3100A303}" type="pres">
      <dgm:prSet presAssocID="{2A5C7DBD-BB42-4E5F-9BDB-AF6FFFFD5583}" presName="boxAndChildren" presStyleCnt="0"/>
      <dgm:spPr/>
    </dgm:pt>
    <dgm:pt modelId="{CB6A0D21-69CD-40FE-8949-CB697AD9F202}" type="pres">
      <dgm:prSet presAssocID="{2A5C7DBD-BB42-4E5F-9BDB-AF6FFFFD5583}" presName="parentTextBox" presStyleLbl="node1" presStyleIdx="0" presStyleCnt="4"/>
      <dgm:spPr/>
    </dgm:pt>
    <dgm:pt modelId="{722A6066-26EF-451B-BD48-88AAE1D6F287}" type="pres">
      <dgm:prSet presAssocID="{2980A348-58EB-4412-8EED-7611F6B7F32B}" presName="sp" presStyleCnt="0"/>
      <dgm:spPr/>
    </dgm:pt>
    <dgm:pt modelId="{F1111347-E515-4AA7-90DC-33EEAF7C02DB}" type="pres">
      <dgm:prSet presAssocID="{16C06E48-4211-412B-B39D-7C3F47D559C2}" presName="arrowAndChildren" presStyleCnt="0"/>
      <dgm:spPr/>
    </dgm:pt>
    <dgm:pt modelId="{D904A8F0-FF20-4FB8-8219-FCD43F5589F6}" type="pres">
      <dgm:prSet presAssocID="{16C06E48-4211-412B-B39D-7C3F47D559C2}" presName="parentTextArrow" presStyleLbl="node1" presStyleIdx="1" presStyleCnt="4"/>
      <dgm:spPr/>
      <dgm:t>
        <a:bodyPr/>
        <a:lstStyle/>
        <a:p>
          <a:endParaRPr lang="uk-UA"/>
        </a:p>
      </dgm:t>
    </dgm:pt>
    <dgm:pt modelId="{19AA477B-07FB-4050-979D-E00D46B278C2}" type="pres">
      <dgm:prSet presAssocID="{CE9F8E73-C9EC-4FCC-8238-9A4B5DA0CC89}" presName="sp" presStyleCnt="0"/>
      <dgm:spPr/>
    </dgm:pt>
    <dgm:pt modelId="{645DED5D-6038-435D-BBE0-72BD974FC470}" type="pres">
      <dgm:prSet presAssocID="{A36AF818-D834-4183-831A-E4E7F14DA735}" presName="arrowAndChildren" presStyleCnt="0"/>
      <dgm:spPr/>
    </dgm:pt>
    <dgm:pt modelId="{70648371-01F5-4333-A17A-A605678D2AC9}" type="pres">
      <dgm:prSet presAssocID="{A36AF818-D834-4183-831A-E4E7F14DA735}" presName="parentTextArrow" presStyleLbl="node1" presStyleIdx="2" presStyleCnt="4"/>
      <dgm:spPr/>
    </dgm:pt>
    <dgm:pt modelId="{5E6AE3F8-29BA-406A-97C3-46E990376A41}" type="pres">
      <dgm:prSet presAssocID="{0E88B9D8-32BF-4980-A644-81D36A920005}" presName="sp" presStyleCnt="0"/>
      <dgm:spPr/>
    </dgm:pt>
    <dgm:pt modelId="{73391BD4-B9BC-4597-9F96-518FEEB6178A}" type="pres">
      <dgm:prSet presAssocID="{A860588A-7209-4DA0-9969-6FFC565A28D1}" presName="arrowAndChildren" presStyleCnt="0"/>
      <dgm:spPr/>
    </dgm:pt>
    <dgm:pt modelId="{474508AA-9546-4422-807A-B8FFA6EC6211}" type="pres">
      <dgm:prSet presAssocID="{A860588A-7209-4DA0-9969-6FFC565A28D1}" presName="parentTextArrow" presStyleLbl="node1" presStyleIdx="3" presStyleCnt="4"/>
      <dgm:spPr/>
    </dgm:pt>
  </dgm:ptLst>
  <dgm:cxnLst>
    <dgm:cxn modelId="{00FA8FB2-84AE-403C-9D90-05CDE7685AF3}" type="presOf" srcId="{A36AF818-D834-4183-831A-E4E7F14DA735}" destId="{70648371-01F5-4333-A17A-A605678D2AC9}" srcOrd="0" destOrd="0" presId="urn:microsoft.com/office/officeart/2005/8/layout/process4"/>
    <dgm:cxn modelId="{4A6F7F56-C61B-4048-A91A-968AF0BA107F}" srcId="{0AA5032E-86EB-4719-BDF0-F72F40975B49}" destId="{2A5C7DBD-BB42-4E5F-9BDB-AF6FFFFD5583}" srcOrd="3" destOrd="0" parTransId="{733F88D4-4ACA-43C4-9F13-2AF1C5503E01}" sibTransId="{88FAD1FF-1A3C-4DBA-8105-1E3CB1168325}"/>
    <dgm:cxn modelId="{DC0EAE5C-C018-4DFC-817F-2FD1AE741047}" srcId="{0AA5032E-86EB-4719-BDF0-F72F40975B49}" destId="{A36AF818-D834-4183-831A-E4E7F14DA735}" srcOrd="1" destOrd="0" parTransId="{FABA1385-446D-4A72-A191-ADD8BE3BC997}" sibTransId="{CE9F8E73-C9EC-4FCC-8238-9A4B5DA0CC89}"/>
    <dgm:cxn modelId="{99B8012E-3574-4EDD-AA96-97D4E42C0FE7}" type="presOf" srcId="{0AA5032E-86EB-4719-BDF0-F72F40975B49}" destId="{1019E75D-C15D-4935-842B-E7A1729D8288}" srcOrd="0" destOrd="0" presId="urn:microsoft.com/office/officeart/2005/8/layout/process4"/>
    <dgm:cxn modelId="{CA8282AB-9830-4D8F-ADFC-BFA4E5F3D147}" type="presOf" srcId="{16C06E48-4211-412B-B39D-7C3F47D559C2}" destId="{D904A8F0-FF20-4FB8-8219-FCD43F5589F6}" srcOrd="0" destOrd="0" presId="urn:microsoft.com/office/officeart/2005/8/layout/process4"/>
    <dgm:cxn modelId="{4EC1EDFA-87C3-405B-8F88-B8C9493CF091}" type="presOf" srcId="{2A5C7DBD-BB42-4E5F-9BDB-AF6FFFFD5583}" destId="{CB6A0D21-69CD-40FE-8949-CB697AD9F202}" srcOrd="0" destOrd="0" presId="urn:microsoft.com/office/officeart/2005/8/layout/process4"/>
    <dgm:cxn modelId="{5970DBBC-ADC4-4ED0-9436-96808C730EE7}" srcId="{0AA5032E-86EB-4719-BDF0-F72F40975B49}" destId="{16C06E48-4211-412B-B39D-7C3F47D559C2}" srcOrd="2" destOrd="0" parTransId="{75C5D282-6BC3-47A8-BA19-8A21E78B9D09}" sibTransId="{2980A348-58EB-4412-8EED-7611F6B7F32B}"/>
    <dgm:cxn modelId="{46144F0D-2DF8-4461-BCCB-46C59D4E68DD}" type="presOf" srcId="{A860588A-7209-4DA0-9969-6FFC565A28D1}" destId="{474508AA-9546-4422-807A-B8FFA6EC6211}" srcOrd="0" destOrd="0" presId="urn:microsoft.com/office/officeart/2005/8/layout/process4"/>
    <dgm:cxn modelId="{E83D55C3-5EFA-45BE-AA70-427C5D8862D9}" srcId="{0AA5032E-86EB-4719-BDF0-F72F40975B49}" destId="{A860588A-7209-4DA0-9969-6FFC565A28D1}" srcOrd="0" destOrd="0" parTransId="{9C67DDC6-A35F-4D77-9F6F-8DB90C3C3600}" sibTransId="{0E88B9D8-32BF-4980-A644-81D36A920005}"/>
    <dgm:cxn modelId="{A5E68AAD-F9E9-41E1-95EF-DE64F766B6A3}" type="presParOf" srcId="{1019E75D-C15D-4935-842B-E7A1729D8288}" destId="{4F107067-2210-4D72-9485-830E3100A303}" srcOrd="0" destOrd="0" presId="urn:microsoft.com/office/officeart/2005/8/layout/process4"/>
    <dgm:cxn modelId="{ACC9E04C-A603-40B7-ADA0-CB080A76AA5E}" type="presParOf" srcId="{4F107067-2210-4D72-9485-830E3100A303}" destId="{CB6A0D21-69CD-40FE-8949-CB697AD9F202}" srcOrd="0" destOrd="0" presId="urn:microsoft.com/office/officeart/2005/8/layout/process4"/>
    <dgm:cxn modelId="{A5FE450E-BDFB-4030-9504-933146DFFFDD}" type="presParOf" srcId="{1019E75D-C15D-4935-842B-E7A1729D8288}" destId="{722A6066-26EF-451B-BD48-88AAE1D6F287}" srcOrd="1" destOrd="0" presId="urn:microsoft.com/office/officeart/2005/8/layout/process4"/>
    <dgm:cxn modelId="{23D30488-AE5A-4423-B7DD-6188729321CD}" type="presParOf" srcId="{1019E75D-C15D-4935-842B-E7A1729D8288}" destId="{F1111347-E515-4AA7-90DC-33EEAF7C02DB}" srcOrd="2" destOrd="0" presId="urn:microsoft.com/office/officeart/2005/8/layout/process4"/>
    <dgm:cxn modelId="{EF4E7759-27E5-4435-9E40-D6556B6567ED}" type="presParOf" srcId="{F1111347-E515-4AA7-90DC-33EEAF7C02DB}" destId="{D904A8F0-FF20-4FB8-8219-FCD43F5589F6}" srcOrd="0" destOrd="0" presId="urn:microsoft.com/office/officeart/2005/8/layout/process4"/>
    <dgm:cxn modelId="{6BDADD3A-7225-4DAD-9336-427136E36D64}" type="presParOf" srcId="{1019E75D-C15D-4935-842B-E7A1729D8288}" destId="{19AA477B-07FB-4050-979D-E00D46B278C2}" srcOrd="3" destOrd="0" presId="urn:microsoft.com/office/officeart/2005/8/layout/process4"/>
    <dgm:cxn modelId="{185D51E0-8C2C-461C-81DB-8F743806684C}" type="presParOf" srcId="{1019E75D-C15D-4935-842B-E7A1729D8288}" destId="{645DED5D-6038-435D-BBE0-72BD974FC470}" srcOrd="4" destOrd="0" presId="urn:microsoft.com/office/officeart/2005/8/layout/process4"/>
    <dgm:cxn modelId="{A76AA304-19A8-4366-951F-FDBE7C5D5388}" type="presParOf" srcId="{645DED5D-6038-435D-BBE0-72BD974FC470}" destId="{70648371-01F5-4333-A17A-A605678D2AC9}" srcOrd="0" destOrd="0" presId="urn:microsoft.com/office/officeart/2005/8/layout/process4"/>
    <dgm:cxn modelId="{EC035B8C-EF12-4CAC-A93A-EB947FE82B4A}" type="presParOf" srcId="{1019E75D-C15D-4935-842B-E7A1729D8288}" destId="{5E6AE3F8-29BA-406A-97C3-46E990376A41}" srcOrd="5" destOrd="0" presId="urn:microsoft.com/office/officeart/2005/8/layout/process4"/>
    <dgm:cxn modelId="{A28A1C4C-88F8-4CE9-BCED-E3C8B85A1D39}" type="presParOf" srcId="{1019E75D-C15D-4935-842B-E7A1729D8288}" destId="{73391BD4-B9BC-4597-9F96-518FEEB6178A}" srcOrd="6" destOrd="0" presId="urn:microsoft.com/office/officeart/2005/8/layout/process4"/>
    <dgm:cxn modelId="{D435F867-8D73-4B55-B767-6A1BA6E5FAEE}" type="presParOf" srcId="{73391BD4-B9BC-4597-9F96-518FEEB6178A}" destId="{474508AA-9546-4422-807A-B8FFA6EC621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C5D6B0-1599-4A38-95E1-C557B33820A7}" type="doc">
      <dgm:prSet loTypeId="urn:microsoft.com/office/officeart/2005/8/layout/hierarchy2" loCatId="hierarchy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uk-UA"/>
        </a:p>
      </dgm:t>
    </dgm:pt>
    <dgm:pt modelId="{46BD8784-00E1-4415-92FF-FE6D85E3434D}">
      <dgm:prSet phldrT="[Текст]"/>
      <dgm:spPr/>
      <dgm:t>
        <a:bodyPr/>
        <a:lstStyle/>
        <a:p>
          <a:r>
            <a:rPr lang="uk-UA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Концепція події </a:t>
          </a:r>
          <a:r>
            <a:rPr lang="uk-UA" dirty="0" smtClean="0"/>
            <a:t>– це її унікальна ідея, що включає:</a:t>
          </a:r>
          <a:endParaRPr lang="uk-UA" dirty="0"/>
        </a:p>
      </dgm:t>
    </dgm:pt>
    <dgm:pt modelId="{4004644F-3436-4A7A-B82A-C4961E7EEFA6}" type="parTrans" cxnId="{5E87294F-E86A-44EA-B384-0AC1469576F5}">
      <dgm:prSet/>
      <dgm:spPr/>
      <dgm:t>
        <a:bodyPr/>
        <a:lstStyle/>
        <a:p>
          <a:endParaRPr lang="uk-UA"/>
        </a:p>
      </dgm:t>
    </dgm:pt>
    <dgm:pt modelId="{E7060897-1525-4ADE-A52D-0C66BE0F1CB3}" type="sibTrans" cxnId="{5E87294F-E86A-44EA-B384-0AC1469576F5}">
      <dgm:prSet/>
      <dgm:spPr/>
      <dgm:t>
        <a:bodyPr/>
        <a:lstStyle/>
        <a:p>
          <a:endParaRPr lang="uk-UA"/>
        </a:p>
      </dgm:t>
    </dgm:pt>
    <dgm:pt modelId="{0FC7EABC-6FFF-44E4-AD16-3C53F77E2540}">
      <dgm:prSet phldrT="[Текст]"/>
      <dgm:spPr/>
      <dgm:t>
        <a:bodyPr/>
        <a:lstStyle/>
        <a:p>
          <a:r>
            <a:rPr lang="uk-UA" b="1" noProof="0" dirty="0" smtClean="0"/>
            <a:t>Тематику</a:t>
          </a:r>
          <a:r>
            <a:rPr lang="uk-UA" noProof="0" dirty="0" smtClean="0"/>
            <a:t> (культурна, освітня, спортивна тощо).</a:t>
          </a:r>
          <a:endParaRPr lang="uk-UA" noProof="0" dirty="0"/>
        </a:p>
      </dgm:t>
    </dgm:pt>
    <dgm:pt modelId="{2A0540BA-B11B-46B4-AC7B-0F801A8E64F7}" type="parTrans" cxnId="{79739A28-C71E-4294-894B-2EE2A8A11B26}">
      <dgm:prSet/>
      <dgm:spPr/>
      <dgm:t>
        <a:bodyPr/>
        <a:lstStyle/>
        <a:p>
          <a:endParaRPr lang="uk-UA"/>
        </a:p>
      </dgm:t>
    </dgm:pt>
    <dgm:pt modelId="{F2EB6A3A-B031-41E0-B0B1-6F16E3DC2B45}" type="sibTrans" cxnId="{79739A28-C71E-4294-894B-2EE2A8A11B26}">
      <dgm:prSet/>
      <dgm:spPr/>
      <dgm:t>
        <a:bodyPr/>
        <a:lstStyle/>
        <a:p>
          <a:endParaRPr lang="uk-UA"/>
        </a:p>
      </dgm:t>
    </dgm:pt>
    <dgm:pt modelId="{1EF8F709-BF6F-40B1-96E1-0E4E00B6487F}">
      <dgm:prSet phldrT="[Текст]"/>
      <dgm:spPr/>
      <dgm:t>
        <a:bodyPr/>
        <a:lstStyle/>
        <a:p>
          <a:r>
            <a:rPr lang="ru-RU" b="1" dirty="0" smtClean="0"/>
            <a:t>Формат</a:t>
          </a:r>
          <a:r>
            <a:rPr lang="ru-RU" dirty="0" smtClean="0"/>
            <a:t> (</a:t>
          </a:r>
          <a:r>
            <a:rPr lang="uk-UA" noProof="0" dirty="0" smtClean="0"/>
            <a:t>конференція, фестиваль, семінар тощо).</a:t>
          </a:r>
          <a:endParaRPr lang="uk-UA" noProof="0" dirty="0"/>
        </a:p>
      </dgm:t>
    </dgm:pt>
    <dgm:pt modelId="{AACCD734-BEF9-4B56-98B5-7836CC925FB9}" type="parTrans" cxnId="{083AF992-9A05-4A1D-A517-14807BA671F0}">
      <dgm:prSet/>
      <dgm:spPr/>
      <dgm:t>
        <a:bodyPr/>
        <a:lstStyle/>
        <a:p>
          <a:endParaRPr lang="uk-UA"/>
        </a:p>
      </dgm:t>
    </dgm:pt>
    <dgm:pt modelId="{5F956BE8-0423-4409-A765-EA1A893DF2AC}" type="sibTrans" cxnId="{083AF992-9A05-4A1D-A517-14807BA671F0}">
      <dgm:prSet/>
      <dgm:spPr/>
      <dgm:t>
        <a:bodyPr/>
        <a:lstStyle/>
        <a:p>
          <a:endParaRPr lang="uk-UA"/>
        </a:p>
      </dgm:t>
    </dgm:pt>
    <dgm:pt modelId="{1336D083-A536-4A04-A422-F85D6CB55D54}">
      <dgm:prSet phldrT="[Текст]"/>
      <dgm:spPr/>
      <dgm:t>
        <a:bodyPr/>
        <a:lstStyle/>
        <a:p>
          <a:r>
            <a:rPr lang="uk-UA" b="1" dirty="0" smtClean="0"/>
            <a:t>Цільову аудиторію</a:t>
          </a:r>
          <a:r>
            <a:rPr lang="uk-UA" dirty="0" smtClean="0"/>
            <a:t> (молодь, бізнес, сім’ї тощо).</a:t>
          </a:r>
          <a:endParaRPr lang="uk-UA" dirty="0"/>
        </a:p>
      </dgm:t>
    </dgm:pt>
    <dgm:pt modelId="{97471AAC-52A2-494F-A000-6A93389D2AD2}" type="parTrans" cxnId="{E66C948F-0AE5-48C1-B3E8-F3B3916BD5DD}">
      <dgm:prSet/>
      <dgm:spPr/>
      <dgm:t>
        <a:bodyPr/>
        <a:lstStyle/>
        <a:p>
          <a:endParaRPr lang="uk-UA"/>
        </a:p>
      </dgm:t>
    </dgm:pt>
    <dgm:pt modelId="{CC56B750-7749-48FA-97E6-A2518D6162DB}" type="sibTrans" cxnId="{E66C948F-0AE5-48C1-B3E8-F3B3916BD5DD}">
      <dgm:prSet/>
      <dgm:spPr/>
      <dgm:t>
        <a:bodyPr/>
        <a:lstStyle/>
        <a:p>
          <a:endParaRPr lang="uk-UA"/>
        </a:p>
      </dgm:t>
    </dgm:pt>
    <dgm:pt modelId="{833F689C-E46F-4E8F-A48B-19AD63DD6F73}" type="pres">
      <dgm:prSet presAssocID="{4EC5D6B0-1599-4A38-95E1-C557B33820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019590-E11A-458D-B760-F028A68BEEA6}" type="pres">
      <dgm:prSet presAssocID="{46BD8784-00E1-4415-92FF-FE6D85E3434D}" presName="root1" presStyleCnt="0"/>
      <dgm:spPr/>
    </dgm:pt>
    <dgm:pt modelId="{2BA96C64-F92B-4476-BDF3-21D1E17597E8}" type="pres">
      <dgm:prSet presAssocID="{46BD8784-00E1-4415-92FF-FE6D85E3434D}" presName="LevelOneTextNode" presStyleLbl="node0" presStyleIdx="0" presStyleCnt="1">
        <dgm:presLayoutVars>
          <dgm:chPref val="3"/>
        </dgm:presLayoutVars>
      </dgm:prSet>
      <dgm:spPr/>
    </dgm:pt>
    <dgm:pt modelId="{E7DCFE19-AEBB-4F63-8C45-08D637B722A5}" type="pres">
      <dgm:prSet presAssocID="{46BD8784-00E1-4415-92FF-FE6D85E3434D}" presName="level2hierChild" presStyleCnt="0"/>
      <dgm:spPr/>
    </dgm:pt>
    <dgm:pt modelId="{E60041B6-D789-4929-B745-2750C4501D04}" type="pres">
      <dgm:prSet presAssocID="{2A0540BA-B11B-46B4-AC7B-0F801A8E64F7}" presName="conn2-1" presStyleLbl="parChTrans1D2" presStyleIdx="0" presStyleCnt="3"/>
      <dgm:spPr/>
    </dgm:pt>
    <dgm:pt modelId="{E9A6D620-FE7B-4656-A55A-2E0D5D69FB34}" type="pres">
      <dgm:prSet presAssocID="{2A0540BA-B11B-46B4-AC7B-0F801A8E64F7}" presName="connTx" presStyleLbl="parChTrans1D2" presStyleIdx="0" presStyleCnt="3"/>
      <dgm:spPr/>
    </dgm:pt>
    <dgm:pt modelId="{3A472810-49E4-47F4-AFF7-0BFD1470A358}" type="pres">
      <dgm:prSet presAssocID="{0FC7EABC-6FFF-44E4-AD16-3C53F77E2540}" presName="root2" presStyleCnt="0"/>
      <dgm:spPr/>
    </dgm:pt>
    <dgm:pt modelId="{77301333-991C-4CAE-9375-D5760D91FFB0}" type="pres">
      <dgm:prSet presAssocID="{0FC7EABC-6FFF-44E4-AD16-3C53F77E254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7520AB0-2340-4D6E-A05A-F68D257E389C}" type="pres">
      <dgm:prSet presAssocID="{0FC7EABC-6FFF-44E4-AD16-3C53F77E2540}" presName="level3hierChild" presStyleCnt="0"/>
      <dgm:spPr/>
    </dgm:pt>
    <dgm:pt modelId="{87E1F8DC-7338-41EB-9792-69D0B8B509B2}" type="pres">
      <dgm:prSet presAssocID="{AACCD734-BEF9-4B56-98B5-7836CC925FB9}" presName="conn2-1" presStyleLbl="parChTrans1D2" presStyleIdx="1" presStyleCnt="3"/>
      <dgm:spPr/>
    </dgm:pt>
    <dgm:pt modelId="{AFCB8F45-D1E2-4103-A88F-223727C116A0}" type="pres">
      <dgm:prSet presAssocID="{AACCD734-BEF9-4B56-98B5-7836CC925FB9}" presName="connTx" presStyleLbl="parChTrans1D2" presStyleIdx="1" presStyleCnt="3"/>
      <dgm:spPr/>
    </dgm:pt>
    <dgm:pt modelId="{18059727-4046-445F-AB52-731A60967470}" type="pres">
      <dgm:prSet presAssocID="{1EF8F709-BF6F-40B1-96E1-0E4E00B6487F}" presName="root2" presStyleCnt="0"/>
      <dgm:spPr/>
    </dgm:pt>
    <dgm:pt modelId="{B36A2CA7-61CF-4451-B6B7-5DB317E646D5}" type="pres">
      <dgm:prSet presAssocID="{1EF8F709-BF6F-40B1-96E1-0E4E00B6487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E0CBD5-5340-406E-B115-73D687FC0BE5}" type="pres">
      <dgm:prSet presAssocID="{1EF8F709-BF6F-40B1-96E1-0E4E00B6487F}" presName="level3hierChild" presStyleCnt="0"/>
      <dgm:spPr/>
    </dgm:pt>
    <dgm:pt modelId="{5E568A61-22D2-4965-9E83-7223C97B530A}" type="pres">
      <dgm:prSet presAssocID="{97471AAC-52A2-494F-A000-6A93389D2AD2}" presName="conn2-1" presStyleLbl="parChTrans1D2" presStyleIdx="2" presStyleCnt="3"/>
      <dgm:spPr/>
    </dgm:pt>
    <dgm:pt modelId="{EF1EB6BB-A407-4C46-903E-3FFA4F90D7DE}" type="pres">
      <dgm:prSet presAssocID="{97471AAC-52A2-494F-A000-6A93389D2AD2}" presName="connTx" presStyleLbl="parChTrans1D2" presStyleIdx="2" presStyleCnt="3"/>
      <dgm:spPr/>
    </dgm:pt>
    <dgm:pt modelId="{A730C0CA-033A-4D9D-B5F2-9C3EDAB6A1C2}" type="pres">
      <dgm:prSet presAssocID="{1336D083-A536-4A04-A422-F85D6CB55D54}" presName="root2" presStyleCnt="0"/>
      <dgm:spPr/>
    </dgm:pt>
    <dgm:pt modelId="{C0C61CD7-3A4C-4473-A6C7-3D982E6EE27C}" type="pres">
      <dgm:prSet presAssocID="{1336D083-A536-4A04-A422-F85D6CB55D5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7DAC33D-BDDA-4638-A193-D33DF7A07454}" type="pres">
      <dgm:prSet presAssocID="{1336D083-A536-4A04-A422-F85D6CB55D54}" presName="level3hierChild" presStyleCnt="0"/>
      <dgm:spPr/>
    </dgm:pt>
  </dgm:ptLst>
  <dgm:cxnLst>
    <dgm:cxn modelId="{083AF992-9A05-4A1D-A517-14807BA671F0}" srcId="{46BD8784-00E1-4415-92FF-FE6D85E3434D}" destId="{1EF8F709-BF6F-40B1-96E1-0E4E00B6487F}" srcOrd="1" destOrd="0" parTransId="{AACCD734-BEF9-4B56-98B5-7836CC925FB9}" sibTransId="{5F956BE8-0423-4409-A765-EA1A893DF2AC}"/>
    <dgm:cxn modelId="{5E87294F-E86A-44EA-B384-0AC1469576F5}" srcId="{4EC5D6B0-1599-4A38-95E1-C557B33820A7}" destId="{46BD8784-00E1-4415-92FF-FE6D85E3434D}" srcOrd="0" destOrd="0" parTransId="{4004644F-3436-4A7A-B82A-C4961E7EEFA6}" sibTransId="{E7060897-1525-4ADE-A52D-0C66BE0F1CB3}"/>
    <dgm:cxn modelId="{18ECB6B7-ABA4-481A-8CF4-70EB8009A8CE}" type="presOf" srcId="{1EF8F709-BF6F-40B1-96E1-0E4E00B6487F}" destId="{B36A2CA7-61CF-4451-B6B7-5DB317E646D5}" srcOrd="0" destOrd="0" presId="urn:microsoft.com/office/officeart/2005/8/layout/hierarchy2"/>
    <dgm:cxn modelId="{6DE15B7B-606A-499E-ABEF-B7EA523F6149}" type="presOf" srcId="{0FC7EABC-6FFF-44E4-AD16-3C53F77E2540}" destId="{77301333-991C-4CAE-9375-D5760D91FFB0}" srcOrd="0" destOrd="0" presId="urn:microsoft.com/office/officeart/2005/8/layout/hierarchy2"/>
    <dgm:cxn modelId="{2F284782-5D04-44C0-83ED-780D9122352D}" type="presOf" srcId="{97471AAC-52A2-494F-A000-6A93389D2AD2}" destId="{5E568A61-22D2-4965-9E83-7223C97B530A}" srcOrd="0" destOrd="0" presId="urn:microsoft.com/office/officeart/2005/8/layout/hierarchy2"/>
    <dgm:cxn modelId="{BF5CD719-C075-4EC2-B27C-30CB86231058}" type="presOf" srcId="{2A0540BA-B11B-46B4-AC7B-0F801A8E64F7}" destId="{E9A6D620-FE7B-4656-A55A-2E0D5D69FB34}" srcOrd="1" destOrd="0" presId="urn:microsoft.com/office/officeart/2005/8/layout/hierarchy2"/>
    <dgm:cxn modelId="{79739A28-C71E-4294-894B-2EE2A8A11B26}" srcId="{46BD8784-00E1-4415-92FF-FE6D85E3434D}" destId="{0FC7EABC-6FFF-44E4-AD16-3C53F77E2540}" srcOrd="0" destOrd="0" parTransId="{2A0540BA-B11B-46B4-AC7B-0F801A8E64F7}" sibTransId="{F2EB6A3A-B031-41E0-B0B1-6F16E3DC2B45}"/>
    <dgm:cxn modelId="{E66C948F-0AE5-48C1-B3E8-F3B3916BD5DD}" srcId="{46BD8784-00E1-4415-92FF-FE6D85E3434D}" destId="{1336D083-A536-4A04-A422-F85D6CB55D54}" srcOrd="2" destOrd="0" parTransId="{97471AAC-52A2-494F-A000-6A93389D2AD2}" sibTransId="{CC56B750-7749-48FA-97E6-A2518D6162DB}"/>
    <dgm:cxn modelId="{8B64AAE8-7DBB-480E-A787-3AC043006C2E}" type="presOf" srcId="{4EC5D6B0-1599-4A38-95E1-C557B33820A7}" destId="{833F689C-E46F-4E8F-A48B-19AD63DD6F73}" srcOrd="0" destOrd="0" presId="urn:microsoft.com/office/officeart/2005/8/layout/hierarchy2"/>
    <dgm:cxn modelId="{5B22046B-F538-4508-97AA-C3671A54D2DD}" type="presOf" srcId="{AACCD734-BEF9-4B56-98B5-7836CC925FB9}" destId="{87E1F8DC-7338-41EB-9792-69D0B8B509B2}" srcOrd="0" destOrd="0" presId="urn:microsoft.com/office/officeart/2005/8/layout/hierarchy2"/>
    <dgm:cxn modelId="{37889257-00E4-4FC5-87DE-ECF6423EADF5}" type="presOf" srcId="{AACCD734-BEF9-4B56-98B5-7836CC925FB9}" destId="{AFCB8F45-D1E2-4103-A88F-223727C116A0}" srcOrd="1" destOrd="0" presId="urn:microsoft.com/office/officeart/2005/8/layout/hierarchy2"/>
    <dgm:cxn modelId="{C9945F47-E5BF-4BBA-B17C-E9D7C2F0D207}" type="presOf" srcId="{97471AAC-52A2-494F-A000-6A93389D2AD2}" destId="{EF1EB6BB-A407-4C46-903E-3FFA4F90D7DE}" srcOrd="1" destOrd="0" presId="urn:microsoft.com/office/officeart/2005/8/layout/hierarchy2"/>
    <dgm:cxn modelId="{3F289671-9DBF-4470-B686-2AB4AAC813B4}" type="presOf" srcId="{1336D083-A536-4A04-A422-F85D6CB55D54}" destId="{C0C61CD7-3A4C-4473-A6C7-3D982E6EE27C}" srcOrd="0" destOrd="0" presId="urn:microsoft.com/office/officeart/2005/8/layout/hierarchy2"/>
    <dgm:cxn modelId="{734EE93B-9A05-4E6C-AF29-35D1C49F1EE7}" type="presOf" srcId="{46BD8784-00E1-4415-92FF-FE6D85E3434D}" destId="{2BA96C64-F92B-4476-BDF3-21D1E17597E8}" srcOrd="0" destOrd="0" presId="urn:microsoft.com/office/officeart/2005/8/layout/hierarchy2"/>
    <dgm:cxn modelId="{DDCE88BF-CB40-4D2A-A5DE-BA67456B4BD5}" type="presOf" srcId="{2A0540BA-B11B-46B4-AC7B-0F801A8E64F7}" destId="{E60041B6-D789-4929-B745-2750C4501D04}" srcOrd="0" destOrd="0" presId="urn:microsoft.com/office/officeart/2005/8/layout/hierarchy2"/>
    <dgm:cxn modelId="{CD21FDA7-BCBC-482D-A19D-C48CFDC902C6}" type="presParOf" srcId="{833F689C-E46F-4E8F-A48B-19AD63DD6F73}" destId="{27019590-E11A-458D-B760-F028A68BEEA6}" srcOrd="0" destOrd="0" presId="urn:microsoft.com/office/officeart/2005/8/layout/hierarchy2"/>
    <dgm:cxn modelId="{7209354B-550D-4365-8638-D8D770182467}" type="presParOf" srcId="{27019590-E11A-458D-B760-F028A68BEEA6}" destId="{2BA96C64-F92B-4476-BDF3-21D1E17597E8}" srcOrd="0" destOrd="0" presId="urn:microsoft.com/office/officeart/2005/8/layout/hierarchy2"/>
    <dgm:cxn modelId="{ECD1810A-1285-4CE0-AF0B-60FC14BE80D7}" type="presParOf" srcId="{27019590-E11A-458D-B760-F028A68BEEA6}" destId="{E7DCFE19-AEBB-4F63-8C45-08D637B722A5}" srcOrd="1" destOrd="0" presId="urn:microsoft.com/office/officeart/2005/8/layout/hierarchy2"/>
    <dgm:cxn modelId="{D07F49EA-02D8-4678-864F-EE6171670071}" type="presParOf" srcId="{E7DCFE19-AEBB-4F63-8C45-08D637B722A5}" destId="{E60041B6-D789-4929-B745-2750C4501D04}" srcOrd="0" destOrd="0" presId="urn:microsoft.com/office/officeart/2005/8/layout/hierarchy2"/>
    <dgm:cxn modelId="{9F6C7583-9A95-4CD8-AA66-F5F81EC8BD75}" type="presParOf" srcId="{E60041B6-D789-4929-B745-2750C4501D04}" destId="{E9A6D620-FE7B-4656-A55A-2E0D5D69FB34}" srcOrd="0" destOrd="0" presId="urn:microsoft.com/office/officeart/2005/8/layout/hierarchy2"/>
    <dgm:cxn modelId="{0075BE06-F9DE-4B02-B3E0-A3534351042F}" type="presParOf" srcId="{E7DCFE19-AEBB-4F63-8C45-08D637B722A5}" destId="{3A472810-49E4-47F4-AFF7-0BFD1470A358}" srcOrd="1" destOrd="0" presId="urn:microsoft.com/office/officeart/2005/8/layout/hierarchy2"/>
    <dgm:cxn modelId="{5DD03341-86A5-481E-BEF0-3DC81C84F18D}" type="presParOf" srcId="{3A472810-49E4-47F4-AFF7-0BFD1470A358}" destId="{77301333-991C-4CAE-9375-D5760D91FFB0}" srcOrd="0" destOrd="0" presId="urn:microsoft.com/office/officeart/2005/8/layout/hierarchy2"/>
    <dgm:cxn modelId="{DA2327F2-399C-4E61-BD6A-49058AD630EE}" type="presParOf" srcId="{3A472810-49E4-47F4-AFF7-0BFD1470A358}" destId="{47520AB0-2340-4D6E-A05A-F68D257E389C}" srcOrd="1" destOrd="0" presId="urn:microsoft.com/office/officeart/2005/8/layout/hierarchy2"/>
    <dgm:cxn modelId="{BA90272D-9586-45AC-9725-86927E3C8DA3}" type="presParOf" srcId="{E7DCFE19-AEBB-4F63-8C45-08D637B722A5}" destId="{87E1F8DC-7338-41EB-9792-69D0B8B509B2}" srcOrd="2" destOrd="0" presId="urn:microsoft.com/office/officeart/2005/8/layout/hierarchy2"/>
    <dgm:cxn modelId="{049FBF5B-89FF-4F74-950F-A22F3726612A}" type="presParOf" srcId="{87E1F8DC-7338-41EB-9792-69D0B8B509B2}" destId="{AFCB8F45-D1E2-4103-A88F-223727C116A0}" srcOrd="0" destOrd="0" presId="urn:microsoft.com/office/officeart/2005/8/layout/hierarchy2"/>
    <dgm:cxn modelId="{71ECE298-3A23-4236-85E9-1BE06CE8C321}" type="presParOf" srcId="{E7DCFE19-AEBB-4F63-8C45-08D637B722A5}" destId="{18059727-4046-445F-AB52-731A60967470}" srcOrd="3" destOrd="0" presId="urn:microsoft.com/office/officeart/2005/8/layout/hierarchy2"/>
    <dgm:cxn modelId="{70DFCA54-7347-4656-878D-D19049D33DCB}" type="presParOf" srcId="{18059727-4046-445F-AB52-731A60967470}" destId="{B36A2CA7-61CF-4451-B6B7-5DB317E646D5}" srcOrd="0" destOrd="0" presId="urn:microsoft.com/office/officeart/2005/8/layout/hierarchy2"/>
    <dgm:cxn modelId="{5C28C5DF-9E95-43ED-A556-7D696ED53485}" type="presParOf" srcId="{18059727-4046-445F-AB52-731A60967470}" destId="{31E0CBD5-5340-406E-B115-73D687FC0BE5}" srcOrd="1" destOrd="0" presId="urn:microsoft.com/office/officeart/2005/8/layout/hierarchy2"/>
    <dgm:cxn modelId="{A9176BC8-E372-4DF8-A5D9-93B681285BBB}" type="presParOf" srcId="{E7DCFE19-AEBB-4F63-8C45-08D637B722A5}" destId="{5E568A61-22D2-4965-9E83-7223C97B530A}" srcOrd="4" destOrd="0" presId="urn:microsoft.com/office/officeart/2005/8/layout/hierarchy2"/>
    <dgm:cxn modelId="{6D6D0D09-62FB-4C46-89B3-2BCD888C7727}" type="presParOf" srcId="{5E568A61-22D2-4965-9E83-7223C97B530A}" destId="{EF1EB6BB-A407-4C46-903E-3FFA4F90D7DE}" srcOrd="0" destOrd="0" presId="urn:microsoft.com/office/officeart/2005/8/layout/hierarchy2"/>
    <dgm:cxn modelId="{3FDBB171-C9BD-4B6A-8757-54E1EB8FC724}" type="presParOf" srcId="{E7DCFE19-AEBB-4F63-8C45-08D637B722A5}" destId="{A730C0CA-033A-4D9D-B5F2-9C3EDAB6A1C2}" srcOrd="5" destOrd="0" presId="urn:microsoft.com/office/officeart/2005/8/layout/hierarchy2"/>
    <dgm:cxn modelId="{E0346B73-221E-4655-86C0-6552550A45AD}" type="presParOf" srcId="{A730C0CA-033A-4D9D-B5F2-9C3EDAB6A1C2}" destId="{C0C61CD7-3A4C-4473-A6C7-3D982E6EE27C}" srcOrd="0" destOrd="0" presId="urn:microsoft.com/office/officeart/2005/8/layout/hierarchy2"/>
    <dgm:cxn modelId="{4B6A3DF2-01A5-4D14-A07E-ABE7F2311816}" type="presParOf" srcId="{A730C0CA-033A-4D9D-B5F2-9C3EDAB6A1C2}" destId="{D7DAC33D-BDDA-4638-A193-D33DF7A074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C5D6B0-1599-4A38-95E1-C557B33820A7}" type="doc">
      <dgm:prSet loTypeId="urn:microsoft.com/office/officeart/2005/8/layout/hierarchy2" loCatId="hierarchy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uk-UA"/>
        </a:p>
      </dgm:t>
    </dgm:pt>
    <dgm:pt modelId="{46BD8784-00E1-4415-92FF-FE6D85E3434D}">
      <dgm:prSet phldrT="[Текст]"/>
      <dgm:spPr/>
      <dgm:t>
        <a:bodyPr/>
        <a:lstStyle/>
        <a:p>
          <a:r>
            <a:rPr lang="uk-UA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Стратегічний план</a:t>
          </a:r>
          <a:endParaRPr lang="uk-UA" dirty="0"/>
        </a:p>
      </dgm:t>
    </dgm:pt>
    <dgm:pt modelId="{4004644F-3436-4A7A-B82A-C4961E7EEFA6}" type="parTrans" cxnId="{5E87294F-E86A-44EA-B384-0AC1469576F5}">
      <dgm:prSet/>
      <dgm:spPr/>
      <dgm:t>
        <a:bodyPr/>
        <a:lstStyle/>
        <a:p>
          <a:endParaRPr lang="uk-UA"/>
        </a:p>
      </dgm:t>
    </dgm:pt>
    <dgm:pt modelId="{E7060897-1525-4ADE-A52D-0C66BE0F1CB3}" type="sibTrans" cxnId="{5E87294F-E86A-44EA-B384-0AC1469576F5}">
      <dgm:prSet/>
      <dgm:spPr/>
      <dgm:t>
        <a:bodyPr/>
        <a:lstStyle/>
        <a:p>
          <a:endParaRPr lang="uk-UA"/>
        </a:p>
      </dgm:t>
    </dgm:pt>
    <dgm:pt modelId="{0FC7EABC-6FFF-44E4-AD16-3C53F77E2540}">
      <dgm:prSet phldrT="[Текст]"/>
      <dgm:spPr/>
      <dgm:t>
        <a:bodyPr/>
        <a:lstStyle/>
        <a:p>
          <a:r>
            <a:rPr lang="uk-UA" b="1" dirty="0" smtClean="0"/>
            <a:t>Маркетингову стратегію</a:t>
          </a:r>
          <a:endParaRPr lang="uk-UA" noProof="0" dirty="0"/>
        </a:p>
      </dgm:t>
    </dgm:pt>
    <dgm:pt modelId="{2A0540BA-B11B-46B4-AC7B-0F801A8E64F7}" type="parTrans" cxnId="{79739A28-C71E-4294-894B-2EE2A8A11B26}">
      <dgm:prSet/>
      <dgm:spPr/>
      <dgm:t>
        <a:bodyPr/>
        <a:lstStyle/>
        <a:p>
          <a:endParaRPr lang="uk-UA"/>
        </a:p>
      </dgm:t>
    </dgm:pt>
    <dgm:pt modelId="{F2EB6A3A-B031-41E0-B0B1-6F16E3DC2B45}" type="sibTrans" cxnId="{79739A28-C71E-4294-894B-2EE2A8A11B26}">
      <dgm:prSet/>
      <dgm:spPr/>
      <dgm:t>
        <a:bodyPr/>
        <a:lstStyle/>
        <a:p>
          <a:endParaRPr lang="uk-UA"/>
        </a:p>
      </dgm:t>
    </dgm:pt>
    <dgm:pt modelId="{1EF8F709-BF6F-40B1-96E1-0E4E00B6487F}">
      <dgm:prSet phldrT="[Текст]"/>
      <dgm:spPr/>
      <dgm:t>
        <a:bodyPr/>
        <a:lstStyle/>
        <a:p>
          <a:r>
            <a:rPr lang="uk-UA" b="1" smtClean="0"/>
            <a:t>Фінансовий план</a:t>
          </a:r>
          <a:endParaRPr lang="uk-UA" noProof="0" dirty="0"/>
        </a:p>
      </dgm:t>
    </dgm:pt>
    <dgm:pt modelId="{AACCD734-BEF9-4B56-98B5-7836CC925FB9}" type="parTrans" cxnId="{083AF992-9A05-4A1D-A517-14807BA671F0}">
      <dgm:prSet/>
      <dgm:spPr/>
      <dgm:t>
        <a:bodyPr/>
        <a:lstStyle/>
        <a:p>
          <a:endParaRPr lang="uk-UA"/>
        </a:p>
      </dgm:t>
    </dgm:pt>
    <dgm:pt modelId="{5F956BE8-0423-4409-A765-EA1A893DF2AC}" type="sibTrans" cxnId="{083AF992-9A05-4A1D-A517-14807BA671F0}">
      <dgm:prSet/>
      <dgm:spPr/>
      <dgm:t>
        <a:bodyPr/>
        <a:lstStyle/>
        <a:p>
          <a:endParaRPr lang="uk-UA"/>
        </a:p>
      </dgm:t>
    </dgm:pt>
    <dgm:pt modelId="{1336D083-A536-4A04-A422-F85D6CB55D54}">
      <dgm:prSet phldrT="[Текст]"/>
      <dgm:spPr/>
      <dgm:t>
        <a:bodyPr/>
        <a:lstStyle/>
        <a:p>
          <a:r>
            <a:rPr lang="uk-UA" b="1" dirty="0" smtClean="0"/>
            <a:t>Логістичний план</a:t>
          </a:r>
          <a:endParaRPr lang="uk-UA" dirty="0"/>
        </a:p>
      </dgm:t>
    </dgm:pt>
    <dgm:pt modelId="{97471AAC-52A2-494F-A000-6A93389D2AD2}" type="parTrans" cxnId="{E66C948F-0AE5-48C1-B3E8-F3B3916BD5DD}">
      <dgm:prSet/>
      <dgm:spPr/>
      <dgm:t>
        <a:bodyPr/>
        <a:lstStyle/>
        <a:p>
          <a:endParaRPr lang="uk-UA"/>
        </a:p>
      </dgm:t>
    </dgm:pt>
    <dgm:pt modelId="{CC56B750-7749-48FA-97E6-A2518D6162DB}" type="sibTrans" cxnId="{E66C948F-0AE5-48C1-B3E8-F3B3916BD5DD}">
      <dgm:prSet/>
      <dgm:spPr/>
      <dgm:t>
        <a:bodyPr/>
        <a:lstStyle/>
        <a:p>
          <a:endParaRPr lang="uk-UA"/>
        </a:p>
      </dgm:t>
    </dgm:pt>
    <dgm:pt modelId="{833F689C-E46F-4E8F-A48B-19AD63DD6F73}" type="pres">
      <dgm:prSet presAssocID="{4EC5D6B0-1599-4A38-95E1-C557B33820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7019590-E11A-458D-B760-F028A68BEEA6}" type="pres">
      <dgm:prSet presAssocID="{46BD8784-00E1-4415-92FF-FE6D85E3434D}" presName="root1" presStyleCnt="0"/>
      <dgm:spPr/>
    </dgm:pt>
    <dgm:pt modelId="{2BA96C64-F92B-4476-BDF3-21D1E17597E8}" type="pres">
      <dgm:prSet presAssocID="{46BD8784-00E1-4415-92FF-FE6D85E3434D}" presName="LevelOneTextNode" presStyleLbl="node0" presStyleIdx="0" presStyleCnt="1" custLinFactNeighborX="-284" custLinFactNeighborY="10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E7DCFE19-AEBB-4F63-8C45-08D637B722A5}" type="pres">
      <dgm:prSet presAssocID="{46BD8784-00E1-4415-92FF-FE6D85E3434D}" presName="level2hierChild" presStyleCnt="0"/>
      <dgm:spPr/>
    </dgm:pt>
    <dgm:pt modelId="{E60041B6-D789-4929-B745-2750C4501D04}" type="pres">
      <dgm:prSet presAssocID="{2A0540BA-B11B-46B4-AC7B-0F801A8E64F7}" presName="conn2-1" presStyleLbl="parChTrans1D2" presStyleIdx="0" presStyleCnt="3"/>
      <dgm:spPr/>
    </dgm:pt>
    <dgm:pt modelId="{E9A6D620-FE7B-4656-A55A-2E0D5D69FB34}" type="pres">
      <dgm:prSet presAssocID="{2A0540BA-B11B-46B4-AC7B-0F801A8E64F7}" presName="connTx" presStyleLbl="parChTrans1D2" presStyleIdx="0" presStyleCnt="3"/>
      <dgm:spPr/>
    </dgm:pt>
    <dgm:pt modelId="{3A472810-49E4-47F4-AFF7-0BFD1470A358}" type="pres">
      <dgm:prSet presAssocID="{0FC7EABC-6FFF-44E4-AD16-3C53F77E2540}" presName="root2" presStyleCnt="0"/>
      <dgm:spPr/>
    </dgm:pt>
    <dgm:pt modelId="{77301333-991C-4CAE-9375-D5760D91FFB0}" type="pres">
      <dgm:prSet presAssocID="{0FC7EABC-6FFF-44E4-AD16-3C53F77E2540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47520AB0-2340-4D6E-A05A-F68D257E389C}" type="pres">
      <dgm:prSet presAssocID="{0FC7EABC-6FFF-44E4-AD16-3C53F77E2540}" presName="level3hierChild" presStyleCnt="0"/>
      <dgm:spPr/>
    </dgm:pt>
    <dgm:pt modelId="{87E1F8DC-7338-41EB-9792-69D0B8B509B2}" type="pres">
      <dgm:prSet presAssocID="{AACCD734-BEF9-4B56-98B5-7836CC925FB9}" presName="conn2-1" presStyleLbl="parChTrans1D2" presStyleIdx="1" presStyleCnt="3"/>
      <dgm:spPr/>
    </dgm:pt>
    <dgm:pt modelId="{AFCB8F45-D1E2-4103-A88F-223727C116A0}" type="pres">
      <dgm:prSet presAssocID="{AACCD734-BEF9-4B56-98B5-7836CC925FB9}" presName="connTx" presStyleLbl="parChTrans1D2" presStyleIdx="1" presStyleCnt="3"/>
      <dgm:spPr/>
    </dgm:pt>
    <dgm:pt modelId="{18059727-4046-445F-AB52-731A60967470}" type="pres">
      <dgm:prSet presAssocID="{1EF8F709-BF6F-40B1-96E1-0E4E00B6487F}" presName="root2" presStyleCnt="0"/>
      <dgm:spPr/>
    </dgm:pt>
    <dgm:pt modelId="{B36A2CA7-61CF-4451-B6B7-5DB317E646D5}" type="pres">
      <dgm:prSet presAssocID="{1EF8F709-BF6F-40B1-96E1-0E4E00B6487F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1E0CBD5-5340-406E-B115-73D687FC0BE5}" type="pres">
      <dgm:prSet presAssocID="{1EF8F709-BF6F-40B1-96E1-0E4E00B6487F}" presName="level3hierChild" presStyleCnt="0"/>
      <dgm:spPr/>
    </dgm:pt>
    <dgm:pt modelId="{5E568A61-22D2-4965-9E83-7223C97B530A}" type="pres">
      <dgm:prSet presAssocID="{97471AAC-52A2-494F-A000-6A93389D2AD2}" presName="conn2-1" presStyleLbl="parChTrans1D2" presStyleIdx="2" presStyleCnt="3"/>
      <dgm:spPr/>
    </dgm:pt>
    <dgm:pt modelId="{EF1EB6BB-A407-4C46-903E-3FFA4F90D7DE}" type="pres">
      <dgm:prSet presAssocID="{97471AAC-52A2-494F-A000-6A93389D2AD2}" presName="connTx" presStyleLbl="parChTrans1D2" presStyleIdx="2" presStyleCnt="3"/>
      <dgm:spPr/>
    </dgm:pt>
    <dgm:pt modelId="{A730C0CA-033A-4D9D-B5F2-9C3EDAB6A1C2}" type="pres">
      <dgm:prSet presAssocID="{1336D083-A536-4A04-A422-F85D6CB55D54}" presName="root2" presStyleCnt="0"/>
      <dgm:spPr/>
    </dgm:pt>
    <dgm:pt modelId="{C0C61CD7-3A4C-4473-A6C7-3D982E6EE27C}" type="pres">
      <dgm:prSet presAssocID="{1336D083-A536-4A04-A422-F85D6CB55D5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7DAC33D-BDDA-4638-A193-D33DF7A07454}" type="pres">
      <dgm:prSet presAssocID="{1336D083-A536-4A04-A422-F85D6CB55D54}" presName="level3hierChild" presStyleCnt="0"/>
      <dgm:spPr/>
    </dgm:pt>
  </dgm:ptLst>
  <dgm:cxnLst>
    <dgm:cxn modelId="{E66C948F-0AE5-48C1-B3E8-F3B3916BD5DD}" srcId="{46BD8784-00E1-4415-92FF-FE6D85E3434D}" destId="{1336D083-A536-4A04-A422-F85D6CB55D54}" srcOrd="2" destOrd="0" parTransId="{97471AAC-52A2-494F-A000-6A93389D2AD2}" sibTransId="{CC56B750-7749-48FA-97E6-A2518D6162DB}"/>
    <dgm:cxn modelId="{79739A28-C71E-4294-894B-2EE2A8A11B26}" srcId="{46BD8784-00E1-4415-92FF-FE6D85E3434D}" destId="{0FC7EABC-6FFF-44E4-AD16-3C53F77E2540}" srcOrd="0" destOrd="0" parTransId="{2A0540BA-B11B-46B4-AC7B-0F801A8E64F7}" sibTransId="{F2EB6A3A-B031-41E0-B0B1-6F16E3DC2B45}"/>
    <dgm:cxn modelId="{083AF992-9A05-4A1D-A517-14807BA671F0}" srcId="{46BD8784-00E1-4415-92FF-FE6D85E3434D}" destId="{1EF8F709-BF6F-40B1-96E1-0E4E00B6487F}" srcOrd="1" destOrd="0" parTransId="{AACCD734-BEF9-4B56-98B5-7836CC925FB9}" sibTransId="{5F956BE8-0423-4409-A765-EA1A893DF2AC}"/>
    <dgm:cxn modelId="{341363A4-115F-469E-B6A4-88B1BD10AB5D}" type="presOf" srcId="{4EC5D6B0-1599-4A38-95E1-C557B33820A7}" destId="{833F689C-E46F-4E8F-A48B-19AD63DD6F73}" srcOrd="0" destOrd="0" presId="urn:microsoft.com/office/officeart/2005/8/layout/hierarchy2"/>
    <dgm:cxn modelId="{BDAFB8F1-F6ED-4B60-82ED-F239DE7C8313}" type="presOf" srcId="{AACCD734-BEF9-4B56-98B5-7836CC925FB9}" destId="{87E1F8DC-7338-41EB-9792-69D0B8B509B2}" srcOrd="0" destOrd="0" presId="urn:microsoft.com/office/officeart/2005/8/layout/hierarchy2"/>
    <dgm:cxn modelId="{146CF27C-8F41-4B2F-86EB-CA461A09FC3D}" type="presOf" srcId="{46BD8784-00E1-4415-92FF-FE6D85E3434D}" destId="{2BA96C64-F92B-4476-BDF3-21D1E17597E8}" srcOrd="0" destOrd="0" presId="urn:microsoft.com/office/officeart/2005/8/layout/hierarchy2"/>
    <dgm:cxn modelId="{2767CF7F-276D-4F47-B616-2DB943AC2060}" type="presOf" srcId="{1EF8F709-BF6F-40B1-96E1-0E4E00B6487F}" destId="{B36A2CA7-61CF-4451-B6B7-5DB317E646D5}" srcOrd="0" destOrd="0" presId="urn:microsoft.com/office/officeart/2005/8/layout/hierarchy2"/>
    <dgm:cxn modelId="{8166E091-E04E-45E2-B11B-0B4977DDFFF3}" type="presOf" srcId="{97471AAC-52A2-494F-A000-6A93389D2AD2}" destId="{EF1EB6BB-A407-4C46-903E-3FFA4F90D7DE}" srcOrd="1" destOrd="0" presId="urn:microsoft.com/office/officeart/2005/8/layout/hierarchy2"/>
    <dgm:cxn modelId="{42F422D6-7D1F-4997-B24F-8A28D5832B89}" type="presOf" srcId="{2A0540BA-B11B-46B4-AC7B-0F801A8E64F7}" destId="{E9A6D620-FE7B-4656-A55A-2E0D5D69FB34}" srcOrd="1" destOrd="0" presId="urn:microsoft.com/office/officeart/2005/8/layout/hierarchy2"/>
    <dgm:cxn modelId="{0BACC4DB-A211-4999-B241-6C29341D56F0}" type="presOf" srcId="{AACCD734-BEF9-4B56-98B5-7836CC925FB9}" destId="{AFCB8F45-D1E2-4103-A88F-223727C116A0}" srcOrd="1" destOrd="0" presId="urn:microsoft.com/office/officeart/2005/8/layout/hierarchy2"/>
    <dgm:cxn modelId="{337E206C-7697-4E76-85C1-4A8E806D1FD8}" type="presOf" srcId="{97471AAC-52A2-494F-A000-6A93389D2AD2}" destId="{5E568A61-22D2-4965-9E83-7223C97B530A}" srcOrd="0" destOrd="0" presId="urn:microsoft.com/office/officeart/2005/8/layout/hierarchy2"/>
    <dgm:cxn modelId="{86D20915-FCC1-4D5A-A30F-08BD80A7EA9F}" type="presOf" srcId="{1336D083-A536-4A04-A422-F85D6CB55D54}" destId="{C0C61CD7-3A4C-4473-A6C7-3D982E6EE27C}" srcOrd="0" destOrd="0" presId="urn:microsoft.com/office/officeart/2005/8/layout/hierarchy2"/>
    <dgm:cxn modelId="{841B0004-7BB2-409A-8A67-A69204057C0E}" type="presOf" srcId="{0FC7EABC-6FFF-44E4-AD16-3C53F77E2540}" destId="{77301333-991C-4CAE-9375-D5760D91FFB0}" srcOrd="0" destOrd="0" presId="urn:microsoft.com/office/officeart/2005/8/layout/hierarchy2"/>
    <dgm:cxn modelId="{D7BF5096-0566-4DCE-A0D9-47766CDD1813}" type="presOf" srcId="{2A0540BA-B11B-46B4-AC7B-0F801A8E64F7}" destId="{E60041B6-D789-4929-B745-2750C4501D04}" srcOrd="0" destOrd="0" presId="urn:microsoft.com/office/officeart/2005/8/layout/hierarchy2"/>
    <dgm:cxn modelId="{5E87294F-E86A-44EA-B384-0AC1469576F5}" srcId="{4EC5D6B0-1599-4A38-95E1-C557B33820A7}" destId="{46BD8784-00E1-4415-92FF-FE6D85E3434D}" srcOrd="0" destOrd="0" parTransId="{4004644F-3436-4A7A-B82A-C4961E7EEFA6}" sibTransId="{E7060897-1525-4ADE-A52D-0C66BE0F1CB3}"/>
    <dgm:cxn modelId="{9C2A41DB-AB6F-4425-9D5E-C2737087F20E}" type="presParOf" srcId="{833F689C-E46F-4E8F-A48B-19AD63DD6F73}" destId="{27019590-E11A-458D-B760-F028A68BEEA6}" srcOrd="0" destOrd="0" presId="urn:microsoft.com/office/officeart/2005/8/layout/hierarchy2"/>
    <dgm:cxn modelId="{1E711478-D3A5-4074-BE8F-D257CC88C5A5}" type="presParOf" srcId="{27019590-E11A-458D-B760-F028A68BEEA6}" destId="{2BA96C64-F92B-4476-BDF3-21D1E17597E8}" srcOrd="0" destOrd="0" presId="urn:microsoft.com/office/officeart/2005/8/layout/hierarchy2"/>
    <dgm:cxn modelId="{8867A687-E242-47E6-BEAF-4CD06128DA14}" type="presParOf" srcId="{27019590-E11A-458D-B760-F028A68BEEA6}" destId="{E7DCFE19-AEBB-4F63-8C45-08D637B722A5}" srcOrd="1" destOrd="0" presId="urn:microsoft.com/office/officeart/2005/8/layout/hierarchy2"/>
    <dgm:cxn modelId="{00C7ACE0-30FF-4C61-8139-EDE325709ED9}" type="presParOf" srcId="{E7DCFE19-AEBB-4F63-8C45-08D637B722A5}" destId="{E60041B6-D789-4929-B745-2750C4501D04}" srcOrd="0" destOrd="0" presId="urn:microsoft.com/office/officeart/2005/8/layout/hierarchy2"/>
    <dgm:cxn modelId="{1606FD1D-2DA4-479B-A004-9507134F093A}" type="presParOf" srcId="{E60041B6-D789-4929-B745-2750C4501D04}" destId="{E9A6D620-FE7B-4656-A55A-2E0D5D69FB34}" srcOrd="0" destOrd="0" presId="urn:microsoft.com/office/officeart/2005/8/layout/hierarchy2"/>
    <dgm:cxn modelId="{E6E89563-F4A6-420B-A247-9D8192B55CCB}" type="presParOf" srcId="{E7DCFE19-AEBB-4F63-8C45-08D637B722A5}" destId="{3A472810-49E4-47F4-AFF7-0BFD1470A358}" srcOrd="1" destOrd="0" presId="urn:microsoft.com/office/officeart/2005/8/layout/hierarchy2"/>
    <dgm:cxn modelId="{87F19C4B-859D-4EB5-82EB-B1C0A10FE791}" type="presParOf" srcId="{3A472810-49E4-47F4-AFF7-0BFD1470A358}" destId="{77301333-991C-4CAE-9375-D5760D91FFB0}" srcOrd="0" destOrd="0" presId="urn:microsoft.com/office/officeart/2005/8/layout/hierarchy2"/>
    <dgm:cxn modelId="{809B8058-C9EE-4BB2-8C28-7368CC818561}" type="presParOf" srcId="{3A472810-49E4-47F4-AFF7-0BFD1470A358}" destId="{47520AB0-2340-4D6E-A05A-F68D257E389C}" srcOrd="1" destOrd="0" presId="urn:microsoft.com/office/officeart/2005/8/layout/hierarchy2"/>
    <dgm:cxn modelId="{5CB25097-4C84-4569-B2F0-B290C7019F3A}" type="presParOf" srcId="{E7DCFE19-AEBB-4F63-8C45-08D637B722A5}" destId="{87E1F8DC-7338-41EB-9792-69D0B8B509B2}" srcOrd="2" destOrd="0" presId="urn:microsoft.com/office/officeart/2005/8/layout/hierarchy2"/>
    <dgm:cxn modelId="{40AD19A0-B9D7-4CD6-A040-175E1DADBED3}" type="presParOf" srcId="{87E1F8DC-7338-41EB-9792-69D0B8B509B2}" destId="{AFCB8F45-D1E2-4103-A88F-223727C116A0}" srcOrd="0" destOrd="0" presId="urn:microsoft.com/office/officeart/2005/8/layout/hierarchy2"/>
    <dgm:cxn modelId="{0224A4E8-CD43-46F9-BA7D-01E4FFCAD358}" type="presParOf" srcId="{E7DCFE19-AEBB-4F63-8C45-08D637B722A5}" destId="{18059727-4046-445F-AB52-731A60967470}" srcOrd="3" destOrd="0" presId="urn:microsoft.com/office/officeart/2005/8/layout/hierarchy2"/>
    <dgm:cxn modelId="{951B153D-A2FC-49EC-B2C4-1156F32A12F2}" type="presParOf" srcId="{18059727-4046-445F-AB52-731A60967470}" destId="{B36A2CA7-61CF-4451-B6B7-5DB317E646D5}" srcOrd="0" destOrd="0" presId="urn:microsoft.com/office/officeart/2005/8/layout/hierarchy2"/>
    <dgm:cxn modelId="{53D46C35-3DEC-4516-86A3-105CFE05F4C4}" type="presParOf" srcId="{18059727-4046-445F-AB52-731A60967470}" destId="{31E0CBD5-5340-406E-B115-73D687FC0BE5}" srcOrd="1" destOrd="0" presId="urn:microsoft.com/office/officeart/2005/8/layout/hierarchy2"/>
    <dgm:cxn modelId="{0A7E8E87-9B98-4886-95B8-AA6A44C2A3A2}" type="presParOf" srcId="{E7DCFE19-AEBB-4F63-8C45-08D637B722A5}" destId="{5E568A61-22D2-4965-9E83-7223C97B530A}" srcOrd="4" destOrd="0" presId="urn:microsoft.com/office/officeart/2005/8/layout/hierarchy2"/>
    <dgm:cxn modelId="{8D875926-0112-4FAB-807B-4FE7469B2250}" type="presParOf" srcId="{5E568A61-22D2-4965-9E83-7223C97B530A}" destId="{EF1EB6BB-A407-4C46-903E-3FFA4F90D7DE}" srcOrd="0" destOrd="0" presId="urn:microsoft.com/office/officeart/2005/8/layout/hierarchy2"/>
    <dgm:cxn modelId="{EED399A9-3182-40A3-BA62-2029294E17B1}" type="presParOf" srcId="{E7DCFE19-AEBB-4F63-8C45-08D637B722A5}" destId="{A730C0CA-033A-4D9D-B5F2-9C3EDAB6A1C2}" srcOrd="5" destOrd="0" presId="urn:microsoft.com/office/officeart/2005/8/layout/hierarchy2"/>
    <dgm:cxn modelId="{8DC27479-EAEE-4F7F-B01F-AAED98771CA5}" type="presParOf" srcId="{A730C0CA-033A-4D9D-B5F2-9C3EDAB6A1C2}" destId="{C0C61CD7-3A4C-4473-A6C7-3D982E6EE27C}" srcOrd="0" destOrd="0" presId="urn:microsoft.com/office/officeart/2005/8/layout/hierarchy2"/>
    <dgm:cxn modelId="{AF732CA1-27A3-43E3-808B-FA1EA0FF6347}" type="presParOf" srcId="{A730C0CA-033A-4D9D-B5F2-9C3EDAB6A1C2}" destId="{D7DAC33D-BDDA-4638-A193-D33DF7A074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0D77D-1F4B-4615-B19D-EF582D0BA1B6}" type="doc">
      <dgm:prSet loTypeId="urn:microsoft.com/office/officeart/2005/8/layout/chevron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6DD0BCFF-3E17-4216-89CE-B67691570006}">
      <dgm:prSet phldrT="[Текст]"/>
      <dgm:spPr/>
      <dgm:t>
        <a:bodyPr/>
        <a:lstStyle/>
        <a:p>
          <a:r>
            <a:rPr lang="en-US" b="1" dirty="0" smtClean="0"/>
            <a:t>What? </a:t>
          </a:r>
          <a:endParaRPr lang="uk-UA" b="1" dirty="0"/>
        </a:p>
      </dgm:t>
    </dgm:pt>
    <dgm:pt modelId="{93C807CB-6225-4868-B4FE-367791E3E5C8}" type="parTrans" cxnId="{0A493180-A942-4444-9DCF-C8878FCB579C}">
      <dgm:prSet/>
      <dgm:spPr/>
      <dgm:t>
        <a:bodyPr/>
        <a:lstStyle/>
        <a:p>
          <a:endParaRPr lang="uk-UA"/>
        </a:p>
      </dgm:t>
    </dgm:pt>
    <dgm:pt modelId="{609A230F-20B5-4C46-BE8A-5DADAD8BA705}" type="sibTrans" cxnId="{0A493180-A942-4444-9DCF-C8878FCB579C}">
      <dgm:prSet/>
      <dgm:spPr/>
      <dgm:t>
        <a:bodyPr/>
        <a:lstStyle/>
        <a:p>
          <a:endParaRPr lang="uk-UA"/>
        </a:p>
      </dgm:t>
    </dgm:pt>
    <dgm:pt modelId="{E805D7E8-61F3-4128-858A-D076A6003BB3}">
      <dgm:prSet phldrT="[Текст]"/>
      <dgm:spPr/>
      <dgm:t>
        <a:bodyPr/>
        <a:lstStyle/>
        <a:p>
          <a:r>
            <a:rPr lang="uk-UA" noProof="0" dirty="0" smtClean="0"/>
            <a:t>Що це за подія? (Благодійний фестиваль, концерт,  освітній форум</a:t>
          </a:r>
          <a:r>
            <a:rPr lang="ru-RU" dirty="0" smtClean="0"/>
            <a:t>)</a:t>
          </a:r>
          <a:endParaRPr lang="uk-UA" dirty="0"/>
        </a:p>
      </dgm:t>
    </dgm:pt>
    <dgm:pt modelId="{E7A65898-B65B-482B-B86A-185C42629A71}" type="parTrans" cxnId="{6712C3AD-49BA-46A3-9EFE-3C87A81F6996}">
      <dgm:prSet/>
      <dgm:spPr/>
      <dgm:t>
        <a:bodyPr/>
        <a:lstStyle/>
        <a:p>
          <a:endParaRPr lang="uk-UA"/>
        </a:p>
      </dgm:t>
    </dgm:pt>
    <dgm:pt modelId="{4565AC90-DEFA-4BBA-8384-4393FBF5C738}" type="sibTrans" cxnId="{6712C3AD-49BA-46A3-9EFE-3C87A81F6996}">
      <dgm:prSet/>
      <dgm:spPr/>
      <dgm:t>
        <a:bodyPr/>
        <a:lstStyle/>
        <a:p>
          <a:endParaRPr lang="uk-UA"/>
        </a:p>
      </dgm:t>
    </dgm:pt>
    <dgm:pt modelId="{3BAA6E8C-71F2-42D3-94D9-FEF04B96AB7E}">
      <dgm:prSet phldrT="[Текст]"/>
      <dgm:spPr/>
      <dgm:t>
        <a:bodyPr/>
        <a:lstStyle/>
        <a:p>
          <a:r>
            <a:rPr lang="en-US" b="1" dirty="0" smtClean="0"/>
            <a:t>Why?</a:t>
          </a:r>
          <a:endParaRPr lang="uk-UA" b="1" dirty="0"/>
        </a:p>
      </dgm:t>
    </dgm:pt>
    <dgm:pt modelId="{C30A249F-DD71-46CE-BC39-5F30EAA698AF}" type="parTrans" cxnId="{55F3FB62-A0F5-4655-B66D-203F0CE843FC}">
      <dgm:prSet/>
      <dgm:spPr/>
      <dgm:t>
        <a:bodyPr/>
        <a:lstStyle/>
        <a:p>
          <a:endParaRPr lang="uk-UA"/>
        </a:p>
      </dgm:t>
    </dgm:pt>
    <dgm:pt modelId="{FD9772F1-7869-43D1-B7B7-EAE2B9695556}" type="sibTrans" cxnId="{55F3FB62-A0F5-4655-B66D-203F0CE843FC}">
      <dgm:prSet/>
      <dgm:spPr/>
      <dgm:t>
        <a:bodyPr/>
        <a:lstStyle/>
        <a:p>
          <a:endParaRPr lang="uk-UA"/>
        </a:p>
      </dgm:t>
    </dgm:pt>
    <dgm:pt modelId="{1136386D-FA82-4DFD-8EEB-DFB2BA76C20B}">
      <dgm:prSet phldrT="[Текст]"/>
      <dgm:spPr/>
      <dgm:t>
        <a:bodyPr/>
        <a:lstStyle/>
        <a:p>
          <a:r>
            <a:rPr lang="uk-UA" noProof="0" dirty="0" smtClean="0"/>
            <a:t>Чому ця подія проводиться? (Збір коштів, привернення уваги до проблеми, популяризація теми)</a:t>
          </a:r>
          <a:endParaRPr lang="uk-UA" noProof="0" dirty="0"/>
        </a:p>
      </dgm:t>
    </dgm:pt>
    <dgm:pt modelId="{9FFF12F7-CA4C-4F71-8C58-302F09F0CBD6}" type="parTrans" cxnId="{876F21AC-6E9D-4A81-BEFE-BADC4DC1EB41}">
      <dgm:prSet/>
      <dgm:spPr/>
      <dgm:t>
        <a:bodyPr/>
        <a:lstStyle/>
        <a:p>
          <a:endParaRPr lang="uk-UA"/>
        </a:p>
      </dgm:t>
    </dgm:pt>
    <dgm:pt modelId="{8AD6615B-DE08-4583-8EC1-33DD6DE4A9A5}" type="sibTrans" cxnId="{876F21AC-6E9D-4A81-BEFE-BADC4DC1EB41}">
      <dgm:prSet/>
      <dgm:spPr/>
      <dgm:t>
        <a:bodyPr/>
        <a:lstStyle/>
        <a:p>
          <a:endParaRPr lang="uk-UA"/>
        </a:p>
      </dgm:t>
    </dgm:pt>
    <dgm:pt modelId="{8826B73C-7A68-4E04-8745-81513B26CEB0}">
      <dgm:prSet phldrT="[Текст]"/>
      <dgm:spPr/>
      <dgm:t>
        <a:bodyPr/>
        <a:lstStyle/>
        <a:p>
          <a:r>
            <a:rPr lang="en-US" b="1" dirty="0" smtClean="0"/>
            <a:t>Who? </a:t>
          </a:r>
          <a:endParaRPr lang="uk-UA" b="1" dirty="0"/>
        </a:p>
      </dgm:t>
    </dgm:pt>
    <dgm:pt modelId="{D529769F-D800-4BA4-812E-2AADB2CDDFF2}" type="parTrans" cxnId="{CE5CF2E1-67DA-4FED-A77D-7D532874C6C7}">
      <dgm:prSet/>
      <dgm:spPr/>
      <dgm:t>
        <a:bodyPr/>
        <a:lstStyle/>
        <a:p>
          <a:endParaRPr lang="uk-UA"/>
        </a:p>
      </dgm:t>
    </dgm:pt>
    <dgm:pt modelId="{181051FE-9DB5-412D-A886-B224A660C1A6}" type="sibTrans" cxnId="{CE5CF2E1-67DA-4FED-A77D-7D532874C6C7}">
      <dgm:prSet/>
      <dgm:spPr/>
      <dgm:t>
        <a:bodyPr/>
        <a:lstStyle/>
        <a:p>
          <a:endParaRPr lang="uk-UA"/>
        </a:p>
      </dgm:t>
    </dgm:pt>
    <dgm:pt modelId="{40E25B69-BE49-4FD8-BCE8-3A63A98BDF69}">
      <dgm:prSet phldrT="[Текст]"/>
      <dgm:spPr/>
      <dgm:t>
        <a:bodyPr/>
        <a:lstStyle/>
        <a:p>
          <a:r>
            <a:rPr lang="uk-UA" noProof="0" dirty="0" smtClean="0"/>
            <a:t>Для кого ця подія? (Студенти, підприємці, родини)</a:t>
          </a:r>
          <a:endParaRPr lang="uk-UA" noProof="0" dirty="0"/>
        </a:p>
      </dgm:t>
    </dgm:pt>
    <dgm:pt modelId="{FDD3F823-5D41-4325-B27E-E9B9CE99D76B}" type="parTrans" cxnId="{F4CA02B6-7280-4ECC-9DBB-CB76FE2EEEFD}">
      <dgm:prSet/>
      <dgm:spPr/>
      <dgm:t>
        <a:bodyPr/>
        <a:lstStyle/>
        <a:p>
          <a:endParaRPr lang="uk-UA"/>
        </a:p>
      </dgm:t>
    </dgm:pt>
    <dgm:pt modelId="{9F34710E-A89C-40CA-BD93-A52243ADDB36}" type="sibTrans" cxnId="{F4CA02B6-7280-4ECC-9DBB-CB76FE2EEEFD}">
      <dgm:prSet/>
      <dgm:spPr/>
      <dgm:t>
        <a:bodyPr/>
        <a:lstStyle/>
        <a:p>
          <a:endParaRPr lang="uk-UA"/>
        </a:p>
      </dgm:t>
    </dgm:pt>
    <dgm:pt modelId="{36099154-2974-4AE3-A1E6-27C90BDD303A}">
      <dgm:prSet phldrT="[Текст]"/>
      <dgm:spPr/>
      <dgm:t>
        <a:bodyPr/>
        <a:lstStyle/>
        <a:p>
          <a:r>
            <a:rPr lang="en-US" b="1" dirty="0" smtClean="0"/>
            <a:t>Where?</a:t>
          </a:r>
          <a:endParaRPr lang="uk-UA" b="1" dirty="0"/>
        </a:p>
      </dgm:t>
    </dgm:pt>
    <dgm:pt modelId="{758020D9-E114-456D-BFF9-3059CFA9333F}" type="parTrans" cxnId="{0D398064-E2B7-4EBE-BD03-528F13208179}">
      <dgm:prSet/>
      <dgm:spPr/>
      <dgm:t>
        <a:bodyPr/>
        <a:lstStyle/>
        <a:p>
          <a:endParaRPr lang="uk-UA"/>
        </a:p>
      </dgm:t>
    </dgm:pt>
    <dgm:pt modelId="{90CE9075-84BD-4E75-AE45-CA34D534F1FF}" type="sibTrans" cxnId="{0D398064-E2B7-4EBE-BD03-528F13208179}">
      <dgm:prSet/>
      <dgm:spPr/>
      <dgm:t>
        <a:bodyPr/>
        <a:lstStyle/>
        <a:p>
          <a:endParaRPr lang="uk-UA"/>
        </a:p>
      </dgm:t>
    </dgm:pt>
    <dgm:pt modelId="{B26567FD-C7E3-4149-A8A0-915EE35922B8}">
      <dgm:prSet phldrT="[Текст]"/>
      <dgm:spPr/>
      <dgm:t>
        <a:bodyPr/>
        <a:lstStyle/>
        <a:p>
          <a:r>
            <a:rPr lang="en-US" b="1" dirty="0" smtClean="0"/>
            <a:t>When? </a:t>
          </a:r>
          <a:endParaRPr lang="uk-UA" b="1" dirty="0"/>
        </a:p>
      </dgm:t>
    </dgm:pt>
    <dgm:pt modelId="{DAA67AA1-42CB-45A9-867E-76810A3F28C0}" type="parTrans" cxnId="{DFE1CDD7-DDF5-446E-A158-53A262062A0D}">
      <dgm:prSet/>
      <dgm:spPr/>
      <dgm:t>
        <a:bodyPr/>
        <a:lstStyle/>
        <a:p>
          <a:endParaRPr lang="uk-UA"/>
        </a:p>
      </dgm:t>
    </dgm:pt>
    <dgm:pt modelId="{65DF0750-CD49-4CE5-88A2-AE77B746545A}" type="sibTrans" cxnId="{DFE1CDD7-DDF5-446E-A158-53A262062A0D}">
      <dgm:prSet/>
      <dgm:spPr/>
      <dgm:t>
        <a:bodyPr/>
        <a:lstStyle/>
        <a:p>
          <a:endParaRPr lang="uk-UA"/>
        </a:p>
      </dgm:t>
    </dgm:pt>
    <dgm:pt modelId="{976E17D6-A919-46E4-896A-47BF39C53915}">
      <dgm:prSet phldrT="[Текст]"/>
      <dgm:spPr/>
      <dgm:t>
        <a:bodyPr/>
        <a:lstStyle/>
        <a:p>
          <a:r>
            <a:rPr lang="ru-RU" dirty="0" smtClean="0"/>
            <a:t>Коли вона </a:t>
          </a:r>
          <a:r>
            <a:rPr lang="ru-RU" dirty="0" err="1" smtClean="0"/>
            <a:t>відбудеться</a:t>
          </a:r>
          <a:r>
            <a:rPr lang="ru-RU" dirty="0" smtClean="0"/>
            <a:t>? (Дата, сезон, час </a:t>
          </a:r>
          <a:r>
            <a:rPr lang="ru-RU" dirty="0" err="1" smtClean="0"/>
            <a:t>доби</a:t>
          </a:r>
          <a:r>
            <a:rPr lang="ru-RU" dirty="0" smtClean="0"/>
            <a:t>)</a:t>
          </a:r>
          <a:endParaRPr lang="uk-UA" dirty="0"/>
        </a:p>
      </dgm:t>
    </dgm:pt>
    <dgm:pt modelId="{A6D52E82-A9ED-4503-9B37-F68E69622E9F}" type="parTrans" cxnId="{661119B0-E12E-4821-9982-11E1538AE5AF}">
      <dgm:prSet/>
      <dgm:spPr/>
      <dgm:t>
        <a:bodyPr/>
        <a:lstStyle/>
        <a:p>
          <a:endParaRPr lang="uk-UA"/>
        </a:p>
      </dgm:t>
    </dgm:pt>
    <dgm:pt modelId="{68C39EA3-8504-4B0F-8E7B-F01DBB27A25A}" type="sibTrans" cxnId="{661119B0-E12E-4821-9982-11E1538AE5AF}">
      <dgm:prSet/>
      <dgm:spPr/>
      <dgm:t>
        <a:bodyPr/>
        <a:lstStyle/>
        <a:p>
          <a:endParaRPr lang="uk-UA"/>
        </a:p>
      </dgm:t>
    </dgm:pt>
    <dgm:pt modelId="{ECDA8E3F-A4BB-46F9-A71A-024F58E04541}">
      <dgm:prSet phldrT="[Текст]"/>
      <dgm:spPr/>
      <dgm:t>
        <a:bodyPr/>
        <a:lstStyle/>
        <a:p>
          <a:r>
            <a:rPr lang="uk-UA" noProof="0" dirty="0" smtClean="0"/>
            <a:t>Де відбудеться подія? (Університет, міська площа, онлайн-</a:t>
          </a:r>
          <a:r>
            <a:rPr lang="ru-RU" dirty="0" smtClean="0"/>
            <a:t>платформа)</a:t>
          </a:r>
          <a:endParaRPr lang="uk-UA" dirty="0"/>
        </a:p>
      </dgm:t>
    </dgm:pt>
    <dgm:pt modelId="{930D7EBD-9A29-472D-B184-96EB96E25C5D}" type="parTrans" cxnId="{1462C5DF-54BB-4CEA-82D5-C77C57D5EEAA}">
      <dgm:prSet/>
      <dgm:spPr/>
      <dgm:t>
        <a:bodyPr/>
        <a:lstStyle/>
        <a:p>
          <a:endParaRPr lang="uk-UA"/>
        </a:p>
      </dgm:t>
    </dgm:pt>
    <dgm:pt modelId="{CC7690F8-430A-4872-A331-C58E722ED9EF}" type="sibTrans" cxnId="{1462C5DF-54BB-4CEA-82D5-C77C57D5EEAA}">
      <dgm:prSet/>
      <dgm:spPr/>
      <dgm:t>
        <a:bodyPr/>
        <a:lstStyle/>
        <a:p>
          <a:endParaRPr lang="uk-UA"/>
        </a:p>
      </dgm:t>
    </dgm:pt>
    <dgm:pt modelId="{AAB2D22B-7154-44CB-8907-34EEA1BBE7A4}" type="pres">
      <dgm:prSet presAssocID="{3C30D77D-1F4B-4615-B19D-EF582D0BA1B6}" presName="linearFlow" presStyleCnt="0">
        <dgm:presLayoutVars>
          <dgm:dir/>
          <dgm:animLvl val="lvl"/>
          <dgm:resizeHandles val="exact"/>
        </dgm:presLayoutVars>
      </dgm:prSet>
      <dgm:spPr/>
    </dgm:pt>
    <dgm:pt modelId="{40602036-B13F-44E5-8F5D-44A78385FF13}" type="pres">
      <dgm:prSet presAssocID="{6DD0BCFF-3E17-4216-89CE-B67691570006}" presName="composite" presStyleCnt="0"/>
      <dgm:spPr/>
    </dgm:pt>
    <dgm:pt modelId="{E20D98F6-8F87-4A35-93E5-DD4DBC9FB37F}" type="pres">
      <dgm:prSet presAssocID="{6DD0BCFF-3E17-4216-89CE-B67691570006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AFABD07-8F6D-406B-9180-FFF3516BB51C}" type="pres">
      <dgm:prSet presAssocID="{6DD0BCFF-3E17-4216-89CE-B67691570006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288E5A-3FE4-4A98-93B5-DEAF1B81649C}" type="pres">
      <dgm:prSet presAssocID="{609A230F-20B5-4C46-BE8A-5DADAD8BA705}" presName="sp" presStyleCnt="0"/>
      <dgm:spPr/>
    </dgm:pt>
    <dgm:pt modelId="{AD0572BA-3AC8-42BD-B19D-A2B6F19C1159}" type="pres">
      <dgm:prSet presAssocID="{3BAA6E8C-71F2-42D3-94D9-FEF04B96AB7E}" presName="composite" presStyleCnt="0"/>
      <dgm:spPr/>
    </dgm:pt>
    <dgm:pt modelId="{19B84459-8D24-437C-92C4-53E31C40DBAF}" type="pres">
      <dgm:prSet presAssocID="{3BAA6E8C-71F2-42D3-94D9-FEF04B96AB7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A6CDC0-A99A-4599-BB41-33C53841AC89}" type="pres">
      <dgm:prSet presAssocID="{3BAA6E8C-71F2-42D3-94D9-FEF04B96AB7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0DE088-8866-4C1E-95C3-3A8D28220543}" type="pres">
      <dgm:prSet presAssocID="{FD9772F1-7869-43D1-B7B7-EAE2B9695556}" presName="sp" presStyleCnt="0"/>
      <dgm:spPr/>
    </dgm:pt>
    <dgm:pt modelId="{0E6C38C0-F738-4573-8E67-4C1CC102B65F}" type="pres">
      <dgm:prSet presAssocID="{8826B73C-7A68-4E04-8745-81513B26CEB0}" presName="composite" presStyleCnt="0"/>
      <dgm:spPr/>
    </dgm:pt>
    <dgm:pt modelId="{A8498D5F-39B5-4ACA-B66D-228D0C587064}" type="pres">
      <dgm:prSet presAssocID="{8826B73C-7A68-4E04-8745-81513B26CEB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5246E20-3081-4692-9D4F-BBCB23893908}" type="pres">
      <dgm:prSet presAssocID="{8826B73C-7A68-4E04-8745-81513B26CEB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D68C23A-403D-4764-98D0-D41831FE8AA4}" type="pres">
      <dgm:prSet presAssocID="{181051FE-9DB5-412D-A886-B224A660C1A6}" presName="sp" presStyleCnt="0"/>
      <dgm:spPr/>
    </dgm:pt>
    <dgm:pt modelId="{57DAEA23-41FF-49D4-BD9C-0257A2CD2B44}" type="pres">
      <dgm:prSet presAssocID="{36099154-2974-4AE3-A1E6-27C90BDD303A}" presName="composite" presStyleCnt="0"/>
      <dgm:spPr/>
    </dgm:pt>
    <dgm:pt modelId="{6577009B-361F-4607-9BD0-1F5EA88B5D85}" type="pres">
      <dgm:prSet presAssocID="{36099154-2974-4AE3-A1E6-27C90BDD303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CFF28F-A95D-48AD-8269-3D0667332201}" type="pres">
      <dgm:prSet presAssocID="{36099154-2974-4AE3-A1E6-27C90BDD303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1FFB403-1EB8-4842-BA64-FB6E1040B7FB}" type="pres">
      <dgm:prSet presAssocID="{90CE9075-84BD-4E75-AE45-CA34D534F1FF}" presName="sp" presStyleCnt="0"/>
      <dgm:spPr/>
    </dgm:pt>
    <dgm:pt modelId="{1CE47D56-86C5-441A-85F4-EA93BF7999B1}" type="pres">
      <dgm:prSet presAssocID="{B26567FD-C7E3-4149-A8A0-915EE35922B8}" presName="composite" presStyleCnt="0"/>
      <dgm:spPr/>
    </dgm:pt>
    <dgm:pt modelId="{A8FD857F-9215-4C56-922B-772BB3768B57}" type="pres">
      <dgm:prSet presAssocID="{B26567FD-C7E3-4149-A8A0-915EE35922B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7D43A0-0BA2-4B9A-B154-8B1E19CDFD62}" type="pres">
      <dgm:prSet presAssocID="{B26567FD-C7E3-4149-A8A0-915EE35922B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5F3FB62-A0F5-4655-B66D-203F0CE843FC}" srcId="{3C30D77D-1F4B-4615-B19D-EF582D0BA1B6}" destId="{3BAA6E8C-71F2-42D3-94D9-FEF04B96AB7E}" srcOrd="1" destOrd="0" parTransId="{C30A249F-DD71-46CE-BC39-5F30EAA698AF}" sibTransId="{FD9772F1-7869-43D1-B7B7-EAE2B9695556}"/>
    <dgm:cxn modelId="{6E950851-968E-4AC2-BFA0-C88115BF2C92}" type="presOf" srcId="{8826B73C-7A68-4E04-8745-81513B26CEB0}" destId="{A8498D5F-39B5-4ACA-B66D-228D0C587064}" srcOrd="0" destOrd="0" presId="urn:microsoft.com/office/officeart/2005/8/layout/chevron2"/>
    <dgm:cxn modelId="{BD07DED6-B1CE-4342-8D86-ACF1730063C3}" type="presOf" srcId="{40E25B69-BE49-4FD8-BCE8-3A63A98BDF69}" destId="{55246E20-3081-4692-9D4F-BBCB23893908}" srcOrd="0" destOrd="0" presId="urn:microsoft.com/office/officeart/2005/8/layout/chevron2"/>
    <dgm:cxn modelId="{49F00AB4-948B-4F9A-8C38-EF8047F7D456}" type="presOf" srcId="{E805D7E8-61F3-4128-858A-D076A6003BB3}" destId="{8AFABD07-8F6D-406B-9180-FFF3516BB51C}" srcOrd="0" destOrd="0" presId="urn:microsoft.com/office/officeart/2005/8/layout/chevron2"/>
    <dgm:cxn modelId="{876F21AC-6E9D-4A81-BEFE-BADC4DC1EB41}" srcId="{3BAA6E8C-71F2-42D3-94D9-FEF04B96AB7E}" destId="{1136386D-FA82-4DFD-8EEB-DFB2BA76C20B}" srcOrd="0" destOrd="0" parTransId="{9FFF12F7-CA4C-4F71-8C58-302F09F0CBD6}" sibTransId="{8AD6615B-DE08-4583-8EC1-33DD6DE4A9A5}"/>
    <dgm:cxn modelId="{6712C3AD-49BA-46A3-9EFE-3C87A81F6996}" srcId="{6DD0BCFF-3E17-4216-89CE-B67691570006}" destId="{E805D7E8-61F3-4128-858A-D076A6003BB3}" srcOrd="0" destOrd="0" parTransId="{E7A65898-B65B-482B-B86A-185C42629A71}" sibTransId="{4565AC90-DEFA-4BBA-8384-4393FBF5C738}"/>
    <dgm:cxn modelId="{43827FAB-FB79-440B-AEAD-EE499AEC038E}" type="presOf" srcId="{3C30D77D-1F4B-4615-B19D-EF582D0BA1B6}" destId="{AAB2D22B-7154-44CB-8907-34EEA1BBE7A4}" srcOrd="0" destOrd="0" presId="urn:microsoft.com/office/officeart/2005/8/layout/chevron2"/>
    <dgm:cxn modelId="{BEEFBE9E-7504-41BB-92D9-CE4E760F548D}" type="presOf" srcId="{976E17D6-A919-46E4-896A-47BF39C53915}" destId="{117D43A0-0BA2-4B9A-B154-8B1E19CDFD62}" srcOrd="0" destOrd="0" presId="urn:microsoft.com/office/officeart/2005/8/layout/chevron2"/>
    <dgm:cxn modelId="{F4CA02B6-7280-4ECC-9DBB-CB76FE2EEEFD}" srcId="{8826B73C-7A68-4E04-8745-81513B26CEB0}" destId="{40E25B69-BE49-4FD8-BCE8-3A63A98BDF69}" srcOrd="0" destOrd="0" parTransId="{FDD3F823-5D41-4325-B27E-E9B9CE99D76B}" sibTransId="{9F34710E-A89C-40CA-BD93-A52243ADDB36}"/>
    <dgm:cxn modelId="{661119B0-E12E-4821-9982-11E1538AE5AF}" srcId="{B26567FD-C7E3-4149-A8A0-915EE35922B8}" destId="{976E17D6-A919-46E4-896A-47BF39C53915}" srcOrd="0" destOrd="0" parTransId="{A6D52E82-A9ED-4503-9B37-F68E69622E9F}" sibTransId="{68C39EA3-8504-4B0F-8E7B-F01DBB27A25A}"/>
    <dgm:cxn modelId="{556BDFBF-7072-44CC-8CA3-54EAB2377750}" type="presOf" srcId="{6DD0BCFF-3E17-4216-89CE-B67691570006}" destId="{E20D98F6-8F87-4A35-93E5-DD4DBC9FB37F}" srcOrd="0" destOrd="0" presId="urn:microsoft.com/office/officeart/2005/8/layout/chevron2"/>
    <dgm:cxn modelId="{0B656AA1-F53B-406D-A18E-511E1F52584E}" type="presOf" srcId="{ECDA8E3F-A4BB-46F9-A71A-024F58E04541}" destId="{13CFF28F-A95D-48AD-8269-3D0667332201}" srcOrd="0" destOrd="0" presId="urn:microsoft.com/office/officeart/2005/8/layout/chevron2"/>
    <dgm:cxn modelId="{0A493180-A942-4444-9DCF-C8878FCB579C}" srcId="{3C30D77D-1F4B-4615-B19D-EF582D0BA1B6}" destId="{6DD0BCFF-3E17-4216-89CE-B67691570006}" srcOrd="0" destOrd="0" parTransId="{93C807CB-6225-4868-B4FE-367791E3E5C8}" sibTransId="{609A230F-20B5-4C46-BE8A-5DADAD8BA705}"/>
    <dgm:cxn modelId="{217317DC-372D-4B09-912C-AB4495A5B8C6}" type="presOf" srcId="{B26567FD-C7E3-4149-A8A0-915EE35922B8}" destId="{A8FD857F-9215-4C56-922B-772BB3768B57}" srcOrd="0" destOrd="0" presId="urn:microsoft.com/office/officeart/2005/8/layout/chevron2"/>
    <dgm:cxn modelId="{DFE1CDD7-DDF5-446E-A158-53A262062A0D}" srcId="{3C30D77D-1F4B-4615-B19D-EF582D0BA1B6}" destId="{B26567FD-C7E3-4149-A8A0-915EE35922B8}" srcOrd="4" destOrd="0" parTransId="{DAA67AA1-42CB-45A9-867E-76810A3F28C0}" sibTransId="{65DF0750-CD49-4CE5-88A2-AE77B746545A}"/>
    <dgm:cxn modelId="{CE5CF2E1-67DA-4FED-A77D-7D532874C6C7}" srcId="{3C30D77D-1F4B-4615-B19D-EF582D0BA1B6}" destId="{8826B73C-7A68-4E04-8745-81513B26CEB0}" srcOrd="2" destOrd="0" parTransId="{D529769F-D800-4BA4-812E-2AADB2CDDFF2}" sibTransId="{181051FE-9DB5-412D-A886-B224A660C1A6}"/>
    <dgm:cxn modelId="{C60FDF23-F8FA-43EE-804B-D813FC461FCE}" type="presOf" srcId="{1136386D-FA82-4DFD-8EEB-DFB2BA76C20B}" destId="{B0A6CDC0-A99A-4599-BB41-33C53841AC89}" srcOrd="0" destOrd="0" presId="urn:microsoft.com/office/officeart/2005/8/layout/chevron2"/>
    <dgm:cxn modelId="{1462C5DF-54BB-4CEA-82D5-C77C57D5EEAA}" srcId="{36099154-2974-4AE3-A1E6-27C90BDD303A}" destId="{ECDA8E3F-A4BB-46F9-A71A-024F58E04541}" srcOrd="0" destOrd="0" parTransId="{930D7EBD-9A29-472D-B184-96EB96E25C5D}" sibTransId="{CC7690F8-430A-4872-A331-C58E722ED9EF}"/>
    <dgm:cxn modelId="{0D398064-E2B7-4EBE-BD03-528F13208179}" srcId="{3C30D77D-1F4B-4615-B19D-EF582D0BA1B6}" destId="{36099154-2974-4AE3-A1E6-27C90BDD303A}" srcOrd="3" destOrd="0" parTransId="{758020D9-E114-456D-BFF9-3059CFA9333F}" sibTransId="{90CE9075-84BD-4E75-AE45-CA34D534F1FF}"/>
    <dgm:cxn modelId="{54F73390-5493-4C83-80EB-D6F75100B7CD}" type="presOf" srcId="{36099154-2974-4AE3-A1E6-27C90BDD303A}" destId="{6577009B-361F-4607-9BD0-1F5EA88B5D85}" srcOrd="0" destOrd="0" presId="urn:microsoft.com/office/officeart/2005/8/layout/chevron2"/>
    <dgm:cxn modelId="{B9157A05-BEE4-430E-A77D-098D0D3BA875}" type="presOf" srcId="{3BAA6E8C-71F2-42D3-94D9-FEF04B96AB7E}" destId="{19B84459-8D24-437C-92C4-53E31C40DBAF}" srcOrd="0" destOrd="0" presId="urn:microsoft.com/office/officeart/2005/8/layout/chevron2"/>
    <dgm:cxn modelId="{97AC49E3-5F24-480F-9286-E5FAEAF03B07}" type="presParOf" srcId="{AAB2D22B-7154-44CB-8907-34EEA1BBE7A4}" destId="{40602036-B13F-44E5-8F5D-44A78385FF13}" srcOrd="0" destOrd="0" presId="urn:microsoft.com/office/officeart/2005/8/layout/chevron2"/>
    <dgm:cxn modelId="{AF59C80B-FE90-4B2A-8FDC-E99F705DAD24}" type="presParOf" srcId="{40602036-B13F-44E5-8F5D-44A78385FF13}" destId="{E20D98F6-8F87-4A35-93E5-DD4DBC9FB37F}" srcOrd="0" destOrd="0" presId="urn:microsoft.com/office/officeart/2005/8/layout/chevron2"/>
    <dgm:cxn modelId="{29EDE47A-01D2-4E13-9C16-DFB6FB3598EC}" type="presParOf" srcId="{40602036-B13F-44E5-8F5D-44A78385FF13}" destId="{8AFABD07-8F6D-406B-9180-FFF3516BB51C}" srcOrd="1" destOrd="0" presId="urn:microsoft.com/office/officeart/2005/8/layout/chevron2"/>
    <dgm:cxn modelId="{036B3E54-69FA-41C9-A7FB-6BA569B115C8}" type="presParOf" srcId="{AAB2D22B-7154-44CB-8907-34EEA1BBE7A4}" destId="{E8288E5A-3FE4-4A98-93B5-DEAF1B81649C}" srcOrd="1" destOrd="0" presId="urn:microsoft.com/office/officeart/2005/8/layout/chevron2"/>
    <dgm:cxn modelId="{7A4D7B66-0B5C-4B84-9097-CBB83351E17A}" type="presParOf" srcId="{AAB2D22B-7154-44CB-8907-34EEA1BBE7A4}" destId="{AD0572BA-3AC8-42BD-B19D-A2B6F19C1159}" srcOrd="2" destOrd="0" presId="urn:microsoft.com/office/officeart/2005/8/layout/chevron2"/>
    <dgm:cxn modelId="{E0531B53-B83F-4F46-8B83-C1EE10D16238}" type="presParOf" srcId="{AD0572BA-3AC8-42BD-B19D-A2B6F19C1159}" destId="{19B84459-8D24-437C-92C4-53E31C40DBAF}" srcOrd="0" destOrd="0" presId="urn:microsoft.com/office/officeart/2005/8/layout/chevron2"/>
    <dgm:cxn modelId="{130AAE69-C20C-46A6-8581-7EC1906189CA}" type="presParOf" srcId="{AD0572BA-3AC8-42BD-B19D-A2B6F19C1159}" destId="{B0A6CDC0-A99A-4599-BB41-33C53841AC89}" srcOrd="1" destOrd="0" presId="urn:microsoft.com/office/officeart/2005/8/layout/chevron2"/>
    <dgm:cxn modelId="{38DB55B4-3254-4431-A0F2-02865E74C286}" type="presParOf" srcId="{AAB2D22B-7154-44CB-8907-34EEA1BBE7A4}" destId="{6C0DE088-8866-4C1E-95C3-3A8D28220543}" srcOrd="3" destOrd="0" presId="urn:microsoft.com/office/officeart/2005/8/layout/chevron2"/>
    <dgm:cxn modelId="{87B88902-A96E-4E14-92DF-D2C048FE81BF}" type="presParOf" srcId="{AAB2D22B-7154-44CB-8907-34EEA1BBE7A4}" destId="{0E6C38C0-F738-4573-8E67-4C1CC102B65F}" srcOrd="4" destOrd="0" presId="urn:microsoft.com/office/officeart/2005/8/layout/chevron2"/>
    <dgm:cxn modelId="{1184CCD2-F32D-462C-846D-D0CB012AFABE}" type="presParOf" srcId="{0E6C38C0-F738-4573-8E67-4C1CC102B65F}" destId="{A8498D5F-39B5-4ACA-B66D-228D0C587064}" srcOrd="0" destOrd="0" presId="urn:microsoft.com/office/officeart/2005/8/layout/chevron2"/>
    <dgm:cxn modelId="{889C11AB-B49B-44BB-ABCB-5F54CDDFBFA0}" type="presParOf" srcId="{0E6C38C0-F738-4573-8E67-4C1CC102B65F}" destId="{55246E20-3081-4692-9D4F-BBCB23893908}" srcOrd="1" destOrd="0" presId="urn:microsoft.com/office/officeart/2005/8/layout/chevron2"/>
    <dgm:cxn modelId="{54908E7C-5131-461D-8508-20C0EF2EDF97}" type="presParOf" srcId="{AAB2D22B-7154-44CB-8907-34EEA1BBE7A4}" destId="{2D68C23A-403D-4764-98D0-D41831FE8AA4}" srcOrd="5" destOrd="0" presId="urn:microsoft.com/office/officeart/2005/8/layout/chevron2"/>
    <dgm:cxn modelId="{E5C74A2A-CA56-4BE3-A223-33BEC9C88F1E}" type="presParOf" srcId="{AAB2D22B-7154-44CB-8907-34EEA1BBE7A4}" destId="{57DAEA23-41FF-49D4-BD9C-0257A2CD2B44}" srcOrd="6" destOrd="0" presId="urn:microsoft.com/office/officeart/2005/8/layout/chevron2"/>
    <dgm:cxn modelId="{458D87B0-6424-4783-8278-509C18D63F49}" type="presParOf" srcId="{57DAEA23-41FF-49D4-BD9C-0257A2CD2B44}" destId="{6577009B-361F-4607-9BD0-1F5EA88B5D85}" srcOrd="0" destOrd="0" presId="urn:microsoft.com/office/officeart/2005/8/layout/chevron2"/>
    <dgm:cxn modelId="{B5FF84D3-E8AA-4096-BC97-9A07617D7934}" type="presParOf" srcId="{57DAEA23-41FF-49D4-BD9C-0257A2CD2B44}" destId="{13CFF28F-A95D-48AD-8269-3D0667332201}" srcOrd="1" destOrd="0" presId="urn:microsoft.com/office/officeart/2005/8/layout/chevron2"/>
    <dgm:cxn modelId="{F0477BF8-2683-4C1F-BAF9-DFB792235DB7}" type="presParOf" srcId="{AAB2D22B-7154-44CB-8907-34EEA1BBE7A4}" destId="{01FFB403-1EB8-4842-BA64-FB6E1040B7FB}" srcOrd="7" destOrd="0" presId="urn:microsoft.com/office/officeart/2005/8/layout/chevron2"/>
    <dgm:cxn modelId="{F21248EE-95F3-4A7B-8057-520F4AA7C4CA}" type="presParOf" srcId="{AAB2D22B-7154-44CB-8907-34EEA1BBE7A4}" destId="{1CE47D56-86C5-441A-85F4-EA93BF7999B1}" srcOrd="8" destOrd="0" presId="urn:microsoft.com/office/officeart/2005/8/layout/chevron2"/>
    <dgm:cxn modelId="{A26149D4-6FE7-49C5-8B17-9329E9316F71}" type="presParOf" srcId="{1CE47D56-86C5-441A-85F4-EA93BF7999B1}" destId="{A8FD857F-9215-4C56-922B-772BB3768B57}" srcOrd="0" destOrd="0" presId="urn:microsoft.com/office/officeart/2005/8/layout/chevron2"/>
    <dgm:cxn modelId="{5100ED6E-79EB-4CEB-9F1F-0BAFB629A623}" type="presParOf" srcId="{1CE47D56-86C5-441A-85F4-EA93BF7999B1}" destId="{117D43A0-0BA2-4B9A-B154-8B1E19CDFD6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98967-DDB9-41DE-881B-EB5A5A66DBDD}">
      <dsp:nvSpPr>
        <dsp:cNvPr id="0" name=""/>
        <dsp:cNvSpPr/>
      </dsp:nvSpPr>
      <dsp:spPr>
        <a:xfrm>
          <a:off x="0" y="3957164"/>
          <a:ext cx="9217024" cy="86573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Оцінка та аналіз</a:t>
          </a:r>
          <a:endParaRPr lang="uk-UA" sz="2200" b="1" u="sng" kern="1200" dirty="0"/>
        </a:p>
      </dsp:txBody>
      <dsp:txXfrm>
        <a:off x="0" y="3957164"/>
        <a:ext cx="9217024" cy="467494"/>
      </dsp:txXfrm>
    </dsp:sp>
    <dsp:sp modelId="{22507052-A4A4-43BD-B34E-EB12740228A9}">
      <dsp:nvSpPr>
        <dsp:cNvPr id="0" name=""/>
        <dsp:cNvSpPr/>
      </dsp:nvSpPr>
      <dsp:spPr>
        <a:xfrm>
          <a:off x="0" y="4407344"/>
          <a:ext cx="9217024" cy="39823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збір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зворотного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зв’язку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аналіз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помилок</a:t>
          </a:r>
          <a:r>
            <a:rPr lang="ru-RU" sz="2200" kern="1200" dirty="0" smtClean="0"/>
            <a:t> та </a:t>
          </a:r>
          <a:r>
            <a:rPr lang="ru-RU" sz="2200" kern="1200" dirty="0" err="1" smtClean="0"/>
            <a:t>досягнень</a:t>
          </a:r>
          <a:endParaRPr lang="uk-UA" sz="2200" kern="1200" dirty="0"/>
        </a:p>
      </dsp:txBody>
      <dsp:txXfrm>
        <a:off x="0" y="4407344"/>
        <a:ext cx="9217024" cy="398236"/>
      </dsp:txXfrm>
    </dsp:sp>
    <dsp:sp modelId="{77187603-8E6F-4FF8-99E9-2CB8D268AFD3}">
      <dsp:nvSpPr>
        <dsp:cNvPr id="0" name=""/>
        <dsp:cNvSpPr/>
      </dsp:nvSpPr>
      <dsp:spPr>
        <a:xfrm rot="10800000">
          <a:off x="0" y="2638656"/>
          <a:ext cx="9217024" cy="1331494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Реалізація</a:t>
          </a:r>
          <a:r>
            <a:rPr lang="uk-UA" sz="2200" kern="1200" dirty="0" smtClean="0"/>
            <a:t> </a:t>
          </a:r>
          <a:endParaRPr lang="uk-UA" sz="2200" kern="1200" dirty="0"/>
        </a:p>
      </dsp:txBody>
      <dsp:txXfrm rot="-10800000">
        <a:off x="0" y="2638656"/>
        <a:ext cx="9217024" cy="467354"/>
      </dsp:txXfrm>
    </dsp:sp>
    <dsp:sp modelId="{F7D0B61B-079A-4532-8DBA-5122972E4EB3}">
      <dsp:nvSpPr>
        <dsp:cNvPr id="0" name=""/>
        <dsp:cNvSpPr/>
      </dsp:nvSpPr>
      <dsp:spPr>
        <a:xfrm>
          <a:off x="0" y="3106011"/>
          <a:ext cx="9217024" cy="398116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безпосереднє проведення заходу</a:t>
          </a:r>
          <a:endParaRPr lang="uk-UA" sz="2200" kern="1200" dirty="0"/>
        </a:p>
      </dsp:txBody>
      <dsp:txXfrm>
        <a:off x="0" y="3106011"/>
        <a:ext cx="9217024" cy="398116"/>
      </dsp:txXfrm>
    </dsp:sp>
    <dsp:sp modelId="{7496F50A-9070-4A73-B214-85E946E12312}">
      <dsp:nvSpPr>
        <dsp:cNvPr id="0" name=""/>
        <dsp:cNvSpPr/>
      </dsp:nvSpPr>
      <dsp:spPr>
        <a:xfrm rot="10800000">
          <a:off x="0" y="1320148"/>
          <a:ext cx="9217024" cy="1331494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Планування</a:t>
          </a:r>
          <a:r>
            <a:rPr lang="uk-UA" sz="2200" kern="1200" dirty="0" smtClean="0"/>
            <a:t> </a:t>
          </a:r>
          <a:endParaRPr lang="uk-UA" sz="2200" kern="1200" dirty="0"/>
        </a:p>
      </dsp:txBody>
      <dsp:txXfrm rot="-10800000">
        <a:off x="0" y="1320148"/>
        <a:ext cx="9217024" cy="467354"/>
      </dsp:txXfrm>
    </dsp:sp>
    <dsp:sp modelId="{1D4F3817-E300-456B-B159-931877EEE3D7}">
      <dsp:nvSpPr>
        <dsp:cNvPr id="0" name=""/>
        <dsp:cNvSpPr/>
      </dsp:nvSpPr>
      <dsp:spPr>
        <a:xfrm>
          <a:off x="0" y="1787502"/>
          <a:ext cx="9217024" cy="398116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/>
            <a:t>розробка стратегічного плану, пошук партнерів, визначення місця проведення</a:t>
          </a:r>
          <a:endParaRPr lang="uk-UA" sz="2000" kern="1200" noProof="0" dirty="0"/>
        </a:p>
      </dsp:txBody>
      <dsp:txXfrm>
        <a:off x="0" y="1787502"/>
        <a:ext cx="9217024" cy="398116"/>
      </dsp:txXfrm>
    </dsp:sp>
    <dsp:sp modelId="{3A53E7E7-09FC-4585-A911-58752BA301CB}">
      <dsp:nvSpPr>
        <dsp:cNvPr id="0" name=""/>
        <dsp:cNvSpPr/>
      </dsp:nvSpPr>
      <dsp:spPr>
        <a:xfrm rot="10800000">
          <a:off x="0" y="1640"/>
          <a:ext cx="9217024" cy="1331494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Підготовчий етап</a:t>
          </a:r>
          <a:endParaRPr lang="uk-UA" sz="2200" b="1" u="sng" kern="1200" dirty="0"/>
        </a:p>
      </dsp:txBody>
      <dsp:txXfrm rot="-10800000">
        <a:off x="0" y="1640"/>
        <a:ext cx="9217024" cy="467354"/>
      </dsp:txXfrm>
    </dsp:sp>
    <dsp:sp modelId="{DE182024-D89F-47BF-BFD0-6B2AE508A437}">
      <dsp:nvSpPr>
        <dsp:cNvPr id="0" name=""/>
        <dsp:cNvSpPr/>
      </dsp:nvSpPr>
      <dsp:spPr>
        <a:xfrm>
          <a:off x="0" y="468994"/>
          <a:ext cx="9217024" cy="398116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smtClean="0"/>
            <a:t>визначення мети, концепції, бюджету та вибір команди</a:t>
          </a:r>
          <a:r>
            <a:rPr lang="ru-RU" sz="2200" kern="1200" dirty="0" smtClean="0"/>
            <a:t>.</a:t>
          </a:r>
          <a:endParaRPr lang="uk-UA" sz="2200" kern="1200" dirty="0"/>
        </a:p>
      </dsp:txBody>
      <dsp:txXfrm>
        <a:off x="0" y="468994"/>
        <a:ext cx="9217024" cy="398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A0D21-69CD-40FE-8949-CB697AD9F202}">
      <dsp:nvSpPr>
        <dsp:cNvPr id="0" name=""/>
        <dsp:cNvSpPr/>
      </dsp:nvSpPr>
      <dsp:spPr>
        <a:xfrm>
          <a:off x="0" y="3425605"/>
          <a:ext cx="3456384" cy="7494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Оцінка та аналіз</a:t>
          </a:r>
          <a:endParaRPr lang="uk-UA" sz="2200" b="1" u="sng" kern="1200" dirty="0"/>
        </a:p>
      </dsp:txBody>
      <dsp:txXfrm>
        <a:off x="0" y="3425605"/>
        <a:ext cx="3456384" cy="749438"/>
      </dsp:txXfrm>
    </dsp:sp>
    <dsp:sp modelId="{D904A8F0-FF20-4FB8-8219-FCD43F5589F6}">
      <dsp:nvSpPr>
        <dsp:cNvPr id="0" name=""/>
        <dsp:cNvSpPr/>
      </dsp:nvSpPr>
      <dsp:spPr>
        <a:xfrm rot="10800000">
          <a:off x="0" y="2284210"/>
          <a:ext cx="3456384" cy="1152636"/>
        </a:xfrm>
        <a:prstGeom prst="upArrowCallou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Реалізація</a:t>
          </a:r>
          <a:r>
            <a:rPr lang="uk-UA" sz="2200" kern="1200" dirty="0" smtClean="0"/>
            <a:t> </a:t>
          </a:r>
          <a:endParaRPr lang="uk-UA" sz="2200" kern="1200" dirty="0"/>
        </a:p>
      </dsp:txBody>
      <dsp:txXfrm rot="10800000">
        <a:off x="0" y="2284210"/>
        <a:ext cx="3456384" cy="748948"/>
      </dsp:txXfrm>
    </dsp:sp>
    <dsp:sp modelId="{70648371-01F5-4333-A17A-A605678D2AC9}">
      <dsp:nvSpPr>
        <dsp:cNvPr id="0" name=""/>
        <dsp:cNvSpPr/>
      </dsp:nvSpPr>
      <dsp:spPr>
        <a:xfrm rot="10800000">
          <a:off x="0" y="1142815"/>
          <a:ext cx="3456384" cy="1152636"/>
        </a:xfrm>
        <a:prstGeom prst="upArrowCallou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smtClean="0"/>
            <a:t>Планування</a:t>
          </a:r>
          <a:r>
            <a:rPr lang="uk-UA" sz="2200" kern="1200" smtClean="0"/>
            <a:t> </a:t>
          </a:r>
          <a:endParaRPr lang="uk-UA" sz="2200" kern="1200" dirty="0"/>
        </a:p>
      </dsp:txBody>
      <dsp:txXfrm rot="10800000">
        <a:off x="0" y="1142815"/>
        <a:ext cx="3456384" cy="748948"/>
      </dsp:txXfrm>
    </dsp:sp>
    <dsp:sp modelId="{474508AA-9546-4422-807A-B8FFA6EC6211}">
      <dsp:nvSpPr>
        <dsp:cNvPr id="0" name=""/>
        <dsp:cNvSpPr/>
      </dsp:nvSpPr>
      <dsp:spPr>
        <a:xfrm rot="10800000">
          <a:off x="0" y="1419"/>
          <a:ext cx="3456384" cy="1152636"/>
        </a:xfrm>
        <a:prstGeom prst="upArrowCallou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u="sng" kern="1200" dirty="0" smtClean="0"/>
            <a:t>Підготовчий етап</a:t>
          </a:r>
          <a:endParaRPr lang="uk-UA" sz="2200" b="1" u="sng" kern="1200" dirty="0"/>
        </a:p>
      </dsp:txBody>
      <dsp:txXfrm rot="10800000">
        <a:off x="0" y="1419"/>
        <a:ext cx="3456384" cy="748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6C64-F92B-4476-BDF3-21D1E17597E8}">
      <dsp:nvSpPr>
        <dsp:cNvPr id="0" name=""/>
        <dsp:cNvSpPr/>
      </dsp:nvSpPr>
      <dsp:spPr>
        <a:xfrm>
          <a:off x="4121" y="1581763"/>
          <a:ext cx="2259962" cy="1129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Концепція події </a:t>
          </a:r>
          <a:r>
            <a:rPr lang="uk-UA" sz="1800" kern="1200" dirty="0" smtClean="0"/>
            <a:t>– це її унікальна ідея, що включає:</a:t>
          </a:r>
          <a:endParaRPr lang="uk-UA" sz="1800" kern="1200" dirty="0"/>
        </a:p>
      </dsp:txBody>
      <dsp:txXfrm>
        <a:off x="37217" y="1614859"/>
        <a:ext cx="2193770" cy="1063789"/>
      </dsp:txXfrm>
    </dsp:sp>
    <dsp:sp modelId="{E60041B6-D789-4929-B745-2750C4501D04}">
      <dsp:nvSpPr>
        <dsp:cNvPr id="0" name=""/>
        <dsp:cNvSpPr/>
      </dsp:nvSpPr>
      <dsp:spPr>
        <a:xfrm rot="18289469">
          <a:off x="1924584" y="1473328"/>
          <a:ext cx="1582982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582982" y="23686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76501" y="1457440"/>
        <a:ext cx="79149" cy="79149"/>
      </dsp:txXfrm>
    </dsp:sp>
    <dsp:sp modelId="{77301333-991C-4CAE-9375-D5760D91FFB0}">
      <dsp:nvSpPr>
        <dsp:cNvPr id="0" name=""/>
        <dsp:cNvSpPr/>
      </dsp:nvSpPr>
      <dsp:spPr>
        <a:xfrm>
          <a:off x="3168068" y="282285"/>
          <a:ext cx="2259962" cy="1129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noProof="0" dirty="0" smtClean="0"/>
            <a:t>Тематику</a:t>
          </a:r>
          <a:r>
            <a:rPr lang="uk-UA" sz="1800" kern="1200" noProof="0" dirty="0" smtClean="0"/>
            <a:t> (культурна, освітня, спортивна тощо).</a:t>
          </a:r>
          <a:endParaRPr lang="uk-UA" sz="1800" kern="1200" noProof="0" dirty="0"/>
        </a:p>
      </dsp:txBody>
      <dsp:txXfrm>
        <a:off x="3201164" y="315381"/>
        <a:ext cx="2193770" cy="1063789"/>
      </dsp:txXfrm>
    </dsp:sp>
    <dsp:sp modelId="{87E1F8DC-7338-41EB-9792-69D0B8B509B2}">
      <dsp:nvSpPr>
        <dsp:cNvPr id="0" name=""/>
        <dsp:cNvSpPr/>
      </dsp:nvSpPr>
      <dsp:spPr>
        <a:xfrm>
          <a:off x="2264083" y="2123067"/>
          <a:ext cx="903984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903984" y="23686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93476" y="2124154"/>
        <a:ext cx="45199" cy="45199"/>
      </dsp:txXfrm>
    </dsp:sp>
    <dsp:sp modelId="{B36A2CA7-61CF-4451-B6B7-5DB317E646D5}">
      <dsp:nvSpPr>
        <dsp:cNvPr id="0" name=""/>
        <dsp:cNvSpPr/>
      </dsp:nvSpPr>
      <dsp:spPr>
        <a:xfrm>
          <a:off x="3168068" y="1581763"/>
          <a:ext cx="2259962" cy="1129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Формат</a:t>
          </a:r>
          <a:r>
            <a:rPr lang="ru-RU" sz="1800" kern="1200" dirty="0" smtClean="0"/>
            <a:t> (</a:t>
          </a:r>
          <a:r>
            <a:rPr lang="uk-UA" sz="1800" kern="1200" noProof="0" dirty="0" smtClean="0"/>
            <a:t>конференція, фестиваль, семінар тощо).</a:t>
          </a:r>
          <a:endParaRPr lang="uk-UA" sz="1800" kern="1200" noProof="0" dirty="0"/>
        </a:p>
      </dsp:txBody>
      <dsp:txXfrm>
        <a:off x="3201164" y="1614859"/>
        <a:ext cx="2193770" cy="1063789"/>
      </dsp:txXfrm>
    </dsp:sp>
    <dsp:sp modelId="{5E568A61-22D2-4965-9E83-7223C97B530A}">
      <dsp:nvSpPr>
        <dsp:cNvPr id="0" name=""/>
        <dsp:cNvSpPr/>
      </dsp:nvSpPr>
      <dsp:spPr>
        <a:xfrm rot="3310531">
          <a:off x="1924584" y="2772807"/>
          <a:ext cx="1582982" cy="47373"/>
        </a:xfrm>
        <a:custGeom>
          <a:avLst/>
          <a:gdLst/>
          <a:ahLst/>
          <a:cxnLst/>
          <a:rect l="0" t="0" r="0" b="0"/>
          <a:pathLst>
            <a:path>
              <a:moveTo>
                <a:pt x="0" y="23686"/>
              </a:moveTo>
              <a:lnTo>
                <a:pt x="1582982" y="23686"/>
              </a:lnTo>
            </a:path>
          </a:pathLst>
        </a:cu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676501" y="2756919"/>
        <a:ext cx="79149" cy="79149"/>
      </dsp:txXfrm>
    </dsp:sp>
    <dsp:sp modelId="{C0C61CD7-3A4C-4473-A6C7-3D982E6EE27C}">
      <dsp:nvSpPr>
        <dsp:cNvPr id="0" name=""/>
        <dsp:cNvSpPr/>
      </dsp:nvSpPr>
      <dsp:spPr>
        <a:xfrm>
          <a:off x="3168068" y="2881242"/>
          <a:ext cx="2259962" cy="11299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/>
            <a:t>Цільову аудиторію</a:t>
          </a:r>
          <a:r>
            <a:rPr lang="uk-UA" sz="1800" kern="1200" dirty="0" smtClean="0"/>
            <a:t> (молодь, бізнес, сім’ї тощо).</a:t>
          </a:r>
          <a:endParaRPr lang="uk-UA" sz="1800" kern="1200" dirty="0"/>
        </a:p>
      </dsp:txBody>
      <dsp:txXfrm>
        <a:off x="3201164" y="2914338"/>
        <a:ext cx="2193770" cy="10637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96C64-F92B-4476-BDF3-21D1E17597E8}">
      <dsp:nvSpPr>
        <dsp:cNvPr id="0" name=""/>
        <dsp:cNvSpPr/>
      </dsp:nvSpPr>
      <dsp:spPr>
        <a:xfrm>
          <a:off x="458598" y="1013181"/>
          <a:ext cx="1743943" cy="871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Стратегічний план</a:t>
          </a:r>
          <a:endParaRPr lang="uk-UA" sz="2100" kern="1200" dirty="0"/>
        </a:p>
      </dsp:txBody>
      <dsp:txXfrm>
        <a:off x="484137" y="1038720"/>
        <a:ext cx="1692865" cy="820893"/>
      </dsp:txXfrm>
    </dsp:sp>
    <dsp:sp modelId="{E60041B6-D789-4929-B745-2750C4501D04}">
      <dsp:nvSpPr>
        <dsp:cNvPr id="0" name=""/>
        <dsp:cNvSpPr/>
      </dsp:nvSpPr>
      <dsp:spPr>
        <a:xfrm rot="18286461">
          <a:off x="1937926" y="916033"/>
          <a:ext cx="123176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31762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23013" y="912485"/>
        <a:ext cx="61588" cy="61588"/>
      </dsp:txXfrm>
    </dsp:sp>
    <dsp:sp modelId="{77301333-991C-4CAE-9375-D5760D91FFB0}">
      <dsp:nvSpPr>
        <dsp:cNvPr id="0" name=""/>
        <dsp:cNvSpPr/>
      </dsp:nvSpPr>
      <dsp:spPr>
        <a:xfrm>
          <a:off x="2905072" y="1406"/>
          <a:ext cx="1743943" cy="871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Маркетингову стратегію</a:t>
          </a:r>
          <a:endParaRPr lang="uk-UA" sz="2100" kern="1200" noProof="0" dirty="0"/>
        </a:p>
      </dsp:txBody>
      <dsp:txXfrm>
        <a:off x="2930611" y="26945"/>
        <a:ext cx="1692865" cy="820893"/>
      </dsp:txXfrm>
    </dsp:sp>
    <dsp:sp modelId="{87E1F8DC-7338-41EB-9792-69D0B8B509B2}">
      <dsp:nvSpPr>
        <dsp:cNvPr id="0" name=""/>
        <dsp:cNvSpPr/>
      </dsp:nvSpPr>
      <dsp:spPr>
        <a:xfrm rot="21555925">
          <a:off x="2202513" y="1417417"/>
          <a:ext cx="70258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02588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36242" y="1427099"/>
        <a:ext cx="35129" cy="35129"/>
      </dsp:txXfrm>
    </dsp:sp>
    <dsp:sp modelId="{B36A2CA7-61CF-4451-B6B7-5DB317E646D5}">
      <dsp:nvSpPr>
        <dsp:cNvPr id="0" name=""/>
        <dsp:cNvSpPr/>
      </dsp:nvSpPr>
      <dsp:spPr>
        <a:xfrm>
          <a:off x="2905072" y="1004174"/>
          <a:ext cx="1743943" cy="871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smtClean="0"/>
            <a:t>Фінансовий план</a:t>
          </a:r>
          <a:endParaRPr lang="uk-UA" sz="2100" kern="1200" noProof="0" dirty="0"/>
        </a:p>
      </dsp:txBody>
      <dsp:txXfrm>
        <a:off x="2930611" y="1029713"/>
        <a:ext cx="1692865" cy="820893"/>
      </dsp:txXfrm>
    </dsp:sp>
    <dsp:sp modelId="{5E568A61-22D2-4965-9E83-7223C97B530A}">
      <dsp:nvSpPr>
        <dsp:cNvPr id="0" name=""/>
        <dsp:cNvSpPr/>
      </dsp:nvSpPr>
      <dsp:spPr>
        <a:xfrm rot="3284515">
          <a:off x="1945303" y="1918801"/>
          <a:ext cx="121700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17007" y="27246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2523382" y="1915622"/>
        <a:ext cx="60850" cy="60850"/>
      </dsp:txXfrm>
    </dsp:sp>
    <dsp:sp modelId="{C0C61CD7-3A4C-4473-A6C7-3D982E6EE27C}">
      <dsp:nvSpPr>
        <dsp:cNvPr id="0" name=""/>
        <dsp:cNvSpPr/>
      </dsp:nvSpPr>
      <dsp:spPr>
        <a:xfrm>
          <a:off x="2905072" y="2006941"/>
          <a:ext cx="1743943" cy="871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Логістичний план</a:t>
          </a:r>
          <a:endParaRPr lang="uk-UA" sz="2100" kern="1200" dirty="0"/>
        </a:p>
      </dsp:txBody>
      <dsp:txXfrm>
        <a:off x="2930611" y="2032480"/>
        <a:ext cx="1692865" cy="8208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D98F6-8F87-4A35-93E5-DD4DBC9FB37F}">
      <dsp:nvSpPr>
        <dsp:cNvPr id="0" name=""/>
        <dsp:cNvSpPr/>
      </dsp:nvSpPr>
      <dsp:spPr>
        <a:xfrm rot="5400000">
          <a:off x="-195149" y="197431"/>
          <a:ext cx="1300996" cy="91069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What? </a:t>
          </a:r>
          <a:endParaRPr lang="uk-UA" sz="2100" b="1" kern="1200" dirty="0"/>
        </a:p>
      </dsp:txBody>
      <dsp:txXfrm rot="-5400000">
        <a:off x="1" y="457631"/>
        <a:ext cx="910697" cy="390299"/>
      </dsp:txXfrm>
    </dsp:sp>
    <dsp:sp modelId="{8AFABD07-8F6D-406B-9180-FFF3516BB51C}">
      <dsp:nvSpPr>
        <dsp:cNvPr id="0" name=""/>
        <dsp:cNvSpPr/>
      </dsp:nvSpPr>
      <dsp:spPr>
        <a:xfrm rot="5400000">
          <a:off x="3368556" y="-2455577"/>
          <a:ext cx="845647" cy="576136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Що це за подія? (Благодійний фестиваль, концерт,  освітній форум</a:t>
          </a:r>
          <a:r>
            <a:rPr lang="ru-RU" sz="1800" kern="1200" dirty="0" smtClean="0"/>
            <a:t>)</a:t>
          </a:r>
          <a:endParaRPr lang="uk-UA" sz="1800" kern="1200" dirty="0"/>
        </a:p>
      </dsp:txBody>
      <dsp:txXfrm rot="-5400000">
        <a:off x="910697" y="43563"/>
        <a:ext cx="5720085" cy="763085"/>
      </dsp:txXfrm>
    </dsp:sp>
    <dsp:sp modelId="{19B84459-8D24-437C-92C4-53E31C40DBAF}">
      <dsp:nvSpPr>
        <dsp:cNvPr id="0" name=""/>
        <dsp:cNvSpPr/>
      </dsp:nvSpPr>
      <dsp:spPr>
        <a:xfrm rot="5400000">
          <a:off x="-195149" y="1383209"/>
          <a:ext cx="1300996" cy="91069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Why?</a:t>
          </a:r>
          <a:endParaRPr lang="uk-UA" sz="2100" b="1" kern="1200" dirty="0"/>
        </a:p>
      </dsp:txBody>
      <dsp:txXfrm rot="-5400000">
        <a:off x="1" y="1643409"/>
        <a:ext cx="910697" cy="390299"/>
      </dsp:txXfrm>
    </dsp:sp>
    <dsp:sp modelId="{B0A6CDC0-A99A-4599-BB41-33C53841AC89}">
      <dsp:nvSpPr>
        <dsp:cNvPr id="0" name=""/>
        <dsp:cNvSpPr/>
      </dsp:nvSpPr>
      <dsp:spPr>
        <a:xfrm rot="5400000">
          <a:off x="3368556" y="-1269799"/>
          <a:ext cx="845647" cy="576136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Чому ця подія проводиться? (Збір коштів, привернення уваги до проблеми, популяризація теми)</a:t>
          </a:r>
          <a:endParaRPr lang="uk-UA" sz="1800" kern="1200" noProof="0" dirty="0"/>
        </a:p>
      </dsp:txBody>
      <dsp:txXfrm rot="-5400000">
        <a:off x="910697" y="1229341"/>
        <a:ext cx="5720085" cy="763085"/>
      </dsp:txXfrm>
    </dsp:sp>
    <dsp:sp modelId="{A8498D5F-39B5-4ACA-B66D-228D0C587064}">
      <dsp:nvSpPr>
        <dsp:cNvPr id="0" name=""/>
        <dsp:cNvSpPr/>
      </dsp:nvSpPr>
      <dsp:spPr>
        <a:xfrm rot="5400000">
          <a:off x="-195149" y="2568987"/>
          <a:ext cx="1300996" cy="91069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Who? </a:t>
          </a:r>
          <a:endParaRPr lang="uk-UA" sz="2100" b="1" kern="1200" dirty="0"/>
        </a:p>
      </dsp:txBody>
      <dsp:txXfrm rot="-5400000">
        <a:off x="1" y="2829187"/>
        <a:ext cx="910697" cy="390299"/>
      </dsp:txXfrm>
    </dsp:sp>
    <dsp:sp modelId="{55246E20-3081-4692-9D4F-BBCB23893908}">
      <dsp:nvSpPr>
        <dsp:cNvPr id="0" name=""/>
        <dsp:cNvSpPr/>
      </dsp:nvSpPr>
      <dsp:spPr>
        <a:xfrm rot="5400000">
          <a:off x="3368556" y="-84021"/>
          <a:ext cx="845647" cy="576136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Для кого ця подія? (Студенти, підприємці, родини)</a:t>
          </a:r>
          <a:endParaRPr lang="uk-UA" sz="1800" kern="1200" noProof="0" dirty="0"/>
        </a:p>
      </dsp:txBody>
      <dsp:txXfrm rot="-5400000">
        <a:off x="910697" y="2415119"/>
        <a:ext cx="5720085" cy="763085"/>
      </dsp:txXfrm>
    </dsp:sp>
    <dsp:sp modelId="{6577009B-361F-4607-9BD0-1F5EA88B5D85}">
      <dsp:nvSpPr>
        <dsp:cNvPr id="0" name=""/>
        <dsp:cNvSpPr/>
      </dsp:nvSpPr>
      <dsp:spPr>
        <a:xfrm rot="5400000">
          <a:off x="-195149" y="3754765"/>
          <a:ext cx="1300996" cy="91069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Where?</a:t>
          </a:r>
          <a:endParaRPr lang="uk-UA" sz="2100" b="1" kern="1200" dirty="0"/>
        </a:p>
      </dsp:txBody>
      <dsp:txXfrm rot="-5400000">
        <a:off x="1" y="4014965"/>
        <a:ext cx="910697" cy="390299"/>
      </dsp:txXfrm>
    </dsp:sp>
    <dsp:sp modelId="{13CFF28F-A95D-48AD-8269-3D0667332201}">
      <dsp:nvSpPr>
        <dsp:cNvPr id="0" name=""/>
        <dsp:cNvSpPr/>
      </dsp:nvSpPr>
      <dsp:spPr>
        <a:xfrm rot="5400000">
          <a:off x="3368556" y="1101756"/>
          <a:ext cx="845647" cy="576136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/>
            <a:t>Де відбудеться подія? (Університет, міська площа, онлайн-</a:t>
          </a:r>
          <a:r>
            <a:rPr lang="ru-RU" sz="1800" kern="1200" dirty="0" smtClean="0"/>
            <a:t>платформа)</a:t>
          </a:r>
          <a:endParaRPr lang="uk-UA" sz="1800" kern="1200" dirty="0"/>
        </a:p>
      </dsp:txBody>
      <dsp:txXfrm rot="-5400000">
        <a:off x="910697" y="3600897"/>
        <a:ext cx="5720085" cy="763085"/>
      </dsp:txXfrm>
    </dsp:sp>
    <dsp:sp modelId="{A8FD857F-9215-4C56-922B-772BB3768B57}">
      <dsp:nvSpPr>
        <dsp:cNvPr id="0" name=""/>
        <dsp:cNvSpPr/>
      </dsp:nvSpPr>
      <dsp:spPr>
        <a:xfrm rot="5400000">
          <a:off x="-195149" y="4940543"/>
          <a:ext cx="1300996" cy="910697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When? </a:t>
          </a:r>
          <a:endParaRPr lang="uk-UA" sz="2100" b="1" kern="1200" dirty="0"/>
        </a:p>
      </dsp:txBody>
      <dsp:txXfrm rot="-5400000">
        <a:off x="1" y="5200743"/>
        <a:ext cx="910697" cy="390299"/>
      </dsp:txXfrm>
    </dsp:sp>
    <dsp:sp modelId="{117D43A0-0BA2-4B9A-B154-8B1E19CDFD62}">
      <dsp:nvSpPr>
        <dsp:cNvPr id="0" name=""/>
        <dsp:cNvSpPr/>
      </dsp:nvSpPr>
      <dsp:spPr>
        <a:xfrm rot="5400000">
          <a:off x="3368556" y="2287533"/>
          <a:ext cx="845647" cy="576136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Коли вона </a:t>
          </a:r>
          <a:r>
            <a:rPr lang="ru-RU" sz="1800" kern="1200" dirty="0" err="1" smtClean="0"/>
            <a:t>відбудеться</a:t>
          </a:r>
          <a:r>
            <a:rPr lang="ru-RU" sz="1800" kern="1200" dirty="0" smtClean="0"/>
            <a:t>? (Дата, сезон, час </a:t>
          </a:r>
          <a:r>
            <a:rPr lang="ru-RU" sz="1800" kern="1200" dirty="0" err="1" smtClean="0"/>
            <a:t>доби</a:t>
          </a:r>
          <a:r>
            <a:rPr lang="ru-RU" sz="1800" kern="1200" dirty="0" smtClean="0"/>
            <a:t>)</a:t>
          </a:r>
          <a:endParaRPr lang="uk-UA" sz="1800" kern="1200" dirty="0"/>
        </a:p>
      </dsp:txBody>
      <dsp:txXfrm rot="-5400000">
        <a:off x="910697" y="4786674"/>
        <a:ext cx="5720085" cy="763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09.03.2025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93032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3"/>
            <a:ext cx="9825766" cy="376937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Соціальні технології подій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7 та 8.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Процес організації події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Роль команди організаторів.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="" xmlns:a16="http://schemas.microsoft.com/office/drawing/2014/main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13845" y="-52119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76382" y="260648"/>
            <a:ext cx="5760640" cy="1391061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Постановка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цілей і завдань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1424" y="1745327"/>
            <a:ext cx="6408712" cy="4464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події </a:t>
            </a:r>
            <a:r>
              <a:rPr lang="uk-UA" sz="2500" dirty="0"/>
              <a:t>мають бути: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en-US" sz="2500" b="1" dirty="0"/>
              <a:t>SMART</a:t>
            </a:r>
            <a:r>
              <a:rPr lang="en-US" sz="2500" dirty="0"/>
              <a:t> (</a:t>
            </a:r>
            <a:r>
              <a:rPr lang="uk-UA" sz="2500" dirty="0"/>
              <a:t>конкретні, вимірювані, досяжні, релевантні, обмежені в часі).</a:t>
            </a:r>
          </a:p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uk-UA" sz="2500" dirty="0"/>
              <a:t>Орієнтовані на результат (</a:t>
            </a:r>
            <a:r>
              <a:rPr lang="uk-UA" sz="2500" i="1" dirty="0"/>
              <a:t>наприклад, зібрати 500 учасників</a:t>
            </a:r>
            <a:r>
              <a:rPr lang="uk-UA" sz="2500" dirty="0" smtClean="0"/>
              <a:t>).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Ø"/>
            </a:pPr>
            <a:endParaRPr lang="uk-UA" sz="2500" dirty="0"/>
          </a:p>
          <a:p>
            <a:pPr>
              <a:lnSpc>
                <a:spcPct val="114000"/>
              </a:lnSpc>
            </a:pPr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події </a:t>
            </a:r>
            <a:r>
              <a:rPr lang="uk-UA" sz="2500" dirty="0"/>
              <a:t>– це конкретні кроки для досягнення цілі (</a:t>
            </a:r>
            <a:r>
              <a:rPr lang="uk-UA" sz="2500" i="1" dirty="0"/>
              <a:t>наприклад, розмістити 10 рекламних постів у соцмережах</a:t>
            </a:r>
            <a:r>
              <a:rPr lang="uk-UA" sz="2500" dirty="0"/>
              <a:t>).</a:t>
            </a:r>
          </a:p>
          <a:p>
            <a:pPr>
              <a:lnSpc>
                <a:spcPct val="114000"/>
              </a:lnSpc>
            </a:pPr>
            <a:endParaRPr lang="uk-UA" sz="2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526694"/>
            <a:ext cx="4528586" cy="311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084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marketer.ua/wp-content/uploads/2022/10/SMART-U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973521"/>
            <a:ext cx="1004104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93032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343472" y="93723"/>
            <a:ext cx="9073008" cy="879798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Постановка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цілей і завдань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371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19436" y="26064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(Конкретність)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700808"/>
            <a:ext cx="4104456" cy="396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/>
              <a:t>Першим критерієм є необхідність мати </a:t>
            </a:r>
            <a:r>
              <a:rPr lang="uk-UA" sz="2200" b="1" dirty="0"/>
              <a:t>конкретну, специфічну мету замість абстрактної. </a:t>
            </a:r>
            <a:endParaRPr lang="uk-UA" sz="2200" b="1" dirty="0" smtClean="0"/>
          </a:p>
          <a:p>
            <a:pPr algn="just"/>
            <a:r>
              <a:rPr lang="uk-UA" sz="2200" dirty="0" smtClean="0"/>
              <a:t>Це </a:t>
            </a:r>
            <a:r>
              <a:rPr lang="uk-UA" sz="2200" dirty="0"/>
              <a:t>значить, що ціль має бути </a:t>
            </a:r>
            <a:r>
              <a:rPr lang="uk-UA" sz="2200" b="1" dirty="0"/>
              <a:t>зрозумілою і однозначною. </a:t>
            </a:r>
            <a:endParaRPr lang="uk-UA" sz="2200" b="1" dirty="0" smtClean="0"/>
          </a:p>
          <a:p>
            <a:pPr algn="just"/>
            <a:r>
              <a:rPr lang="uk-UA" sz="2200" b="1" i="1" dirty="0"/>
              <a:t>Для цього можна скористатися </a:t>
            </a:r>
            <a:r>
              <a:rPr lang="uk-UA" sz="2200" b="1" i="1" dirty="0" smtClean="0"/>
              <a:t>підходом </a:t>
            </a:r>
            <a:r>
              <a:rPr lang="uk-UA" sz="2200" b="1" i="1" dirty="0"/>
              <a:t>5W: визначаючи мету, дайте відповідь на п’ять запитань.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67945292"/>
              </p:ext>
            </p:extLst>
          </p:nvPr>
        </p:nvGraphicFramePr>
        <p:xfrm>
          <a:off x="4871864" y="566683"/>
          <a:ext cx="667206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8386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472" y="332656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Measurable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Вимірюваність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136" y="1772816"/>
            <a:ext cx="401468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 smtClean="0"/>
              <a:t>Другий критерій наголошує на </a:t>
            </a:r>
            <a:r>
              <a:rPr lang="uk-UA" sz="2200" b="1" i="1" dirty="0" smtClean="0"/>
              <a:t>необхідності мати вимірювані показники </a:t>
            </a:r>
            <a:r>
              <a:rPr lang="uk-UA" sz="2200" i="1" dirty="0" smtClean="0"/>
              <a:t>для визначення прогресу досягнення мети. </a:t>
            </a:r>
          </a:p>
          <a:p>
            <a:pPr algn="just"/>
            <a:r>
              <a:rPr lang="uk-UA" sz="2200" i="1" dirty="0" smtClean="0"/>
              <a:t>Ідея в тому, що якщо </a:t>
            </a:r>
            <a:r>
              <a:rPr lang="uk-UA" sz="2200" b="1" i="1" dirty="0" smtClean="0"/>
              <a:t>прогрес у досягненні мети не можна виміряти, то неможливо знати, чи є рух </a:t>
            </a:r>
            <a:r>
              <a:rPr lang="uk-UA" sz="2200" i="1" dirty="0" smtClean="0"/>
              <a:t>в напрямку успішного завершення.</a:t>
            </a:r>
            <a:endParaRPr lang="uk-UA" sz="22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497" y="1286763"/>
            <a:ext cx="6984776" cy="44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3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343472" y="33265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Measurable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Вимірюваність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6" y="1772816"/>
            <a:ext cx="460851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500" i="1" dirty="0" smtClean="0"/>
              <a:t>Другий критерій наголошує на </a:t>
            </a:r>
            <a:r>
              <a:rPr lang="uk-UA" sz="2500" b="1" i="1" dirty="0" smtClean="0"/>
              <a:t>необхідності мати вимірювані показники </a:t>
            </a:r>
            <a:r>
              <a:rPr lang="uk-UA" sz="2500" i="1" dirty="0" smtClean="0"/>
              <a:t>для визначення прогресу досягнення мети. </a:t>
            </a:r>
          </a:p>
          <a:p>
            <a:pPr algn="just"/>
            <a:r>
              <a:rPr lang="uk-UA" sz="2500" i="1" dirty="0" smtClean="0"/>
              <a:t>Ідея в тому, що якщо </a:t>
            </a:r>
            <a:r>
              <a:rPr lang="uk-UA" sz="2500" b="1" i="1" dirty="0" smtClean="0"/>
              <a:t>прогрес у досягненні мети не можна виміряти, то неможливо знати, чи є рух </a:t>
            </a:r>
            <a:r>
              <a:rPr lang="uk-UA" sz="2500" i="1" dirty="0" smtClean="0"/>
              <a:t>в напрямку успішного завершення.</a:t>
            </a:r>
            <a:endParaRPr lang="uk-UA" sz="25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24" y="2128121"/>
            <a:ext cx="6984776" cy="448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865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42798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79376" y="26500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(Актуальність)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424" y="980728"/>
            <a:ext cx="75608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 smtClean="0"/>
              <a:t>Четвертий критерій наголошує </a:t>
            </a:r>
            <a:r>
              <a:rPr lang="uk-UA" sz="2200" b="1" i="1" dirty="0" smtClean="0"/>
              <a:t>на важливості реалістичності мети. </a:t>
            </a:r>
          </a:p>
          <a:p>
            <a:pPr algn="just"/>
            <a:r>
              <a:rPr lang="uk-UA" sz="2200" i="1" dirty="0" smtClean="0"/>
              <a:t>Коли ви створюєте мету, ви маєте зважити на </a:t>
            </a:r>
            <a:r>
              <a:rPr lang="uk-UA" sz="2200" b="1" i="1" dirty="0" smtClean="0"/>
              <a:t>наявність необхідних ресурсів, часу, грошей, компетенцій.</a:t>
            </a:r>
            <a:endParaRPr lang="uk-UA" sz="22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71664" y="280444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Time-bound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(Обмеження часом)</a:t>
            </a:r>
            <a:endParaRPr lang="uk-UA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9616" y="3429000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i="1" dirty="0"/>
              <a:t>П'ятий критерій </a:t>
            </a:r>
            <a:r>
              <a:rPr lang="uk-UA" sz="2200" i="1" dirty="0"/>
              <a:t>наголошує на важливості задання кінцевої дати виконання. </a:t>
            </a:r>
            <a:endParaRPr lang="uk-UA" sz="2200" i="1" dirty="0" smtClean="0"/>
          </a:p>
          <a:p>
            <a:pPr algn="just"/>
            <a:r>
              <a:rPr lang="uk-UA" sz="2200" b="1" i="1" dirty="0" smtClean="0"/>
              <a:t>Наявність </a:t>
            </a:r>
            <a:r>
              <a:rPr lang="uk-UA" sz="2200" b="1" i="1" dirty="0"/>
              <a:t>кінцевої дати </a:t>
            </a:r>
            <a:r>
              <a:rPr lang="uk-UA" sz="2200" i="1" dirty="0"/>
              <a:t>допомагає сфокусувати зусилля на досягненні мети у визначений строк чи раніше. </a:t>
            </a:r>
            <a:endParaRPr lang="uk-UA" sz="2200" i="1" dirty="0" smtClean="0"/>
          </a:p>
          <a:p>
            <a:pPr algn="just"/>
            <a:r>
              <a:rPr lang="uk-UA" sz="2200" i="1" dirty="0" smtClean="0"/>
              <a:t>Цей </a:t>
            </a:r>
            <a:r>
              <a:rPr lang="uk-UA" sz="2200" i="1" dirty="0"/>
              <a:t>критерій призначений </a:t>
            </a:r>
            <a:r>
              <a:rPr lang="uk-UA" sz="2200" b="1" i="1" dirty="0"/>
              <a:t>для запобігання кризи та панічного надолужування втраченого часу.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949" y="295443"/>
            <a:ext cx="3175738" cy="2268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6728" y="3212976"/>
            <a:ext cx="4055445" cy="243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6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62423"/>
            <a:ext cx="6988133" cy="6299399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040" y="-513995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176120" y="260648"/>
            <a:ext cx="4752528" cy="2010789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Постановка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цілей і завдань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5826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56928" y="-5639111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983432" y="980728"/>
            <a:ext cx="5616624" cy="417646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Чи можна мати декілька цілей? Як вони впливають на організацію події?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68" y="332656"/>
            <a:ext cx="4447264" cy="26471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3284984"/>
            <a:ext cx="3240360" cy="30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47799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839416" y="404664"/>
            <a:ext cx="3600400" cy="2007058"/>
          </a:xfrm>
        </p:spPr>
        <p:txBody>
          <a:bodyPr>
            <a:noAutofit/>
          </a:bodyPr>
          <a:lstStyle/>
          <a:p>
            <a:r>
              <a:rPr lang="uk-UA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Управління проектом події</a:t>
            </a:r>
            <a:endParaRPr lang="uk-UA" sz="3200" b="1" u="sng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4" y="2636912"/>
            <a:ext cx="4943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dirty="0"/>
              <a:t>Управління проектом включає: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b="1" dirty="0"/>
              <a:t>Створення плану робіт</a:t>
            </a:r>
            <a:r>
              <a:rPr lang="uk-UA" sz="2200" dirty="0"/>
              <a:t> (графік, </a:t>
            </a:r>
            <a:r>
              <a:rPr lang="uk-UA" sz="2200" dirty="0" err="1"/>
              <a:t>дедлайни</a:t>
            </a:r>
            <a:r>
              <a:rPr lang="uk-UA" sz="2200" dirty="0"/>
              <a:t>, відповідальні особи).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b="1" dirty="0"/>
              <a:t>Контроль виконання завдань</a:t>
            </a:r>
            <a:r>
              <a:rPr lang="uk-UA" sz="2200" dirty="0"/>
              <a:t> (зустрічі команди, моніторинг прогресу).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200" b="1" dirty="0"/>
              <a:t>Ризик-менеджмент</a:t>
            </a:r>
            <a:r>
              <a:rPr lang="uk-UA" sz="2200" dirty="0"/>
              <a:t> (аналіз можливих проблем і шляхи їх вирішення).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16632"/>
            <a:ext cx="6797009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7125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47799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5" y="501254"/>
            <a:ext cx="5227290" cy="2629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864" y="404664"/>
            <a:ext cx="7269516" cy="32533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3657997"/>
            <a:ext cx="672544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6304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57128" y="-456388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31504" y="188640"/>
            <a:ext cx="8856984" cy="136815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Організація події – це складний процес, що включає кілька ключових етапів</a:t>
            </a:r>
            <a:r>
              <a:rPr lang="ru-RU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: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09335116"/>
              </p:ext>
            </p:extLst>
          </p:nvPr>
        </p:nvGraphicFramePr>
        <p:xfrm>
          <a:off x="839416" y="1628800"/>
          <a:ext cx="921702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23555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104" y="-47799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83432" y="125798"/>
            <a:ext cx="10776520" cy="792088"/>
          </a:xfrm>
        </p:spPr>
        <p:txBody>
          <a:bodyPr>
            <a:noAutofit/>
          </a:bodyPr>
          <a:lstStyle/>
          <a:p>
            <a:r>
              <a:rPr lang="uk-UA" sz="3200" b="1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Роль команди організаторів</a:t>
            </a:r>
            <a:endParaRPr lang="uk-UA" sz="3200" b="1" u="sng" dirty="0"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3839" y="980728"/>
            <a:ext cx="94330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/>
              <a:t>Дослідник Р. </a:t>
            </a:r>
            <a:r>
              <a:rPr lang="uk-UA" sz="2200" dirty="0" err="1"/>
              <a:t>Мередіт</a:t>
            </a:r>
            <a:r>
              <a:rPr lang="uk-UA" sz="2200" dirty="0"/>
              <a:t> </a:t>
            </a:r>
            <a:r>
              <a:rPr lang="uk-UA" sz="2200" dirty="0" err="1"/>
              <a:t>Белбін</a:t>
            </a:r>
            <a:r>
              <a:rPr lang="uk-UA" sz="2200" dirty="0"/>
              <a:t> виділив </a:t>
            </a:r>
            <a:r>
              <a:rPr lang="uk-UA" sz="2200" b="1" u="sng" dirty="0"/>
              <a:t>дев'ять ролей в команді </a:t>
            </a:r>
            <a:r>
              <a:rPr lang="uk-UA" sz="2200" dirty="0"/>
              <a:t>шляхом своїх досліджень, які проводилися в коледжі </a:t>
            </a:r>
            <a:r>
              <a:rPr lang="uk-UA" sz="2200" dirty="0" err="1"/>
              <a:t>Хенлі</a:t>
            </a:r>
            <a:r>
              <a:rPr lang="uk-UA" sz="2200" dirty="0"/>
              <a:t> Менеджмент. </a:t>
            </a:r>
            <a:r>
              <a:rPr lang="uk-UA" sz="2200" dirty="0" smtClean="0"/>
              <a:t>Він </a:t>
            </a:r>
            <a:r>
              <a:rPr lang="uk-UA" sz="2200" dirty="0"/>
              <a:t>визначив основні ролі в команді після спостереження за поведінковими тенденціями осіб в групі.</a:t>
            </a:r>
          </a:p>
          <a:p>
            <a:pPr algn="just"/>
            <a:endParaRPr lang="uk-UA" sz="2200" b="1" dirty="0" smtClean="0"/>
          </a:p>
          <a:p>
            <a:pPr algn="just"/>
            <a:r>
              <a:rPr lang="uk-UA" sz="2200" b="1" dirty="0" smtClean="0"/>
              <a:t>Ролі </a:t>
            </a:r>
            <a:r>
              <a:rPr lang="uk-UA" sz="2200" b="1" dirty="0"/>
              <a:t>в команді діляться на 3 категорії:</a:t>
            </a:r>
          </a:p>
          <a:p>
            <a:pPr marL="342900" indent="-342900" algn="just" fontAlgn="t">
              <a:buFont typeface="+mj-lt"/>
              <a:buAutoNum type="arabicPeriod"/>
            </a:pPr>
            <a:r>
              <a:rPr lang="uk-UA" sz="2200" b="1" i="1" dirty="0"/>
              <a:t>активні ролі</a:t>
            </a:r>
            <a:r>
              <a:rPr lang="uk-UA" sz="2200" dirty="0"/>
              <a:t>, орієнтовані на дії, які включають в себе ролі форматора (генератора ідей), реалізатора і завершувача / фінішера;</a:t>
            </a:r>
          </a:p>
          <a:p>
            <a:pPr marL="342900" indent="-342900" algn="just" fontAlgn="t">
              <a:buFont typeface="+mj-lt"/>
              <a:buAutoNum type="arabicPeriod"/>
            </a:pPr>
            <a:r>
              <a:rPr lang="uk-UA" sz="2200" b="1" i="1" dirty="0"/>
              <a:t>ролі, орієнтовані на роботу з людьми</a:t>
            </a:r>
            <a:r>
              <a:rPr lang="uk-UA" sz="2200" dirty="0"/>
              <a:t>, які включають в себе ролі координатора, командного гравця і дослідника ресурсів;</a:t>
            </a:r>
          </a:p>
          <a:p>
            <a:pPr marL="342900" indent="-342900" algn="just" fontAlgn="t">
              <a:buFont typeface="+mj-lt"/>
              <a:buAutoNum type="arabicPeriod"/>
            </a:pPr>
            <a:r>
              <a:rPr lang="uk-UA" sz="2200" b="1" i="1" dirty="0"/>
              <a:t>ролі, орієнтовані на мислення</a:t>
            </a:r>
            <a:r>
              <a:rPr lang="uk-UA" sz="2200" dirty="0"/>
              <a:t>, які включають в себе ролі «таємного інформатора», експерта з моніторингу та спеціаліста</a:t>
            </a:r>
            <a:r>
              <a:rPr lang="uk-UA" sz="2200" dirty="0" smtClean="0"/>
              <a:t>.</a:t>
            </a:r>
          </a:p>
          <a:p>
            <a:pPr algn="just" fontAlgn="t"/>
            <a:endParaRPr lang="uk-UA" sz="2200" dirty="0"/>
          </a:p>
          <a:p>
            <a:pPr algn="just" fontAlgn="t"/>
            <a:r>
              <a:rPr lang="en-US" sz="2200" i="1" u="sng" dirty="0"/>
              <a:t>https://game.schools-for-democracy.org/test-belbina</a:t>
            </a:r>
            <a:endParaRPr lang="uk-UA" sz="2200" i="1" u="sng" dirty="0"/>
          </a:p>
          <a:p>
            <a:pPr algn="just"/>
            <a:endParaRPr lang="uk-UA" sz="2200" i="1" u="sng" dirty="0"/>
          </a:p>
        </p:txBody>
      </p:sp>
    </p:spTree>
    <p:extLst>
      <p:ext uri="{BB962C8B-B14F-4D97-AF65-F5344CB8AC3E}">
        <p14:creationId xmlns:p14="http://schemas.microsoft.com/office/powerpoint/2010/main" val="64476102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7088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9336" y="116632"/>
            <a:ext cx="8976320" cy="65973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1900" b="1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Благодійний фестиваль на підтримку місцевого дитячого будинку.</a:t>
            </a:r>
            <a:r>
              <a:rPr lang="uk-UA" sz="1900" smtClean="0">
                <a:latin typeface="Book Antiqua" panose="02040602050305030304" pitchFamily="18" charset="0"/>
              </a:rPr>
              <a:t> </a:t>
            </a:r>
          </a:p>
          <a:p>
            <a:r>
              <a:rPr lang="uk-UA" sz="1900" smtClean="0">
                <a:latin typeface="Book Antiqua" panose="02040602050305030304" pitchFamily="18" charset="0"/>
              </a:rPr>
              <a:t>Захід передбачає: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Визначення цілей та концепції фестивалю.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Формування команди організаторів.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Розробка бюджету та пошук спонсорів.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Реклама у соцмережах, залучення медіа).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Вибір локації.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Розподіл зон: сцена для виступів, аукціонний простір, дитячі активності, фуд-корт.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Розклад заходів (хронометраж події, виступи артистів, аукціон, майстер-класи).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Логістика (транспорт для гостей, розміщення волонтерів).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Монтаж локації та перевірка технічного забезпечення.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Реєстрація учасників та волонтерів.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Координація виступів артистів та майстер-класів.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Проведення благодійного аукціону.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Взаємодія з медіа та фіксація події (фото, відео).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Збір відгуків від учасників та відвідувачів.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Фінансовий звіт: витрати та зібрані кошти.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Аналіз помилок та визначення сильних сторін.</a:t>
            </a:r>
          </a:p>
          <a:p>
            <a:pPr marL="800100" lvl="1" indent="-342900">
              <a:buFont typeface="+mj-lt"/>
              <a:buAutoNum type="arabicPeriod"/>
            </a:pPr>
            <a:r>
              <a:rPr lang="uk-UA" sz="1900" smtClean="0">
                <a:latin typeface="Book Antiqua" panose="02040602050305030304" pitchFamily="18" charset="0"/>
              </a:rPr>
              <a:t>Підготовка підсумкового звіту та подяка спонсорам і волонтерам.</a:t>
            </a:r>
          </a:p>
          <a:p>
            <a:endParaRPr lang="uk-UA" sz="1900" dirty="0">
              <a:latin typeface="Book Antiqua" panose="0204060205030503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28824130"/>
              </p:ext>
            </p:extLst>
          </p:nvPr>
        </p:nvGraphicFramePr>
        <p:xfrm>
          <a:off x="8328248" y="1196752"/>
          <a:ext cx="345638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100490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801719"/>
            <a:ext cx="8460699" cy="5904656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040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207568" y="244946"/>
            <a:ext cx="8640960" cy="591766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ФАЗИ ТА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ЕТАПИ ІВЕНТ-МЕНЕДЖМЕНТУ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679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631504" y="244946"/>
            <a:ext cx="8856984" cy="1023814"/>
          </a:xfrm>
        </p:spPr>
        <p:txBody>
          <a:bodyPr>
            <a:noAutofit/>
          </a:bodyPr>
          <a:lstStyle/>
          <a:p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ФАЗИ ТА </a:t>
            </a:r>
            <a:r>
              <a:rPr lang="uk-UA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ЕТАПИ ІВЕНТ-МЕНЕДЖМЕНТУ </a:t>
            </a:r>
            <a:r>
              <a:rPr lang="uk-UA" sz="3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(продовження)</a:t>
            </a:r>
            <a:endParaRPr lang="uk-UA" sz="30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1268760"/>
            <a:ext cx="9079503" cy="5328592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65040" y="-564400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819050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404664"/>
            <a:ext cx="7877175" cy="6057900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85120" y="-571601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824192" y="332656"/>
            <a:ext cx="4176464" cy="136815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Для кожної фази характерні свої види діяльності</a:t>
            </a:r>
            <a:endParaRPr lang="uk-UA" sz="3200" b="1" i="1" dirty="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181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73152" y="-49959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767408" y="1268760"/>
            <a:ext cx="2880320" cy="3112046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КЛЮЧОВІ ПИТАННЯ</a:t>
            </a:r>
            <a:b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</a:b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ПІД ЧАС ПЛАНУВАННЯ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16632"/>
            <a:ext cx="7416824" cy="66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0973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57128" y="-5067944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484079" y="116632"/>
            <a:ext cx="6912768" cy="136815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Розробка концепції та стратегічного плану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1009723"/>
              </p:ext>
            </p:extLst>
          </p:nvPr>
        </p:nvGraphicFramePr>
        <p:xfrm>
          <a:off x="4940463" y="944724"/>
          <a:ext cx="5432152" cy="429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65336887"/>
              </p:ext>
            </p:extLst>
          </p:nvPr>
        </p:nvGraphicFramePr>
        <p:xfrm>
          <a:off x="-168696" y="1738332"/>
          <a:ext cx="511256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262550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="" xmlns:a16="http://schemas.microsoft.com/office/drawing/2014/main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351584" y="116632"/>
            <a:ext cx="7848872" cy="670982"/>
          </a:xfrm>
        </p:spPr>
        <p:txBody>
          <a:bodyPr>
            <a:noAutofit/>
          </a:bodyPr>
          <a:lstStyle/>
          <a:p>
            <a:r>
              <a:rPr lang="uk-UA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 </a:t>
            </a:r>
            <a:r>
              <a:rPr lang="ru-RU" sz="32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Постановка </a:t>
            </a:r>
            <a:r>
              <a:rPr lang="uk-UA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George" panose="02000500000000000000" pitchFamily="50" charset="0"/>
                <a:cs typeface="Times New Roman" pitchFamily="18" charset="0"/>
              </a:rPr>
              <a:t>цілей і завдань події</a:t>
            </a:r>
            <a:endParaRPr lang="uk-UA" sz="3200" b="1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520" y="908720"/>
            <a:ext cx="7560840" cy="2841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3871286"/>
            <a:ext cx="8472720" cy="252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962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6119</TotalTime>
  <Words>810</Words>
  <Application>Microsoft Office PowerPoint</Application>
  <PresentationFormat>Широкоэкранный</PresentationFormat>
  <Paragraphs>102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Calibri</vt:lpstr>
      <vt:lpstr>George</vt:lpstr>
      <vt:lpstr>Plantagenet Cherokee</vt:lpstr>
      <vt:lpstr>Times New Roman</vt:lpstr>
      <vt:lpstr>Wingdings</vt:lpstr>
      <vt:lpstr>Тема Office</vt:lpstr>
      <vt:lpstr>Соціальні технології подій  Лекція 7 та 8. Процес організації події. Роль команди організаторів.</vt:lpstr>
      <vt:lpstr> Організація події – це складний процес, що включає кілька ключових етапів:</vt:lpstr>
      <vt:lpstr>Презентация PowerPoint</vt:lpstr>
      <vt:lpstr> ФАЗИ ТА ЕТАПИ ІВЕНТ-МЕНЕДЖМЕНТУ</vt:lpstr>
      <vt:lpstr> ФАЗИ ТА ЕТАПИ ІВЕНТ-МЕНЕДЖМЕНТУ (продовження)</vt:lpstr>
      <vt:lpstr> Для кожної фази характерні свої види діяльності</vt:lpstr>
      <vt:lpstr> КЛЮЧОВІ ПИТАННЯ ПІД ЧАС ПЛАНУВАННЯ ПОДІЇ</vt:lpstr>
      <vt:lpstr> Розробка концепції та стратегічного плану події</vt:lpstr>
      <vt:lpstr> Постановка цілей і завдань події</vt:lpstr>
      <vt:lpstr> Постановка цілей і завдань події</vt:lpstr>
      <vt:lpstr> Постановка цілей і завдань події</vt:lpstr>
      <vt:lpstr>Презентация PowerPoint</vt:lpstr>
      <vt:lpstr>Презентация PowerPoint</vt:lpstr>
      <vt:lpstr>Презентация PowerPoint</vt:lpstr>
      <vt:lpstr>Презентация PowerPoint</vt:lpstr>
      <vt:lpstr> Постановка цілей і завдань події</vt:lpstr>
      <vt:lpstr>Презентация PowerPoint</vt:lpstr>
      <vt:lpstr> Управління проектом події</vt:lpstr>
      <vt:lpstr>Презентация PowerPoint</vt:lpstr>
      <vt:lpstr>Роль команди організаторів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452</cp:revision>
  <dcterms:created xsi:type="dcterms:W3CDTF">2014-05-17T18:57:21Z</dcterms:created>
  <dcterms:modified xsi:type="dcterms:W3CDTF">2025-03-09T14:40:11Z</dcterms:modified>
</cp:coreProperties>
</file>