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D655B4-741C-478F-8430-35225F1C9B1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B58B1BD-DD37-4EC7-82A1-8A51BDE0E349}">
      <dgm:prSet/>
      <dgm:spPr/>
      <dgm:t>
        <a:bodyPr/>
        <a:lstStyle/>
        <a:p>
          <a:pPr rtl="0"/>
          <a:r>
            <a:rPr lang="ru-RU" smtClean="0"/>
            <a:t>регулярно здійснює повторні покупки;</a:t>
          </a:r>
          <a:endParaRPr lang="uk-UA"/>
        </a:p>
      </dgm:t>
    </dgm:pt>
    <dgm:pt modelId="{962F6D40-9D63-43F5-80B2-FC83F7F70A8B}" type="parTrans" cxnId="{0B03FFD7-789C-433E-89AC-364B30E2D4D1}">
      <dgm:prSet/>
      <dgm:spPr/>
      <dgm:t>
        <a:bodyPr/>
        <a:lstStyle/>
        <a:p>
          <a:endParaRPr lang="uk-UA"/>
        </a:p>
      </dgm:t>
    </dgm:pt>
    <dgm:pt modelId="{8A4D525C-89DE-4508-99DE-F773494F45BE}" type="sibTrans" cxnId="{0B03FFD7-789C-433E-89AC-364B30E2D4D1}">
      <dgm:prSet/>
      <dgm:spPr/>
      <dgm:t>
        <a:bodyPr/>
        <a:lstStyle/>
        <a:p>
          <a:endParaRPr lang="uk-UA"/>
        </a:p>
      </dgm:t>
    </dgm:pt>
    <dgm:pt modelId="{12A6125C-92BC-4360-8EA0-9AB1594F6F34}">
      <dgm:prSet/>
      <dgm:spPr/>
      <dgm:t>
        <a:bodyPr/>
        <a:lstStyle/>
        <a:p>
          <a:pPr rtl="0"/>
          <a:r>
            <a:rPr lang="ru-RU" smtClean="0"/>
            <a:t>купує широкий спектр продукції компанії;</a:t>
          </a:r>
          <a:endParaRPr lang="uk-UA"/>
        </a:p>
      </dgm:t>
    </dgm:pt>
    <dgm:pt modelId="{2BCB6628-964A-48FF-AC7C-9BE5CD56CBC2}" type="parTrans" cxnId="{2C7FC5B2-7DC1-411E-9589-00C3BA78AA0F}">
      <dgm:prSet/>
      <dgm:spPr/>
      <dgm:t>
        <a:bodyPr/>
        <a:lstStyle/>
        <a:p>
          <a:endParaRPr lang="uk-UA"/>
        </a:p>
      </dgm:t>
    </dgm:pt>
    <dgm:pt modelId="{9855FB99-7BE6-4996-8666-B0F8D65B7C9D}" type="sibTrans" cxnId="{2C7FC5B2-7DC1-411E-9589-00C3BA78AA0F}">
      <dgm:prSet/>
      <dgm:spPr/>
      <dgm:t>
        <a:bodyPr/>
        <a:lstStyle/>
        <a:p>
          <a:endParaRPr lang="uk-UA"/>
        </a:p>
      </dgm:t>
    </dgm:pt>
    <dgm:pt modelId="{FED2558D-1036-45E8-8DDA-6C755EF84C30}">
      <dgm:prSet/>
      <dgm:spPr/>
      <dgm:t>
        <a:bodyPr/>
        <a:lstStyle/>
        <a:p>
          <a:pPr rtl="0"/>
          <a:r>
            <a:rPr lang="ru-RU" smtClean="0"/>
            <a:t>привертає увагу інших покупців;</a:t>
          </a:r>
          <a:endParaRPr lang="uk-UA"/>
        </a:p>
      </dgm:t>
    </dgm:pt>
    <dgm:pt modelId="{CFDDB4B2-908B-4B53-88DB-F39B1458E8CD}" type="parTrans" cxnId="{5D852549-8149-4E0E-B76D-4A28417F846B}">
      <dgm:prSet/>
      <dgm:spPr/>
      <dgm:t>
        <a:bodyPr/>
        <a:lstStyle/>
        <a:p>
          <a:endParaRPr lang="uk-UA"/>
        </a:p>
      </dgm:t>
    </dgm:pt>
    <dgm:pt modelId="{EA46588E-84E2-4B77-AF73-219B4DE66BC2}" type="sibTrans" cxnId="{5D852549-8149-4E0E-B76D-4A28417F846B}">
      <dgm:prSet/>
      <dgm:spPr/>
      <dgm:t>
        <a:bodyPr/>
        <a:lstStyle/>
        <a:p>
          <a:endParaRPr lang="uk-UA"/>
        </a:p>
      </dgm:t>
    </dgm:pt>
    <dgm:pt modelId="{A063CC03-4CEE-427D-A28A-1B4126067803}">
      <dgm:prSet/>
      <dgm:spPr/>
      <dgm:t>
        <a:bodyPr/>
        <a:lstStyle/>
        <a:p>
          <a:pPr rtl="0"/>
          <a:r>
            <a:rPr lang="ru-RU" smtClean="0"/>
            <a:t>не реагує на пропозиції конкурентів.</a:t>
          </a:r>
          <a:endParaRPr lang="uk-UA"/>
        </a:p>
      </dgm:t>
    </dgm:pt>
    <dgm:pt modelId="{2DA179F1-D05F-4A9F-B109-92463E14B0D5}" type="parTrans" cxnId="{AC6CC839-72D3-4602-B9BE-23634C894279}">
      <dgm:prSet/>
      <dgm:spPr/>
      <dgm:t>
        <a:bodyPr/>
        <a:lstStyle/>
        <a:p>
          <a:endParaRPr lang="uk-UA"/>
        </a:p>
      </dgm:t>
    </dgm:pt>
    <dgm:pt modelId="{0F4BA8F0-E3DD-4112-BBFB-0649B8160A65}" type="sibTrans" cxnId="{AC6CC839-72D3-4602-B9BE-23634C894279}">
      <dgm:prSet/>
      <dgm:spPr/>
      <dgm:t>
        <a:bodyPr/>
        <a:lstStyle/>
        <a:p>
          <a:endParaRPr lang="uk-UA"/>
        </a:p>
      </dgm:t>
    </dgm:pt>
    <dgm:pt modelId="{F3FD4F15-FE67-40D4-90A9-C496731670FC}" type="pres">
      <dgm:prSet presAssocID="{10D655B4-741C-478F-8430-35225F1C9B1D}" presName="compositeShape" presStyleCnt="0">
        <dgm:presLayoutVars>
          <dgm:chMax val="7"/>
          <dgm:dir/>
          <dgm:resizeHandles val="exact"/>
        </dgm:presLayoutVars>
      </dgm:prSet>
      <dgm:spPr/>
    </dgm:pt>
    <dgm:pt modelId="{E105EC77-771F-48F9-AAE1-7D5F72A35583}" type="pres">
      <dgm:prSet presAssocID="{6B58B1BD-DD37-4EC7-82A1-8A51BDE0E349}" presName="circ1" presStyleLbl="vennNode1" presStyleIdx="0" presStyleCnt="4"/>
      <dgm:spPr/>
    </dgm:pt>
    <dgm:pt modelId="{121D4F5A-F6F2-4B95-9478-0829A4B1C20E}" type="pres">
      <dgm:prSet presAssocID="{6B58B1BD-DD37-4EC7-82A1-8A51BDE0E34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5CDD5E2-27CC-407D-BDCE-6E002C418166}" type="pres">
      <dgm:prSet presAssocID="{12A6125C-92BC-4360-8EA0-9AB1594F6F34}" presName="circ2" presStyleLbl="vennNode1" presStyleIdx="1" presStyleCnt="4"/>
      <dgm:spPr/>
    </dgm:pt>
    <dgm:pt modelId="{732D79B5-0004-4ED2-A8DF-5FA409C13B57}" type="pres">
      <dgm:prSet presAssocID="{12A6125C-92BC-4360-8EA0-9AB1594F6F3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B60FE8A-3FF7-43AE-9032-2987C9C7ABD0}" type="pres">
      <dgm:prSet presAssocID="{FED2558D-1036-45E8-8DDA-6C755EF84C30}" presName="circ3" presStyleLbl="vennNode1" presStyleIdx="2" presStyleCnt="4"/>
      <dgm:spPr/>
    </dgm:pt>
    <dgm:pt modelId="{D8E074A6-C3D4-4F3D-9BC6-6C5426E90B82}" type="pres">
      <dgm:prSet presAssocID="{FED2558D-1036-45E8-8DDA-6C755EF84C3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993F450-9F50-4902-BC2C-DEECE568B3AD}" type="pres">
      <dgm:prSet presAssocID="{A063CC03-4CEE-427D-A28A-1B4126067803}" presName="circ4" presStyleLbl="vennNode1" presStyleIdx="3" presStyleCnt="4"/>
      <dgm:spPr/>
    </dgm:pt>
    <dgm:pt modelId="{ED6AAE2A-48DD-4C8F-A6A9-82D4D77F436A}" type="pres">
      <dgm:prSet presAssocID="{A063CC03-4CEE-427D-A28A-1B412606780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D852549-8149-4E0E-B76D-4A28417F846B}" srcId="{10D655B4-741C-478F-8430-35225F1C9B1D}" destId="{FED2558D-1036-45E8-8DDA-6C755EF84C30}" srcOrd="2" destOrd="0" parTransId="{CFDDB4B2-908B-4B53-88DB-F39B1458E8CD}" sibTransId="{EA46588E-84E2-4B77-AF73-219B4DE66BC2}"/>
    <dgm:cxn modelId="{AC6CC839-72D3-4602-B9BE-23634C894279}" srcId="{10D655B4-741C-478F-8430-35225F1C9B1D}" destId="{A063CC03-4CEE-427D-A28A-1B4126067803}" srcOrd="3" destOrd="0" parTransId="{2DA179F1-D05F-4A9F-B109-92463E14B0D5}" sibTransId="{0F4BA8F0-E3DD-4112-BBFB-0649B8160A65}"/>
    <dgm:cxn modelId="{FD77234F-89A6-4DA9-88AA-5B1BE859CCD9}" type="presOf" srcId="{12A6125C-92BC-4360-8EA0-9AB1594F6F34}" destId="{732D79B5-0004-4ED2-A8DF-5FA409C13B57}" srcOrd="1" destOrd="0" presId="urn:microsoft.com/office/officeart/2005/8/layout/venn1"/>
    <dgm:cxn modelId="{0B03FFD7-789C-433E-89AC-364B30E2D4D1}" srcId="{10D655B4-741C-478F-8430-35225F1C9B1D}" destId="{6B58B1BD-DD37-4EC7-82A1-8A51BDE0E349}" srcOrd="0" destOrd="0" parTransId="{962F6D40-9D63-43F5-80B2-FC83F7F70A8B}" sibTransId="{8A4D525C-89DE-4508-99DE-F773494F45BE}"/>
    <dgm:cxn modelId="{F437A006-ECA9-4C2F-8BC5-971E6DDEDEB9}" type="presOf" srcId="{10D655B4-741C-478F-8430-35225F1C9B1D}" destId="{F3FD4F15-FE67-40D4-90A9-C496731670FC}" srcOrd="0" destOrd="0" presId="urn:microsoft.com/office/officeart/2005/8/layout/venn1"/>
    <dgm:cxn modelId="{2C7FC5B2-7DC1-411E-9589-00C3BA78AA0F}" srcId="{10D655B4-741C-478F-8430-35225F1C9B1D}" destId="{12A6125C-92BC-4360-8EA0-9AB1594F6F34}" srcOrd="1" destOrd="0" parTransId="{2BCB6628-964A-48FF-AC7C-9BE5CD56CBC2}" sibTransId="{9855FB99-7BE6-4996-8666-B0F8D65B7C9D}"/>
    <dgm:cxn modelId="{73C707D6-D9CC-4EEC-ACEB-C5E6497F3B3C}" type="presOf" srcId="{6B58B1BD-DD37-4EC7-82A1-8A51BDE0E349}" destId="{E105EC77-771F-48F9-AAE1-7D5F72A35583}" srcOrd="0" destOrd="0" presId="urn:microsoft.com/office/officeart/2005/8/layout/venn1"/>
    <dgm:cxn modelId="{3AF024FE-A509-4BA4-B058-D5DB363B67E1}" type="presOf" srcId="{6B58B1BD-DD37-4EC7-82A1-8A51BDE0E349}" destId="{121D4F5A-F6F2-4B95-9478-0829A4B1C20E}" srcOrd="1" destOrd="0" presId="urn:microsoft.com/office/officeart/2005/8/layout/venn1"/>
    <dgm:cxn modelId="{0D5FDC9C-E92A-44BE-84A3-082B1777C8F8}" type="presOf" srcId="{A063CC03-4CEE-427D-A28A-1B4126067803}" destId="{ED6AAE2A-48DD-4C8F-A6A9-82D4D77F436A}" srcOrd="1" destOrd="0" presId="urn:microsoft.com/office/officeart/2005/8/layout/venn1"/>
    <dgm:cxn modelId="{D8366BAC-5EF6-400D-B94B-DE379FE2974A}" type="presOf" srcId="{A063CC03-4CEE-427D-A28A-1B4126067803}" destId="{0993F450-9F50-4902-BC2C-DEECE568B3AD}" srcOrd="0" destOrd="0" presId="urn:microsoft.com/office/officeart/2005/8/layout/venn1"/>
    <dgm:cxn modelId="{8C0AAB2B-208A-4B7E-B8A7-D015D84C5949}" type="presOf" srcId="{12A6125C-92BC-4360-8EA0-9AB1594F6F34}" destId="{C5CDD5E2-27CC-407D-BDCE-6E002C418166}" srcOrd="0" destOrd="0" presId="urn:microsoft.com/office/officeart/2005/8/layout/venn1"/>
    <dgm:cxn modelId="{F6F08213-3730-4AB1-AA06-9DE367C8DD05}" type="presOf" srcId="{FED2558D-1036-45E8-8DDA-6C755EF84C30}" destId="{D8E074A6-C3D4-4F3D-9BC6-6C5426E90B82}" srcOrd="1" destOrd="0" presId="urn:microsoft.com/office/officeart/2005/8/layout/venn1"/>
    <dgm:cxn modelId="{2B3FD5AD-BDDB-4DA0-A315-75CE64C37632}" type="presOf" srcId="{FED2558D-1036-45E8-8DDA-6C755EF84C30}" destId="{AB60FE8A-3FF7-43AE-9032-2987C9C7ABD0}" srcOrd="0" destOrd="0" presId="urn:microsoft.com/office/officeart/2005/8/layout/venn1"/>
    <dgm:cxn modelId="{44474C6B-9226-4B60-8D81-A890C910A7E0}" type="presParOf" srcId="{F3FD4F15-FE67-40D4-90A9-C496731670FC}" destId="{E105EC77-771F-48F9-AAE1-7D5F72A35583}" srcOrd="0" destOrd="0" presId="urn:microsoft.com/office/officeart/2005/8/layout/venn1"/>
    <dgm:cxn modelId="{B7F0B24F-8D96-4A3C-8C25-F9D45227FB3D}" type="presParOf" srcId="{F3FD4F15-FE67-40D4-90A9-C496731670FC}" destId="{121D4F5A-F6F2-4B95-9478-0829A4B1C20E}" srcOrd="1" destOrd="0" presId="urn:microsoft.com/office/officeart/2005/8/layout/venn1"/>
    <dgm:cxn modelId="{4018612A-BC18-4415-ABDA-9B2765632298}" type="presParOf" srcId="{F3FD4F15-FE67-40D4-90A9-C496731670FC}" destId="{C5CDD5E2-27CC-407D-BDCE-6E002C418166}" srcOrd="2" destOrd="0" presId="urn:microsoft.com/office/officeart/2005/8/layout/venn1"/>
    <dgm:cxn modelId="{40993067-0847-4434-96C2-C45B969D4CB8}" type="presParOf" srcId="{F3FD4F15-FE67-40D4-90A9-C496731670FC}" destId="{732D79B5-0004-4ED2-A8DF-5FA409C13B57}" srcOrd="3" destOrd="0" presId="urn:microsoft.com/office/officeart/2005/8/layout/venn1"/>
    <dgm:cxn modelId="{BFF9282C-67A6-4C97-9850-FE651F0C5539}" type="presParOf" srcId="{F3FD4F15-FE67-40D4-90A9-C496731670FC}" destId="{AB60FE8A-3FF7-43AE-9032-2987C9C7ABD0}" srcOrd="4" destOrd="0" presId="urn:microsoft.com/office/officeart/2005/8/layout/venn1"/>
    <dgm:cxn modelId="{C9F0D396-BF08-41EF-A043-F72F9D159A97}" type="presParOf" srcId="{F3FD4F15-FE67-40D4-90A9-C496731670FC}" destId="{D8E074A6-C3D4-4F3D-9BC6-6C5426E90B82}" srcOrd="5" destOrd="0" presId="urn:microsoft.com/office/officeart/2005/8/layout/venn1"/>
    <dgm:cxn modelId="{0AF0333C-8C45-41A4-A7D8-5D485649754A}" type="presParOf" srcId="{F3FD4F15-FE67-40D4-90A9-C496731670FC}" destId="{0993F450-9F50-4902-BC2C-DEECE568B3AD}" srcOrd="6" destOrd="0" presId="urn:microsoft.com/office/officeart/2005/8/layout/venn1"/>
    <dgm:cxn modelId="{636394AB-E033-469F-9CB1-E3984F7D8F18}" type="presParOf" srcId="{F3FD4F15-FE67-40D4-90A9-C496731670FC}" destId="{ED6AAE2A-48DD-4C8F-A6A9-82D4D77F436A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E82A3DF-8229-474D-B4D9-7F93D8F8018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BFE79DC-1200-45C6-9095-4EF97AC80BDC}">
      <dgm:prSet/>
      <dgm:spPr/>
      <dgm:t>
        <a:bodyPr/>
        <a:lstStyle/>
        <a:p>
          <a:pPr rtl="0"/>
          <a:r>
            <a:rPr lang="en-US" smtClean="0"/>
            <a:t>VI</a:t>
          </a:r>
          <a:r>
            <a:rPr lang="uk-UA" smtClean="0"/>
            <a:t>І. Швидко реагувати на пропозиції, відгуки і скарги клієнтів. </a:t>
          </a:r>
          <a:endParaRPr lang="uk-UA"/>
        </a:p>
      </dgm:t>
    </dgm:pt>
    <dgm:pt modelId="{46E27093-39DE-4B42-B3ED-31C861726742}" type="parTrans" cxnId="{CD0619FD-38A8-4E67-AD37-05DE73D926E5}">
      <dgm:prSet/>
      <dgm:spPr/>
      <dgm:t>
        <a:bodyPr/>
        <a:lstStyle/>
        <a:p>
          <a:endParaRPr lang="uk-UA"/>
        </a:p>
      </dgm:t>
    </dgm:pt>
    <dgm:pt modelId="{20EB8E20-A0DC-4CE9-A85E-8B5A45A0E3D7}" type="sibTrans" cxnId="{CD0619FD-38A8-4E67-AD37-05DE73D926E5}">
      <dgm:prSet/>
      <dgm:spPr/>
      <dgm:t>
        <a:bodyPr/>
        <a:lstStyle/>
        <a:p>
          <a:endParaRPr lang="uk-UA"/>
        </a:p>
      </dgm:t>
    </dgm:pt>
    <dgm:pt modelId="{396CC424-B22F-4CAD-BB14-BA6A8E2C19AB}">
      <dgm:prSet/>
      <dgm:spPr/>
      <dgm:t>
        <a:bodyPr/>
        <a:lstStyle/>
        <a:p>
          <a:pPr rtl="0"/>
          <a:r>
            <a:rPr lang="uk-UA" smtClean="0"/>
            <a:t>Алгоритми ШІ допомагають компаніям збирати і аналізувати відгуки гостей, дозволяючи визначити їх враження від перебування у закладі чи користування певними послугами, визначити сфери, які потребують покращення чи вдосконалення, і швидко зреагувати на проблеми, що виникають, що позитивно вплине на управління репутацією компанії. </a:t>
          </a:r>
          <a:endParaRPr lang="uk-UA"/>
        </a:p>
      </dgm:t>
    </dgm:pt>
    <dgm:pt modelId="{B874993B-8037-4D33-AB82-5EA50DC3709A}" type="parTrans" cxnId="{484A5F1E-014A-4FD0-8FD8-0AC9B9341715}">
      <dgm:prSet/>
      <dgm:spPr/>
      <dgm:t>
        <a:bodyPr/>
        <a:lstStyle/>
        <a:p>
          <a:endParaRPr lang="uk-UA"/>
        </a:p>
      </dgm:t>
    </dgm:pt>
    <dgm:pt modelId="{525FDD26-209D-4E92-BAA9-C12B3DA5BE78}" type="sibTrans" cxnId="{484A5F1E-014A-4FD0-8FD8-0AC9B9341715}">
      <dgm:prSet/>
      <dgm:spPr/>
      <dgm:t>
        <a:bodyPr/>
        <a:lstStyle/>
        <a:p>
          <a:endParaRPr lang="uk-UA"/>
        </a:p>
      </dgm:t>
    </dgm:pt>
    <dgm:pt modelId="{1B8818B1-5D49-4169-B48D-6DEA538A3E1E}">
      <dgm:prSet/>
      <dgm:spPr/>
      <dgm:t>
        <a:bodyPr/>
        <a:lstStyle/>
        <a:p>
          <a:pPr rtl="0"/>
          <a:r>
            <a:rPr lang="en-US" smtClean="0"/>
            <a:t>VI</a:t>
          </a:r>
          <a:r>
            <a:rPr lang="uk-UA" smtClean="0"/>
            <a:t>І</a:t>
          </a:r>
          <a:r>
            <a:rPr lang="en-US" smtClean="0"/>
            <a:t>I. </a:t>
          </a:r>
          <a:r>
            <a:rPr lang="uk-UA" smtClean="0"/>
            <a:t>Динамічно оптимізувати ціноутворення. </a:t>
          </a:r>
          <a:endParaRPr lang="uk-UA"/>
        </a:p>
      </dgm:t>
    </dgm:pt>
    <dgm:pt modelId="{0FC4AD22-1C9F-402B-8058-4460DCAE5149}" type="parTrans" cxnId="{835AFE29-3733-4190-8301-C98BB2C911DE}">
      <dgm:prSet/>
      <dgm:spPr/>
      <dgm:t>
        <a:bodyPr/>
        <a:lstStyle/>
        <a:p>
          <a:endParaRPr lang="uk-UA"/>
        </a:p>
      </dgm:t>
    </dgm:pt>
    <dgm:pt modelId="{06E48062-6767-47B4-9F93-2AB985DACFD8}" type="sibTrans" cxnId="{835AFE29-3733-4190-8301-C98BB2C911DE}">
      <dgm:prSet/>
      <dgm:spPr/>
      <dgm:t>
        <a:bodyPr/>
        <a:lstStyle/>
        <a:p>
          <a:endParaRPr lang="uk-UA"/>
        </a:p>
      </dgm:t>
    </dgm:pt>
    <dgm:pt modelId="{9B27357D-43C1-445D-B599-6ACA04E086CC}">
      <dgm:prSet/>
      <dgm:spPr/>
      <dgm:t>
        <a:bodyPr/>
        <a:lstStyle/>
        <a:p>
          <a:pPr rtl="0"/>
          <a:r>
            <a:rPr lang="uk-UA" smtClean="0"/>
            <a:t>Алгоритми ШІ дозволяють компаніям коригувати ціни в режимі реального часу з врахуванням попиту, цін конкурентів і поведінки клієнтів.</a:t>
          </a:r>
          <a:endParaRPr lang="uk-UA"/>
        </a:p>
      </dgm:t>
    </dgm:pt>
    <dgm:pt modelId="{3AE45F41-B0BC-43E9-9FE1-2617D66AF338}" type="parTrans" cxnId="{AD51ADAF-EA5E-4992-9FBF-17E0F0886BC3}">
      <dgm:prSet/>
      <dgm:spPr/>
      <dgm:t>
        <a:bodyPr/>
        <a:lstStyle/>
        <a:p>
          <a:endParaRPr lang="uk-UA"/>
        </a:p>
      </dgm:t>
    </dgm:pt>
    <dgm:pt modelId="{23F860B8-1065-4184-835F-C6B175A2F746}" type="sibTrans" cxnId="{AD51ADAF-EA5E-4992-9FBF-17E0F0886BC3}">
      <dgm:prSet/>
      <dgm:spPr/>
      <dgm:t>
        <a:bodyPr/>
        <a:lstStyle/>
        <a:p>
          <a:endParaRPr lang="uk-UA"/>
        </a:p>
      </dgm:t>
    </dgm:pt>
    <dgm:pt modelId="{902B29E3-61E7-4DC9-AF8E-8A98BA3A18CB}" type="pres">
      <dgm:prSet presAssocID="{DE82A3DF-8229-474D-B4D9-7F93D8F80184}" presName="Name0" presStyleCnt="0">
        <dgm:presLayoutVars>
          <dgm:dir/>
          <dgm:animLvl val="lvl"/>
          <dgm:resizeHandles val="exact"/>
        </dgm:presLayoutVars>
      </dgm:prSet>
      <dgm:spPr/>
    </dgm:pt>
    <dgm:pt modelId="{C248A324-286B-486D-BAC7-48E273EE8BFE}" type="pres">
      <dgm:prSet presAssocID="{3BFE79DC-1200-45C6-9095-4EF97AC80BDC}" presName="linNode" presStyleCnt="0"/>
      <dgm:spPr/>
    </dgm:pt>
    <dgm:pt modelId="{7629D84A-22AD-4A7C-980E-3EE3AACA8393}" type="pres">
      <dgm:prSet presAssocID="{3BFE79DC-1200-45C6-9095-4EF97AC80BDC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331DF913-29E4-4BA3-8757-3B0BCBDE3875}" type="pres">
      <dgm:prSet presAssocID="{3BFE79DC-1200-45C6-9095-4EF97AC80BDC}" presName="descendantText" presStyleLbl="alignAccFollowNode1" presStyleIdx="0" presStyleCnt="2">
        <dgm:presLayoutVars>
          <dgm:bulletEnabled val="1"/>
        </dgm:presLayoutVars>
      </dgm:prSet>
      <dgm:spPr/>
    </dgm:pt>
    <dgm:pt modelId="{722E03A4-DE2F-4DEA-A2B8-377D2D108A78}" type="pres">
      <dgm:prSet presAssocID="{20EB8E20-A0DC-4CE9-A85E-8B5A45A0E3D7}" presName="sp" presStyleCnt="0"/>
      <dgm:spPr/>
    </dgm:pt>
    <dgm:pt modelId="{03319035-0EE5-4519-8A9F-5A823BAE590C}" type="pres">
      <dgm:prSet presAssocID="{1B8818B1-5D49-4169-B48D-6DEA538A3E1E}" presName="linNode" presStyleCnt="0"/>
      <dgm:spPr/>
    </dgm:pt>
    <dgm:pt modelId="{2E870F9F-4BEA-4AA1-B93F-C8E4CC0704AD}" type="pres">
      <dgm:prSet presAssocID="{1B8818B1-5D49-4169-B48D-6DEA538A3E1E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49EAFC24-127F-45D4-86B1-BE1E6416EB6D}" type="pres">
      <dgm:prSet presAssocID="{1B8818B1-5D49-4169-B48D-6DEA538A3E1E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835AFE29-3733-4190-8301-C98BB2C911DE}" srcId="{DE82A3DF-8229-474D-B4D9-7F93D8F80184}" destId="{1B8818B1-5D49-4169-B48D-6DEA538A3E1E}" srcOrd="1" destOrd="0" parTransId="{0FC4AD22-1C9F-402B-8058-4460DCAE5149}" sibTransId="{06E48062-6767-47B4-9F93-2AB985DACFD8}"/>
    <dgm:cxn modelId="{CD0619FD-38A8-4E67-AD37-05DE73D926E5}" srcId="{DE82A3DF-8229-474D-B4D9-7F93D8F80184}" destId="{3BFE79DC-1200-45C6-9095-4EF97AC80BDC}" srcOrd="0" destOrd="0" parTransId="{46E27093-39DE-4B42-B3ED-31C861726742}" sibTransId="{20EB8E20-A0DC-4CE9-A85E-8B5A45A0E3D7}"/>
    <dgm:cxn modelId="{265B4BE8-EFBF-4449-8F06-ADE315AF34F5}" type="presOf" srcId="{3BFE79DC-1200-45C6-9095-4EF97AC80BDC}" destId="{7629D84A-22AD-4A7C-980E-3EE3AACA8393}" srcOrd="0" destOrd="0" presId="urn:microsoft.com/office/officeart/2005/8/layout/vList5"/>
    <dgm:cxn modelId="{71D7CBA4-DA33-4CBE-9A5B-06C571A70995}" type="presOf" srcId="{1B8818B1-5D49-4169-B48D-6DEA538A3E1E}" destId="{2E870F9F-4BEA-4AA1-B93F-C8E4CC0704AD}" srcOrd="0" destOrd="0" presId="urn:microsoft.com/office/officeart/2005/8/layout/vList5"/>
    <dgm:cxn modelId="{AD51ADAF-EA5E-4992-9FBF-17E0F0886BC3}" srcId="{1B8818B1-5D49-4169-B48D-6DEA538A3E1E}" destId="{9B27357D-43C1-445D-B599-6ACA04E086CC}" srcOrd="0" destOrd="0" parTransId="{3AE45F41-B0BC-43E9-9FE1-2617D66AF338}" sibTransId="{23F860B8-1065-4184-835F-C6B175A2F746}"/>
    <dgm:cxn modelId="{EA20585D-9A3B-47AE-94F5-832583B59342}" type="presOf" srcId="{396CC424-B22F-4CAD-BB14-BA6A8E2C19AB}" destId="{331DF913-29E4-4BA3-8757-3B0BCBDE3875}" srcOrd="0" destOrd="0" presId="urn:microsoft.com/office/officeart/2005/8/layout/vList5"/>
    <dgm:cxn modelId="{B3FDDCED-B45D-4693-8275-9908B4E3EBC9}" type="presOf" srcId="{9B27357D-43C1-445D-B599-6ACA04E086CC}" destId="{49EAFC24-127F-45D4-86B1-BE1E6416EB6D}" srcOrd="0" destOrd="0" presId="urn:microsoft.com/office/officeart/2005/8/layout/vList5"/>
    <dgm:cxn modelId="{484A5F1E-014A-4FD0-8FD8-0AC9B9341715}" srcId="{3BFE79DC-1200-45C6-9095-4EF97AC80BDC}" destId="{396CC424-B22F-4CAD-BB14-BA6A8E2C19AB}" srcOrd="0" destOrd="0" parTransId="{B874993B-8037-4D33-AB82-5EA50DC3709A}" sibTransId="{525FDD26-209D-4E92-BAA9-C12B3DA5BE78}"/>
    <dgm:cxn modelId="{20430048-D329-4F47-9A9F-8DA1F7F3CBB5}" type="presOf" srcId="{DE82A3DF-8229-474D-B4D9-7F93D8F80184}" destId="{902B29E3-61E7-4DC9-AF8E-8A98BA3A18CB}" srcOrd="0" destOrd="0" presId="urn:microsoft.com/office/officeart/2005/8/layout/vList5"/>
    <dgm:cxn modelId="{A32DD19C-13A8-4909-991A-E596A2174EC9}" type="presParOf" srcId="{902B29E3-61E7-4DC9-AF8E-8A98BA3A18CB}" destId="{C248A324-286B-486D-BAC7-48E273EE8BFE}" srcOrd="0" destOrd="0" presId="urn:microsoft.com/office/officeart/2005/8/layout/vList5"/>
    <dgm:cxn modelId="{799B3715-4DC2-4890-8DB8-EBEEB946FD73}" type="presParOf" srcId="{C248A324-286B-486D-BAC7-48E273EE8BFE}" destId="{7629D84A-22AD-4A7C-980E-3EE3AACA8393}" srcOrd="0" destOrd="0" presId="urn:microsoft.com/office/officeart/2005/8/layout/vList5"/>
    <dgm:cxn modelId="{E34707B7-A2FF-4568-8D99-D9418607771B}" type="presParOf" srcId="{C248A324-286B-486D-BAC7-48E273EE8BFE}" destId="{331DF913-29E4-4BA3-8757-3B0BCBDE3875}" srcOrd="1" destOrd="0" presId="urn:microsoft.com/office/officeart/2005/8/layout/vList5"/>
    <dgm:cxn modelId="{6883D5CC-EB17-445A-BD2A-A5EDA21FD1B3}" type="presParOf" srcId="{902B29E3-61E7-4DC9-AF8E-8A98BA3A18CB}" destId="{722E03A4-DE2F-4DEA-A2B8-377D2D108A78}" srcOrd="1" destOrd="0" presId="urn:microsoft.com/office/officeart/2005/8/layout/vList5"/>
    <dgm:cxn modelId="{2DD84C61-C4AF-449C-8710-7C8705BD0C3D}" type="presParOf" srcId="{902B29E3-61E7-4DC9-AF8E-8A98BA3A18CB}" destId="{03319035-0EE5-4519-8A9F-5A823BAE590C}" srcOrd="2" destOrd="0" presId="urn:microsoft.com/office/officeart/2005/8/layout/vList5"/>
    <dgm:cxn modelId="{11A461D7-D695-43EC-ACA5-6F297F25D7A3}" type="presParOf" srcId="{03319035-0EE5-4519-8A9F-5A823BAE590C}" destId="{2E870F9F-4BEA-4AA1-B93F-C8E4CC0704AD}" srcOrd="0" destOrd="0" presId="urn:microsoft.com/office/officeart/2005/8/layout/vList5"/>
    <dgm:cxn modelId="{CA669B41-EB47-4270-ACB7-4D97FBE3F116}" type="presParOf" srcId="{03319035-0EE5-4519-8A9F-5A823BAE590C}" destId="{49EAFC24-127F-45D4-86B1-BE1E6416EB6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D19F85-1737-429D-BC99-8551AE64E38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FD222399-0109-4AA0-9161-02480748A040}">
      <dgm:prSet/>
      <dgm:spPr/>
      <dgm:t>
        <a:bodyPr/>
        <a:lstStyle/>
        <a:p>
          <a:pPr rtl="0"/>
          <a:r>
            <a:rPr lang="uk-UA" smtClean="0"/>
            <a:t>Головна мета — створення цінного досвіду для клієнта та посилення довгострокових відносин</a:t>
          </a:r>
          <a:endParaRPr lang="uk-UA"/>
        </a:p>
      </dgm:t>
    </dgm:pt>
    <dgm:pt modelId="{FC04F4D7-A3F3-4450-B2D9-4B655CA556B4}" type="parTrans" cxnId="{C88A499B-C8C1-401A-9766-F207DD32B5D7}">
      <dgm:prSet/>
      <dgm:spPr/>
      <dgm:t>
        <a:bodyPr/>
        <a:lstStyle/>
        <a:p>
          <a:endParaRPr lang="uk-UA"/>
        </a:p>
      </dgm:t>
    </dgm:pt>
    <dgm:pt modelId="{BBF42DCD-72E7-4ADE-AE2C-C4B5D1BE6F07}" type="sibTrans" cxnId="{C88A499B-C8C1-401A-9766-F207DD32B5D7}">
      <dgm:prSet/>
      <dgm:spPr/>
      <dgm:t>
        <a:bodyPr/>
        <a:lstStyle/>
        <a:p>
          <a:endParaRPr lang="uk-UA"/>
        </a:p>
      </dgm:t>
    </dgm:pt>
    <dgm:pt modelId="{5173C2ED-4772-4A40-9F5F-B24CBFF7CA5A}">
      <dgm:prSet/>
      <dgm:spPr/>
      <dgm:t>
        <a:bodyPr/>
        <a:lstStyle/>
        <a:p>
          <a:pPr rtl="0"/>
          <a:r>
            <a:rPr lang="uk-UA" smtClean="0"/>
            <a:t>Перспективи розвитку взаємодії компанії зі споживачами охоплюють </a:t>
          </a:r>
          <a:endParaRPr lang="uk-UA"/>
        </a:p>
      </dgm:t>
    </dgm:pt>
    <dgm:pt modelId="{C380FA62-9715-4827-9E18-9E63F44A0C88}" type="parTrans" cxnId="{4808D29D-FC55-48AE-8EB5-0AFB12C94B9C}">
      <dgm:prSet/>
      <dgm:spPr/>
      <dgm:t>
        <a:bodyPr/>
        <a:lstStyle/>
        <a:p>
          <a:endParaRPr lang="uk-UA"/>
        </a:p>
      </dgm:t>
    </dgm:pt>
    <dgm:pt modelId="{9E3DF0A3-E79D-4752-9C30-4079CD95699F}" type="sibTrans" cxnId="{4808D29D-FC55-48AE-8EB5-0AFB12C94B9C}">
      <dgm:prSet/>
      <dgm:spPr/>
      <dgm:t>
        <a:bodyPr/>
        <a:lstStyle/>
        <a:p>
          <a:endParaRPr lang="uk-UA"/>
        </a:p>
      </dgm:t>
    </dgm:pt>
    <dgm:pt modelId="{70C7325C-FBB6-49F4-9A7B-9126967CA1CC}">
      <dgm:prSet/>
      <dgm:spPr/>
      <dgm:t>
        <a:bodyPr/>
        <a:lstStyle/>
        <a:p>
          <a:pPr rtl="0"/>
          <a:r>
            <a:rPr lang="uk-UA" smtClean="0"/>
            <a:t>впровадження персоналізованих пропозицій, </a:t>
          </a:r>
          <a:endParaRPr lang="uk-UA"/>
        </a:p>
      </dgm:t>
    </dgm:pt>
    <dgm:pt modelId="{EC15C5F9-3CF9-4EEA-96DB-B199485061EE}" type="parTrans" cxnId="{56A5924E-B665-4386-A634-6A28C81025A8}">
      <dgm:prSet/>
      <dgm:spPr/>
      <dgm:t>
        <a:bodyPr/>
        <a:lstStyle/>
        <a:p>
          <a:endParaRPr lang="uk-UA"/>
        </a:p>
      </dgm:t>
    </dgm:pt>
    <dgm:pt modelId="{B93678D0-5D75-4E32-85A8-AC623BC02B37}" type="sibTrans" cxnId="{56A5924E-B665-4386-A634-6A28C81025A8}">
      <dgm:prSet/>
      <dgm:spPr/>
      <dgm:t>
        <a:bodyPr/>
        <a:lstStyle/>
        <a:p>
          <a:endParaRPr lang="uk-UA"/>
        </a:p>
      </dgm:t>
    </dgm:pt>
    <dgm:pt modelId="{E29EF9C5-913B-451A-A500-5927C9FF6101}">
      <dgm:prSet/>
      <dgm:spPr/>
      <dgm:t>
        <a:bodyPr/>
        <a:lstStyle/>
        <a:p>
          <a:pPr rtl="0"/>
          <a:r>
            <a:rPr lang="uk-UA" smtClean="0"/>
            <a:t>використання штучного інтелекту для автоматизації та аналітики, </a:t>
          </a:r>
          <a:endParaRPr lang="uk-UA"/>
        </a:p>
      </dgm:t>
    </dgm:pt>
    <dgm:pt modelId="{35353581-FAEE-4F69-B2DE-39F9BF8AE238}" type="parTrans" cxnId="{3D262255-B508-4981-AE17-F69E65BEF328}">
      <dgm:prSet/>
      <dgm:spPr/>
      <dgm:t>
        <a:bodyPr/>
        <a:lstStyle/>
        <a:p>
          <a:endParaRPr lang="uk-UA"/>
        </a:p>
      </dgm:t>
    </dgm:pt>
    <dgm:pt modelId="{CC0C5925-37B6-4221-81D0-407E18A0AF32}" type="sibTrans" cxnId="{3D262255-B508-4981-AE17-F69E65BEF328}">
      <dgm:prSet/>
      <dgm:spPr/>
      <dgm:t>
        <a:bodyPr/>
        <a:lstStyle/>
        <a:p>
          <a:endParaRPr lang="uk-UA"/>
        </a:p>
      </dgm:t>
    </dgm:pt>
    <dgm:pt modelId="{840197F6-164E-4B44-990E-1F6E64DCB456}">
      <dgm:prSet/>
      <dgm:spPr/>
      <dgm:t>
        <a:bodyPr/>
        <a:lstStyle/>
        <a:p>
          <a:pPr rtl="0"/>
          <a:r>
            <a:rPr lang="uk-UA" smtClean="0"/>
            <a:t>побудову багатоканальних комунікаційних стратегій, </a:t>
          </a:r>
          <a:endParaRPr lang="uk-UA"/>
        </a:p>
      </dgm:t>
    </dgm:pt>
    <dgm:pt modelId="{F12CDF61-97EC-468E-BAEC-A65DB7BD665A}" type="parTrans" cxnId="{44C9F00A-3DB1-480A-8894-AD9E8B23DA45}">
      <dgm:prSet/>
      <dgm:spPr/>
      <dgm:t>
        <a:bodyPr/>
        <a:lstStyle/>
        <a:p>
          <a:endParaRPr lang="uk-UA"/>
        </a:p>
      </dgm:t>
    </dgm:pt>
    <dgm:pt modelId="{199E1343-4460-4AA8-BD2D-9CFD27027F2C}" type="sibTrans" cxnId="{44C9F00A-3DB1-480A-8894-AD9E8B23DA45}">
      <dgm:prSet/>
      <dgm:spPr/>
      <dgm:t>
        <a:bodyPr/>
        <a:lstStyle/>
        <a:p>
          <a:endParaRPr lang="uk-UA"/>
        </a:p>
      </dgm:t>
    </dgm:pt>
    <dgm:pt modelId="{36BC51FC-E7FC-4384-884F-3EC44EBE04B8}">
      <dgm:prSet/>
      <dgm:spPr/>
      <dgm:t>
        <a:bodyPr/>
        <a:lstStyle/>
        <a:p>
          <a:pPr rtl="0"/>
          <a:r>
            <a:rPr lang="uk-UA" smtClean="0"/>
            <a:t>розвиток спільнот лояльних клієнтів,</a:t>
          </a:r>
          <a:endParaRPr lang="uk-UA"/>
        </a:p>
      </dgm:t>
    </dgm:pt>
    <dgm:pt modelId="{9F593632-8AA8-465B-B367-2149850E0D4A}" type="parTrans" cxnId="{55FF0F7A-A465-4228-954D-54FFEDBCEB22}">
      <dgm:prSet/>
      <dgm:spPr/>
      <dgm:t>
        <a:bodyPr/>
        <a:lstStyle/>
        <a:p>
          <a:endParaRPr lang="uk-UA"/>
        </a:p>
      </dgm:t>
    </dgm:pt>
    <dgm:pt modelId="{517077C6-AC2E-4299-B7A1-42E07A941ADC}" type="sibTrans" cxnId="{55FF0F7A-A465-4228-954D-54FFEDBCEB22}">
      <dgm:prSet/>
      <dgm:spPr/>
      <dgm:t>
        <a:bodyPr/>
        <a:lstStyle/>
        <a:p>
          <a:endParaRPr lang="uk-UA"/>
        </a:p>
      </dgm:t>
    </dgm:pt>
    <dgm:pt modelId="{12C7F9D0-5A24-4BA3-9396-420A2F746FA5}">
      <dgm:prSet/>
      <dgm:spPr/>
      <dgm:t>
        <a:bodyPr/>
        <a:lstStyle/>
        <a:p>
          <a:pPr rtl="0"/>
          <a:r>
            <a:rPr lang="uk-UA" smtClean="0"/>
            <a:t>фокус на зворотному зв'язку для поліпшення продуктів і сервісу</a:t>
          </a:r>
          <a:endParaRPr lang="uk-UA"/>
        </a:p>
      </dgm:t>
    </dgm:pt>
    <dgm:pt modelId="{39FAE302-8B4A-49C1-B9BE-F0E86573C034}" type="parTrans" cxnId="{7BF3AA9E-2297-4D29-9AB9-8D30E2A5F97E}">
      <dgm:prSet/>
      <dgm:spPr/>
      <dgm:t>
        <a:bodyPr/>
        <a:lstStyle/>
        <a:p>
          <a:endParaRPr lang="uk-UA"/>
        </a:p>
      </dgm:t>
    </dgm:pt>
    <dgm:pt modelId="{622B2E0C-3415-4643-B801-3E53249EC487}" type="sibTrans" cxnId="{7BF3AA9E-2297-4D29-9AB9-8D30E2A5F97E}">
      <dgm:prSet/>
      <dgm:spPr/>
      <dgm:t>
        <a:bodyPr/>
        <a:lstStyle/>
        <a:p>
          <a:endParaRPr lang="uk-UA"/>
        </a:p>
      </dgm:t>
    </dgm:pt>
    <dgm:pt modelId="{8668F758-CD8B-4D46-8D5F-370AC3115EBF}" type="pres">
      <dgm:prSet presAssocID="{D8D19F85-1737-429D-BC99-8551AE64E388}" presName="linear" presStyleCnt="0">
        <dgm:presLayoutVars>
          <dgm:animLvl val="lvl"/>
          <dgm:resizeHandles val="exact"/>
        </dgm:presLayoutVars>
      </dgm:prSet>
      <dgm:spPr/>
    </dgm:pt>
    <dgm:pt modelId="{A61F7A63-F620-4979-A474-64B5B4592E4C}" type="pres">
      <dgm:prSet presAssocID="{FD222399-0109-4AA0-9161-02480748A04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1AD1AA1-A355-4024-BE44-98821AD5F756}" type="pres">
      <dgm:prSet presAssocID="{BBF42DCD-72E7-4ADE-AE2C-C4B5D1BE6F07}" presName="spacer" presStyleCnt="0"/>
      <dgm:spPr/>
    </dgm:pt>
    <dgm:pt modelId="{6E78FBFF-E1D1-4332-A20D-DCB151308FD7}" type="pres">
      <dgm:prSet presAssocID="{5173C2ED-4772-4A40-9F5F-B24CBFF7CA5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01FB33D-84C0-4F2B-BF70-73B3F98C7B61}" type="pres">
      <dgm:prSet presAssocID="{5173C2ED-4772-4A40-9F5F-B24CBFF7CA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B7B5FD6-7E9C-43F4-B96F-9C41BA0CC753}" type="presOf" srcId="{12C7F9D0-5A24-4BA3-9396-420A2F746FA5}" destId="{F01FB33D-84C0-4F2B-BF70-73B3F98C7B61}" srcOrd="0" destOrd="4" presId="urn:microsoft.com/office/officeart/2005/8/layout/vList2"/>
    <dgm:cxn modelId="{55FF0F7A-A465-4228-954D-54FFEDBCEB22}" srcId="{5173C2ED-4772-4A40-9F5F-B24CBFF7CA5A}" destId="{36BC51FC-E7FC-4384-884F-3EC44EBE04B8}" srcOrd="3" destOrd="0" parTransId="{9F593632-8AA8-465B-B367-2149850E0D4A}" sibTransId="{517077C6-AC2E-4299-B7A1-42E07A941ADC}"/>
    <dgm:cxn modelId="{CB12A06F-6600-44A7-8291-3240068D3F47}" type="presOf" srcId="{70C7325C-FBB6-49F4-9A7B-9126967CA1CC}" destId="{F01FB33D-84C0-4F2B-BF70-73B3F98C7B61}" srcOrd="0" destOrd="0" presId="urn:microsoft.com/office/officeart/2005/8/layout/vList2"/>
    <dgm:cxn modelId="{E60BDA2A-6735-4F6E-BB28-15DE17ADDEDC}" type="presOf" srcId="{FD222399-0109-4AA0-9161-02480748A040}" destId="{A61F7A63-F620-4979-A474-64B5B4592E4C}" srcOrd="0" destOrd="0" presId="urn:microsoft.com/office/officeart/2005/8/layout/vList2"/>
    <dgm:cxn modelId="{D5C693B2-FD4C-4574-BD07-8DA03AF28BFB}" type="presOf" srcId="{D8D19F85-1737-429D-BC99-8551AE64E388}" destId="{8668F758-CD8B-4D46-8D5F-370AC3115EBF}" srcOrd="0" destOrd="0" presId="urn:microsoft.com/office/officeart/2005/8/layout/vList2"/>
    <dgm:cxn modelId="{44C9F00A-3DB1-480A-8894-AD9E8B23DA45}" srcId="{5173C2ED-4772-4A40-9F5F-B24CBFF7CA5A}" destId="{840197F6-164E-4B44-990E-1F6E64DCB456}" srcOrd="2" destOrd="0" parTransId="{F12CDF61-97EC-468E-BAEC-A65DB7BD665A}" sibTransId="{199E1343-4460-4AA8-BD2D-9CFD27027F2C}"/>
    <dgm:cxn modelId="{3FA3AB1E-1247-45D4-A02D-B1D66DFC3BD1}" type="presOf" srcId="{5173C2ED-4772-4A40-9F5F-B24CBFF7CA5A}" destId="{6E78FBFF-E1D1-4332-A20D-DCB151308FD7}" srcOrd="0" destOrd="0" presId="urn:microsoft.com/office/officeart/2005/8/layout/vList2"/>
    <dgm:cxn modelId="{4808D29D-FC55-48AE-8EB5-0AFB12C94B9C}" srcId="{D8D19F85-1737-429D-BC99-8551AE64E388}" destId="{5173C2ED-4772-4A40-9F5F-B24CBFF7CA5A}" srcOrd="1" destOrd="0" parTransId="{C380FA62-9715-4827-9E18-9E63F44A0C88}" sibTransId="{9E3DF0A3-E79D-4752-9C30-4079CD95699F}"/>
    <dgm:cxn modelId="{E82EAD33-836E-4728-BA6E-81D473E78819}" type="presOf" srcId="{36BC51FC-E7FC-4384-884F-3EC44EBE04B8}" destId="{F01FB33D-84C0-4F2B-BF70-73B3F98C7B61}" srcOrd="0" destOrd="3" presId="urn:microsoft.com/office/officeart/2005/8/layout/vList2"/>
    <dgm:cxn modelId="{56A5924E-B665-4386-A634-6A28C81025A8}" srcId="{5173C2ED-4772-4A40-9F5F-B24CBFF7CA5A}" destId="{70C7325C-FBB6-49F4-9A7B-9126967CA1CC}" srcOrd="0" destOrd="0" parTransId="{EC15C5F9-3CF9-4EEA-96DB-B199485061EE}" sibTransId="{B93678D0-5D75-4E32-85A8-AC623BC02B37}"/>
    <dgm:cxn modelId="{8F124BFD-62C6-4D22-AD8D-FCC4C91D13D8}" type="presOf" srcId="{E29EF9C5-913B-451A-A500-5927C9FF6101}" destId="{F01FB33D-84C0-4F2B-BF70-73B3F98C7B61}" srcOrd="0" destOrd="1" presId="urn:microsoft.com/office/officeart/2005/8/layout/vList2"/>
    <dgm:cxn modelId="{7BF3AA9E-2297-4D29-9AB9-8D30E2A5F97E}" srcId="{5173C2ED-4772-4A40-9F5F-B24CBFF7CA5A}" destId="{12C7F9D0-5A24-4BA3-9396-420A2F746FA5}" srcOrd="4" destOrd="0" parTransId="{39FAE302-8B4A-49C1-B9BE-F0E86573C034}" sibTransId="{622B2E0C-3415-4643-B801-3E53249EC487}"/>
    <dgm:cxn modelId="{3D262255-B508-4981-AE17-F69E65BEF328}" srcId="{5173C2ED-4772-4A40-9F5F-B24CBFF7CA5A}" destId="{E29EF9C5-913B-451A-A500-5927C9FF6101}" srcOrd="1" destOrd="0" parTransId="{35353581-FAEE-4F69-B2DE-39F9BF8AE238}" sibTransId="{CC0C5925-37B6-4221-81D0-407E18A0AF32}"/>
    <dgm:cxn modelId="{3DC8D5BE-61F5-49D1-B61F-D71C7E3C4BFC}" type="presOf" srcId="{840197F6-164E-4B44-990E-1F6E64DCB456}" destId="{F01FB33D-84C0-4F2B-BF70-73B3F98C7B61}" srcOrd="0" destOrd="2" presId="urn:microsoft.com/office/officeart/2005/8/layout/vList2"/>
    <dgm:cxn modelId="{C88A499B-C8C1-401A-9766-F207DD32B5D7}" srcId="{D8D19F85-1737-429D-BC99-8551AE64E388}" destId="{FD222399-0109-4AA0-9161-02480748A040}" srcOrd="0" destOrd="0" parTransId="{FC04F4D7-A3F3-4450-B2D9-4B655CA556B4}" sibTransId="{BBF42DCD-72E7-4ADE-AE2C-C4B5D1BE6F07}"/>
    <dgm:cxn modelId="{DC620C24-E746-4C21-885D-CCF07D176DDD}" type="presParOf" srcId="{8668F758-CD8B-4D46-8D5F-370AC3115EBF}" destId="{A61F7A63-F620-4979-A474-64B5B4592E4C}" srcOrd="0" destOrd="0" presId="urn:microsoft.com/office/officeart/2005/8/layout/vList2"/>
    <dgm:cxn modelId="{659EE29E-70A3-4DBA-8ECD-DAE76A2F77BE}" type="presParOf" srcId="{8668F758-CD8B-4D46-8D5F-370AC3115EBF}" destId="{F1AD1AA1-A355-4024-BE44-98821AD5F756}" srcOrd="1" destOrd="0" presId="urn:microsoft.com/office/officeart/2005/8/layout/vList2"/>
    <dgm:cxn modelId="{B814060E-2FC8-49EA-ABDD-7DCB305A3E7C}" type="presParOf" srcId="{8668F758-CD8B-4D46-8D5F-370AC3115EBF}" destId="{6E78FBFF-E1D1-4332-A20D-DCB151308FD7}" srcOrd="2" destOrd="0" presId="urn:microsoft.com/office/officeart/2005/8/layout/vList2"/>
    <dgm:cxn modelId="{D3365003-D0B9-4860-BFA5-816CEED15FC1}" type="presParOf" srcId="{8668F758-CD8B-4D46-8D5F-370AC3115EBF}" destId="{F01FB33D-84C0-4F2B-BF70-73B3F98C7B6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73EDEB-E7F2-4E0D-9E58-ED9B4C0393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917B73A-A8C5-4445-88E1-5D929F0626F1}">
      <dgm:prSet/>
      <dgm:spPr/>
      <dgm:t>
        <a:bodyPr/>
        <a:lstStyle/>
        <a:p>
          <a:pPr rtl="0"/>
          <a:r>
            <a:rPr lang="uk-UA" b="1" smtClean="0"/>
            <a:t>Персоналізація та проактивність:</a:t>
          </a:r>
          <a:endParaRPr lang="uk-UA"/>
        </a:p>
      </dgm:t>
    </dgm:pt>
    <dgm:pt modelId="{C06C227F-8F8E-4E06-A32D-33180E5A7557}" type="parTrans" cxnId="{6FCBBE82-D1F0-4257-9E51-F29E4478D7C7}">
      <dgm:prSet/>
      <dgm:spPr/>
      <dgm:t>
        <a:bodyPr/>
        <a:lstStyle/>
        <a:p>
          <a:endParaRPr lang="uk-UA"/>
        </a:p>
      </dgm:t>
    </dgm:pt>
    <dgm:pt modelId="{C9A50C41-F3FB-427A-B6B8-DA2C8F36B3AE}" type="sibTrans" cxnId="{6FCBBE82-D1F0-4257-9E51-F29E4478D7C7}">
      <dgm:prSet/>
      <dgm:spPr/>
      <dgm:t>
        <a:bodyPr/>
        <a:lstStyle/>
        <a:p>
          <a:endParaRPr lang="uk-UA"/>
        </a:p>
      </dgm:t>
    </dgm:pt>
    <dgm:pt modelId="{44687F04-95FE-45A8-B9F5-567103A0A581}">
      <dgm:prSet/>
      <dgm:spPr/>
      <dgm:t>
        <a:bodyPr/>
        <a:lstStyle/>
        <a:p>
          <a:pPr rtl="0"/>
          <a:r>
            <a:rPr lang="uk-UA" smtClean="0"/>
            <a:t>Використання даних про клієнтів для створення персоналізованих пропозицій, рекомендацій та комунікацій.</a:t>
          </a:r>
          <a:endParaRPr lang="uk-UA"/>
        </a:p>
      </dgm:t>
    </dgm:pt>
    <dgm:pt modelId="{9652D4BE-8989-46AF-A8E7-129442C5730C}" type="parTrans" cxnId="{D78E3C26-233A-4F42-83E4-D743FFE3050C}">
      <dgm:prSet/>
      <dgm:spPr/>
      <dgm:t>
        <a:bodyPr/>
        <a:lstStyle/>
        <a:p>
          <a:endParaRPr lang="uk-UA"/>
        </a:p>
      </dgm:t>
    </dgm:pt>
    <dgm:pt modelId="{B1605B2D-F1A2-4B5F-BEAB-3B1AB86CD466}" type="sibTrans" cxnId="{D78E3C26-233A-4F42-83E4-D743FFE3050C}">
      <dgm:prSet/>
      <dgm:spPr/>
      <dgm:t>
        <a:bodyPr/>
        <a:lstStyle/>
        <a:p>
          <a:endParaRPr lang="uk-UA"/>
        </a:p>
      </dgm:t>
    </dgm:pt>
    <dgm:pt modelId="{CB6D11D0-BBB0-4C4F-854F-C1622CCAC29B}">
      <dgm:prSet/>
      <dgm:spPr/>
      <dgm:t>
        <a:bodyPr/>
        <a:lstStyle/>
        <a:p>
          <a:pPr rtl="0"/>
          <a:r>
            <a:rPr lang="uk-UA" smtClean="0"/>
            <a:t>Застосування штучного інтелекту та машинного навчання для аналізу поведінки споживачів та проактивного задоволення їхніх потреб.</a:t>
          </a:r>
          <a:endParaRPr lang="uk-UA"/>
        </a:p>
      </dgm:t>
    </dgm:pt>
    <dgm:pt modelId="{835D0927-0B37-4CF4-9A8D-CC4B341C50DB}" type="parTrans" cxnId="{A598C6F4-1FD0-42A3-9F14-2CD321F88972}">
      <dgm:prSet/>
      <dgm:spPr/>
      <dgm:t>
        <a:bodyPr/>
        <a:lstStyle/>
        <a:p>
          <a:endParaRPr lang="uk-UA"/>
        </a:p>
      </dgm:t>
    </dgm:pt>
    <dgm:pt modelId="{D1616691-34FF-487D-8582-268256871B76}" type="sibTrans" cxnId="{A598C6F4-1FD0-42A3-9F14-2CD321F88972}">
      <dgm:prSet/>
      <dgm:spPr/>
      <dgm:t>
        <a:bodyPr/>
        <a:lstStyle/>
        <a:p>
          <a:endParaRPr lang="uk-UA"/>
        </a:p>
      </dgm:t>
    </dgm:pt>
    <dgm:pt modelId="{3FDDFB54-7C46-4683-B463-9C9E5D868E8F}">
      <dgm:prSet/>
      <dgm:spPr/>
      <dgm:t>
        <a:bodyPr/>
        <a:lstStyle/>
        <a:p>
          <a:pPr rtl="0"/>
          <a:r>
            <a:rPr lang="uk-UA" b="1" smtClean="0"/>
            <a:t>Багатоканальна взаємодія:</a:t>
          </a:r>
          <a:endParaRPr lang="uk-UA"/>
        </a:p>
      </dgm:t>
    </dgm:pt>
    <dgm:pt modelId="{4F2FAAFA-8456-4D48-A12C-F9A15DDF038B}" type="parTrans" cxnId="{9485A362-3A50-4E01-BFDA-D18817A83F94}">
      <dgm:prSet/>
      <dgm:spPr/>
      <dgm:t>
        <a:bodyPr/>
        <a:lstStyle/>
        <a:p>
          <a:endParaRPr lang="uk-UA"/>
        </a:p>
      </dgm:t>
    </dgm:pt>
    <dgm:pt modelId="{83037885-2F0C-419F-95F7-A84887CA61E9}" type="sibTrans" cxnId="{9485A362-3A50-4E01-BFDA-D18817A83F94}">
      <dgm:prSet/>
      <dgm:spPr/>
      <dgm:t>
        <a:bodyPr/>
        <a:lstStyle/>
        <a:p>
          <a:endParaRPr lang="uk-UA"/>
        </a:p>
      </dgm:t>
    </dgm:pt>
    <dgm:pt modelId="{EA1B3756-A924-4F2C-A23D-EDDDC7E8A32E}">
      <dgm:prSet/>
      <dgm:spPr/>
      <dgm:t>
        <a:bodyPr/>
        <a:lstStyle/>
        <a:p>
          <a:pPr rtl="0"/>
          <a:r>
            <a:rPr lang="uk-UA" smtClean="0"/>
            <a:t>Побудова безшовної комунікації через різні канали (соціальні мережі, месенджери, електронна пошта, чат-боти, мобільні додатки), забезпечуючи узгоджений досвід.</a:t>
          </a:r>
          <a:endParaRPr lang="uk-UA"/>
        </a:p>
      </dgm:t>
    </dgm:pt>
    <dgm:pt modelId="{BB2B6F1C-8D13-44CC-812B-B13BBABF50B6}" type="parTrans" cxnId="{15FA291D-44FE-4FA1-BB4A-231ABB0623CA}">
      <dgm:prSet/>
      <dgm:spPr/>
      <dgm:t>
        <a:bodyPr/>
        <a:lstStyle/>
        <a:p>
          <a:endParaRPr lang="uk-UA"/>
        </a:p>
      </dgm:t>
    </dgm:pt>
    <dgm:pt modelId="{84F9FFDE-284B-4C5A-BEE7-FB9BE676A978}" type="sibTrans" cxnId="{15FA291D-44FE-4FA1-BB4A-231ABB0623CA}">
      <dgm:prSet/>
      <dgm:spPr/>
      <dgm:t>
        <a:bodyPr/>
        <a:lstStyle/>
        <a:p>
          <a:endParaRPr lang="uk-UA"/>
        </a:p>
      </dgm:t>
    </dgm:pt>
    <dgm:pt modelId="{24AC5EED-1F25-449A-A193-D23B84010190}">
      <dgm:prSet/>
      <dgm:spPr/>
      <dgm:t>
        <a:bodyPr/>
        <a:lstStyle/>
        <a:p>
          <a:pPr rtl="0"/>
          <a:r>
            <a:rPr lang="uk-UA" smtClean="0"/>
            <a:t>Зручність для клієнта: можливість взаємодіяти з компанією у зручний час та на обраному каналі.</a:t>
          </a:r>
          <a:endParaRPr lang="uk-UA"/>
        </a:p>
      </dgm:t>
    </dgm:pt>
    <dgm:pt modelId="{A394FC9E-74A3-4A45-9E1B-573EA0FF5A0D}" type="parTrans" cxnId="{857F35C3-4D80-46AD-A7AA-DF6598408CD6}">
      <dgm:prSet/>
      <dgm:spPr/>
      <dgm:t>
        <a:bodyPr/>
        <a:lstStyle/>
        <a:p>
          <a:endParaRPr lang="uk-UA"/>
        </a:p>
      </dgm:t>
    </dgm:pt>
    <dgm:pt modelId="{6C1B1455-160A-447F-9934-E69128E99D3A}" type="sibTrans" cxnId="{857F35C3-4D80-46AD-A7AA-DF6598408CD6}">
      <dgm:prSet/>
      <dgm:spPr/>
      <dgm:t>
        <a:bodyPr/>
        <a:lstStyle/>
        <a:p>
          <a:endParaRPr lang="uk-UA"/>
        </a:p>
      </dgm:t>
    </dgm:pt>
    <dgm:pt modelId="{A53BD1D3-3782-41B0-ACE2-014503AB47EC}" type="pres">
      <dgm:prSet presAssocID="{5373EDEB-E7F2-4E0D-9E58-ED9B4C039329}" presName="Name0" presStyleCnt="0">
        <dgm:presLayoutVars>
          <dgm:dir/>
          <dgm:animLvl val="lvl"/>
          <dgm:resizeHandles val="exact"/>
        </dgm:presLayoutVars>
      </dgm:prSet>
      <dgm:spPr/>
    </dgm:pt>
    <dgm:pt modelId="{059D195E-E413-45F4-B79E-B9ED02E03D52}" type="pres">
      <dgm:prSet presAssocID="{6917B73A-A8C5-4445-88E1-5D929F0626F1}" presName="linNode" presStyleCnt="0"/>
      <dgm:spPr/>
    </dgm:pt>
    <dgm:pt modelId="{4369A4BA-E59C-4CBD-AAE8-01B1110EAD56}" type="pres">
      <dgm:prSet presAssocID="{6917B73A-A8C5-4445-88E1-5D929F0626F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FB3E2676-EE98-4BF6-8685-9F76421DF350}" type="pres">
      <dgm:prSet presAssocID="{6917B73A-A8C5-4445-88E1-5D929F0626F1}" presName="descendantText" presStyleLbl="alignAccFollowNode1" presStyleIdx="0" presStyleCnt="2">
        <dgm:presLayoutVars>
          <dgm:bulletEnabled val="1"/>
        </dgm:presLayoutVars>
      </dgm:prSet>
      <dgm:spPr/>
    </dgm:pt>
    <dgm:pt modelId="{4A5D86A0-E9DB-4AAB-B28F-884AC304DCDB}" type="pres">
      <dgm:prSet presAssocID="{C9A50C41-F3FB-427A-B6B8-DA2C8F36B3AE}" presName="sp" presStyleCnt="0"/>
      <dgm:spPr/>
    </dgm:pt>
    <dgm:pt modelId="{62C16253-2207-4969-9D0B-18AE6128074A}" type="pres">
      <dgm:prSet presAssocID="{3FDDFB54-7C46-4683-B463-9C9E5D868E8F}" presName="linNode" presStyleCnt="0"/>
      <dgm:spPr/>
    </dgm:pt>
    <dgm:pt modelId="{C915B448-3FA9-4102-9A85-8F6B18A1A827}" type="pres">
      <dgm:prSet presAssocID="{3FDDFB54-7C46-4683-B463-9C9E5D868E8F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4F2F51AE-1F9D-48A4-BFD9-A4FE36A2420C}" type="pres">
      <dgm:prSet presAssocID="{3FDDFB54-7C46-4683-B463-9C9E5D868E8F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838BA4A-A91E-49B2-81F0-1157B38A59DB}" type="presOf" srcId="{3FDDFB54-7C46-4683-B463-9C9E5D868E8F}" destId="{C915B448-3FA9-4102-9A85-8F6B18A1A827}" srcOrd="0" destOrd="0" presId="urn:microsoft.com/office/officeart/2005/8/layout/vList5"/>
    <dgm:cxn modelId="{15FA291D-44FE-4FA1-BB4A-231ABB0623CA}" srcId="{3FDDFB54-7C46-4683-B463-9C9E5D868E8F}" destId="{EA1B3756-A924-4F2C-A23D-EDDDC7E8A32E}" srcOrd="0" destOrd="0" parTransId="{BB2B6F1C-8D13-44CC-812B-B13BBABF50B6}" sibTransId="{84F9FFDE-284B-4C5A-BEE7-FB9BE676A978}"/>
    <dgm:cxn modelId="{6C290E2E-E0D9-4710-ADC9-A2D362B6CE43}" type="presOf" srcId="{CB6D11D0-BBB0-4C4F-854F-C1622CCAC29B}" destId="{FB3E2676-EE98-4BF6-8685-9F76421DF350}" srcOrd="0" destOrd="1" presId="urn:microsoft.com/office/officeart/2005/8/layout/vList5"/>
    <dgm:cxn modelId="{857F35C3-4D80-46AD-A7AA-DF6598408CD6}" srcId="{3FDDFB54-7C46-4683-B463-9C9E5D868E8F}" destId="{24AC5EED-1F25-449A-A193-D23B84010190}" srcOrd="1" destOrd="0" parTransId="{A394FC9E-74A3-4A45-9E1B-573EA0FF5A0D}" sibTransId="{6C1B1455-160A-447F-9934-E69128E99D3A}"/>
    <dgm:cxn modelId="{E06F6663-8349-4F08-9E6E-5C82FCA168E2}" type="presOf" srcId="{EA1B3756-A924-4F2C-A23D-EDDDC7E8A32E}" destId="{4F2F51AE-1F9D-48A4-BFD9-A4FE36A2420C}" srcOrd="0" destOrd="0" presId="urn:microsoft.com/office/officeart/2005/8/layout/vList5"/>
    <dgm:cxn modelId="{D78E3C26-233A-4F42-83E4-D743FFE3050C}" srcId="{6917B73A-A8C5-4445-88E1-5D929F0626F1}" destId="{44687F04-95FE-45A8-B9F5-567103A0A581}" srcOrd="0" destOrd="0" parTransId="{9652D4BE-8989-46AF-A8E7-129442C5730C}" sibTransId="{B1605B2D-F1A2-4B5F-BEAB-3B1AB86CD466}"/>
    <dgm:cxn modelId="{6FCBBE82-D1F0-4257-9E51-F29E4478D7C7}" srcId="{5373EDEB-E7F2-4E0D-9E58-ED9B4C039329}" destId="{6917B73A-A8C5-4445-88E1-5D929F0626F1}" srcOrd="0" destOrd="0" parTransId="{C06C227F-8F8E-4E06-A32D-33180E5A7557}" sibTransId="{C9A50C41-F3FB-427A-B6B8-DA2C8F36B3AE}"/>
    <dgm:cxn modelId="{91B4B380-7C4D-47D1-8E04-62D7760A031E}" type="presOf" srcId="{6917B73A-A8C5-4445-88E1-5D929F0626F1}" destId="{4369A4BA-E59C-4CBD-AAE8-01B1110EAD56}" srcOrd="0" destOrd="0" presId="urn:microsoft.com/office/officeart/2005/8/layout/vList5"/>
    <dgm:cxn modelId="{9485A362-3A50-4E01-BFDA-D18817A83F94}" srcId="{5373EDEB-E7F2-4E0D-9E58-ED9B4C039329}" destId="{3FDDFB54-7C46-4683-B463-9C9E5D868E8F}" srcOrd="1" destOrd="0" parTransId="{4F2FAAFA-8456-4D48-A12C-F9A15DDF038B}" sibTransId="{83037885-2F0C-419F-95F7-A84887CA61E9}"/>
    <dgm:cxn modelId="{20796E3B-913E-446F-B13D-9D07220D8131}" type="presOf" srcId="{44687F04-95FE-45A8-B9F5-567103A0A581}" destId="{FB3E2676-EE98-4BF6-8685-9F76421DF350}" srcOrd="0" destOrd="0" presId="urn:microsoft.com/office/officeart/2005/8/layout/vList5"/>
    <dgm:cxn modelId="{B761C1A3-BF99-4973-8BC8-7653FFD716B9}" type="presOf" srcId="{5373EDEB-E7F2-4E0D-9E58-ED9B4C039329}" destId="{A53BD1D3-3782-41B0-ACE2-014503AB47EC}" srcOrd="0" destOrd="0" presId="urn:microsoft.com/office/officeart/2005/8/layout/vList5"/>
    <dgm:cxn modelId="{91E93AFB-12E3-4162-8C94-F3813BA7DDB5}" type="presOf" srcId="{24AC5EED-1F25-449A-A193-D23B84010190}" destId="{4F2F51AE-1F9D-48A4-BFD9-A4FE36A2420C}" srcOrd="0" destOrd="1" presId="urn:microsoft.com/office/officeart/2005/8/layout/vList5"/>
    <dgm:cxn modelId="{A598C6F4-1FD0-42A3-9F14-2CD321F88972}" srcId="{6917B73A-A8C5-4445-88E1-5D929F0626F1}" destId="{CB6D11D0-BBB0-4C4F-854F-C1622CCAC29B}" srcOrd="1" destOrd="0" parTransId="{835D0927-0B37-4CF4-9A8D-CC4B341C50DB}" sibTransId="{D1616691-34FF-487D-8582-268256871B76}"/>
    <dgm:cxn modelId="{D39D5589-BB33-45A6-8A7E-071631DDF738}" type="presParOf" srcId="{A53BD1D3-3782-41B0-ACE2-014503AB47EC}" destId="{059D195E-E413-45F4-B79E-B9ED02E03D52}" srcOrd="0" destOrd="0" presId="urn:microsoft.com/office/officeart/2005/8/layout/vList5"/>
    <dgm:cxn modelId="{F94CC835-1DEF-4C96-BA74-A226CF5AFA8C}" type="presParOf" srcId="{059D195E-E413-45F4-B79E-B9ED02E03D52}" destId="{4369A4BA-E59C-4CBD-AAE8-01B1110EAD56}" srcOrd="0" destOrd="0" presId="urn:microsoft.com/office/officeart/2005/8/layout/vList5"/>
    <dgm:cxn modelId="{C03FE578-87AC-4018-8D61-1A314EF9295F}" type="presParOf" srcId="{059D195E-E413-45F4-B79E-B9ED02E03D52}" destId="{FB3E2676-EE98-4BF6-8685-9F76421DF350}" srcOrd="1" destOrd="0" presId="urn:microsoft.com/office/officeart/2005/8/layout/vList5"/>
    <dgm:cxn modelId="{AF9CE316-3E82-4834-BA9B-27A1E96D332A}" type="presParOf" srcId="{A53BD1D3-3782-41B0-ACE2-014503AB47EC}" destId="{4A5D86A0-E9DB-4AAB-B28F-884AC304DCDB}" srcOrd="1" destOrd="0" presId="urn:microsoft.com/office/officeart/2005/8/layout/vList5"/>
    <dgm:cxn modelId="{8A8589F9-B97D-4998-BCD3-3801DC8A6383}" type="presParOf" srcId="{A53BD1D3-3782-41B0-ACE2-014503AB47EC}" destId="{62C16253-2207-4969-9D0B-18AE6128074A}" srcOrd="2" destOrd="0" presId="urn:microsoft.com/office/officeart/2005/8/layout/vList5"/>
    <dgm:cxn modelId="{94DD609F-FBE3-4EA4-AF0D-E09E0EE2E0AD}" type="presParOf" srcId="{62C16253-2207-4969-9D0B-18AE6128074A}" destId="{C915B448-3FA9-4102-9A85-8F6B18A1A827}" srcOrd="0" destOrd="0" presId="urn:microsoft.com/office/officeart/2005/8/layout/vList5"/>
    <dgm:cxn modelId="{4C796482-7D5F-4A25-87F3-D65A77ED5D02}" type="presParOf" srcId="{62C16253-2207-4969-9D0B-18AE6128074A}" destId="{4F2F51AE-1F9D-48A4-BFD9-A4FE36A2420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895A4B-4611-4F3E-A3DB-C1F59E74D00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82F141D-C1CF-461B-B5BE-0F5D7A5EFCD4}">
      <dgm:prSet/>
      <dgm:spPr/>
      <dgm:t>
        <a:bodyPr/>
        <a:lstStyle/>
        <a:p>
          <a:pPr rtl="0"/>
          <a:r>
            <a:rPr lang="uk-UA" b="1" smtClean="0"/>
            <a:t>Розвиток спільнот та залучення клієнтів:</a:t>
          </a:r>
          <a:endParaRPr lang="uk-UA"/>
        </a:p>
      </dgm:t>
    </dgm:pt>
    <dgm:pt modelId="{2B9F131C-67AF-4C03-A2D8-B043206AAF86}" type="parTrans" cxnId="{FDA01F31-47D1-48A3-A796-780066050757}">
      <dgm:prSet/>
      <dgm:spPr/>
      <dgm:t>
        <a:bodyPr/>
        <a:lstStyle/>
        <a:p>
          <a:endParaRPr lang="uk-UA"/>
        </a:p>
      </dgm:t>
    </dgm:pt>
    <dgm:pt modelId="{2A51D613-A9EC-4771-83B6-62403DBB36D6}" type="sibTrans" cxnId="{FDA01F31-47D1-48A3-A796-780066050757}">
      <dgm:prSet/>
      <dgm:spPr/>
      <dgm:t>
        <a:bodyPr/>
        <a:lstStyle/>
        <a:p>
          <a:endParaRPr lang="uk-UA"/>
        </a:p>
      </dgm:t>
    </dgm:pt>
    <dgm:pt modelId="{99D519FC-3BCD-4EB0-AAE4-02226658BA6E}">
      <dgm:prSet/>
      <dgm:spPr/>
      <dgm:t>
        <a:bodyPr/>
        <a:lstStyle/>
        <a:p>
          <a:pPr rtl="0"/>
          <a:r>
            <a:rPr lang="uk-UA" smtClean="0"/>
            <a:t>Створення онлайн-платформ для обміну досвідом та взаємодії між споживачами та компанією.</a:t>
          </a:r>
          <a:endParaRPr lang="uk-UA"/>
        </a:p>
      </dgm:t>
    </dgm:pt>
    <dgm:pt modelId="{14035F10-CE86-41F9-8176-87FF876EC64F}" type="parTrans" cxnId="{A84AFA82-5198-4AA4-BB04-DA2B55834E77}">
      <dgm:prSet/>
      <dgm:spPr/>
      <dgm:t>
        <a:bodyPr/>
        <a:lstStyle/>
        <a:p>
          <a:endParaRPr lang="uk-UA"/>
        </a:p>
      </dgm:t>
    </dgm:pt>
    <dgm:pt modelId="{A1FEDC0F-13B1-46D2-A6B3-8C1A390F8EC3}" type="sibTrans" cxnId="{A84AFA82-5198-4AA4-BB04-DA2B55834E77}">
      <dgm:prSet/>
      <dgm:spPr/>
      <dgm:t>
        <a:bodyPr/>
        <a:lstStyle/>
        <a:p>
          <a:endParaRPr lang="uk-UA"/>
        </a:p>
      </dgm:t>
    </dgm:pt>
    <dgm:pt modelId="{3976CB8B-3922-4864-A34D-DF9B16A4C72B}">
      <dgm:prSet/>
      <dgm:spPr/>
      <dgm:t>
        <a:bodyPr/>
        <a:lstStyle/>
        <a:p>
          <a:pPr rtl="0"/>
          <a:r>
            <a:rPr lang="uk-UA" smtClean="0"/>
            <a:t>Використання програм лояльності, гейміфікації та ексклюзивного контенту для стимулювання залученості.</a:t>
          </a:r>
          <a:endParaRPr lang="uk-UA"/>
        </a:p>
      </dgm:t>
    </dgm:pt>
    <dgm:pt modelId="{A1FC6100-5901-4DC8-8770-75A94A3AD2E2}" type="parTrans" cxnId="{6CB9453F-5BA7-4DC9-9A8F-4C38E6091DD8}">
      <dgm:prSet/>
      <dgm:spPr/>
      <dgm:t>
        <a:bodyPr/>
        <a:lstStyle/>
        <a:p>
          <a:endParaRPr lang="uk-UA"/>
        </a:p>
      </dgm:t>
    </dgm:pt>
    <dgm:pt modelId="{7F211854-673A-4525-908D-9A14E7C153C9}" type="sibTrans" cxnId="{6CB9453F-5BA7-4DC9-9A8F-4C38E6091DD8}">
      <dgm:prSet/>
      <dgm:spPr/>
      <dgm:t>
        <a:bodyPr/>
        <a:lstStyle/>
        <a:p>
          <a:endParaRPr lang="uk-UA"/>
        </a:p>
      </dgm:t>
    </dgm:pt>
    <dgm:pt modelId="{7F7AA1DC-1EDB-409D-B14D-0FB31ECC71E1}">
      <dgm:prSet/>
      <dgm:spPr/>
      <dgm:t>
        <a:bodyPr/>
        <a:lstStyle/>
        <a:p>
          <a:pPr rtl="0"/>
          <a:r>
            <a:rPr lang="uk-UA" b="1" smtClean="0"/>
            <a:t>Зворотний зв'язок та покращення:</a:t>
          </a:r>
          <a:endParaRPr lang="uk-UA"/>
        </a:p>
      </dgm:t>
    </dgm:pt>
    <dgm:pt modelId="{A5DF0309-DD85-4AB4-8848-335AB38DE077}" type="parTrans" cxnId="{5ACDBBAC-CE4D-46B2-AEA0-F761E907E68A}">
      <dgm:prSet/>
      <dgm:spPr/>
      <dgm:t>
        <a:bodyPr/>
        <a:lstStyle/>
        <a:p>
          <a:endParaRPr lang="uk-UA"/>
        </a:p>
      </dgm:t>
    </dgm:pt>
    <dgm:pt modelId="{86F371B4-D933-483E-A11F-B43456942B80}" type="sibTrans" cxnId="{5ACDBBAC-CE4D-46B2-AEA0-F761E907E68A}">
      <dgm:prSet/>
      <dgm:spPr/>
      <dgm:t>
        <a:bodyPr/>
        <a:lstStyle/>
        <a:p>
          <a:endParaRPr lang="uk-UA"/>
        </a:p>
      </dgm:t>
    </dgm:pt>
    <dgm:pt modelId="{FFEA19F6-27AA-42F4-ABCB-9F6DE81787FD}">
      <dgm:prSet/>
      <dgm:spPr/>
      <dgm:t>
        <a:bodyPr/>
        <a:lstStyle/>
        <a:p>
          <a:pPr rtl="0"/>
          <a:r>
            <a:rPr lang="uk-UA" smtClean="0"/>
            <a:t>Систематичний збір та аналіз відгуків клієнтів через опитування, соціальні мережі та інші інструменти.</a:t>
          </a:r>
          <a:endParaRPr lang="uk-UA"/>
        </a:p>
      </dgm:t>
    </dgm:pt>
    <dgm:pt modelId="{8FFDF986-D761-4BEE-B418-840F249A0C4A}" type="parTrans" cxnId="{6F2F76FC-E95F-4595-8E7C-F34009900AEB}">
      <dgm:prSet/>
      <dgm:spPr/>
      <dgm:t>
        <a:bodyPr/>
        <a:lstStyle/>
        <a:p>
          <a:endParaRPr lang="uk-UA"/>
        </a:p>
      </dgm:t>
    </dgm:pt>
    <dgm:pt modelId="{A4BAF2A6-DF56-4BAE-8FC6-6A17D4269075}" type="sibTrans" cxnId="{6F2F76FC-E95F-4595-8E7C-F34009900AEB}">
      <dgm:prSet/>
      <dgm:spPr/>
      <dgm:t>
        <a:bodyPr/>
        <a:lstStyle/>
        <a:p>
          <a:endParaRPr lang="uk-UA"/>
        </a:p>
      </dgm:t>
    </dgm:pt>
    <dgm:pt modelId="{3D13D893-1002-4C12-9C16-1AC246514E80}">
      <dgm:prSet/>
      <dgm:spPr/>
      <dgm:t>
        <a:bodyPr/>
        <a:lstStyle/>
        <a:p>
          <a:pPr rtl="0"/>
          <a:r>
            <a:rPr lang="uk-UA" smtClean="0"/>
            <a:t>Використання отриманої інформації для вдосконалення продуктів, послуг та клієнтського сервісу.</a:t>
          </a:r>
          <a:endParaRPr lang="uk-UA"/>
        </a:p>
      </dgm:t>
    </dgm:pt>
    <dgm:pt modelId="{5C1B171F-03BE-4B24-928A-2516453E6E20}" type="parTrans" cxnId="{39AB64EE-FEEC-47AE-A96B-78E4947BD688}">
      <dgm:prSet/>
      <dgm:spPr/>
      <dgm:t>
        <a:bodyPr/>
        <a:lstStyle/>
        <a:p>
          <a:endParaRPr lang="uk-UA"/>
        </a:p>
      </dgm:t>
    </dgm:pt>
    <dgm:pt modelId="{C8A8BA7D-189B-4233-90C8-F5E0015F15BE}" type="sibTrans" cxnId="{39AB64EE-FEEC-47AE-A96B-78E4947BD688}">
      <dgm:prSet/>
      <dgm:spPr/>
      <dgm:t>
        <a:bodyPr/>
        <a:lstStyle/>
        <a:p>
          <a:endParaRPr lang="uk-UA"/>
        </a:p>
      </dgm:t>
    </dgm:pt>
    <dgm:pt modelId="{34EEFE7C-D0C7-4CAF-8F0D-AA6AC1A6BCD9}" type="pres">
      <dgm:prSet presAssocID="{9A895A4B-4611-4F3E-A3DB-C1F59E74D000}" presName="Name0" presStyleCnt="0">
        <dgm:presLayoutVars>
          <dgm:dir/>
          <dgm:animLvl val="lvl"/>
          <dgm:resizeHandles val="exact"/>
        </dgm:presLayoutVars>
      </dgm:prSet>
      <dgm:spPr/>
    </dgm:pt>
    <dgm:pt modelId="{37E7BB37-9512-4E03-A6DE-51C8A2FA9984}" type="pres">
      <dgm:prSet presAssocID="{982F141D-C1CF-461B-B5BE-0F5D7A5EFCD4}" presName="linNode" presStyleCnt="0"/>
      <dgm:spPr/>
    </dgm:pt>
    <dgm:pt modelId="{33986A50-E86B-463C-9E58-61770695C3C8}" type="pres">
      <dgm:prSet presAssocID="{982F141D-C1CF-461B-B5BE-0F5D7A5EFCD4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BB3DF11-A5B1-4251-9235-6A1159A518E0}" type="pres">
      <dgm:prSet presAssocID="{982F141D-C1CF-461B-B5BE-0F5D7A5EFCD4}" presName="descendantText" presStyleLbl="alignAccFollowNode1" presStyleIdx="0" presStyleCnt="2">
        <dgm:presLayoutVars>
          <dgm:bulletEnabled val="1"/>
        </dgm:presLayoutVars>
      </dgm:prSet>
      <dgm:spPr/>
    </dgm:pt>
    <dgm:pt modelId="{0EF1AB62-50AE-4092-AFAC-751E18DA74CA}" type="pres">
      <dgm:prSet presAssocID="{2A51D613-A9EC-4771-83B6-62403DBB36D6}" presName="sp" presStyleCnt="0"/>
      <dgm:spPr/>
    </dgm:pt>
    <dgm:pt modelId="{91CB1936-641C-4AED-99F2-5345DEDA5C3C}" type="pres">
      <dgm:prSet presAssocID="{7F7AA1DC-1EDB-409D-B14D-0FB31ECC71E1}" presName="linNode" presStyleCnt="0"/>
      <dgm:spPr/>
    </dgm:pt>
    <dgm:pt modelId="{007BE8DE-1ADF-4144-AA46-D87776378EF1}" type="pres">
      <dgm:prSet presAssocID="{7F7AA1DC-1EDB-409D-B14D-0FB31ECC71E1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27904970-90D2-44EF-8310-8D727244904F}" type="pres">
      <dgm:prSet presAssocID="{7F7AA1DC-1EDB-409D-B14D-0FB31ECC71E1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84AFA82-5198-4AA4-BB04-DA2B55834E77}" srcId="{982F141D-C1CF-461B-B5BE-0F5D7A5EFCD4}" destId="{99D519FC-3BCD-4EB0-AAE4-02226658BA6E}" srcOrd="0" destOrd="0" parTransId="{14035F10-CE86-41F9-8176-87FF876EC64F}" sibTransId="{A1FEDC0F-13B1-46D2-A6B3-8C1A390F8EC3}"/>
    <dgm:cxn modelId="{24D22B89-6384-44E8-9907-BD3F4B24FFB2}" type="presOf" srcId="{982F141D-C1CF-461B-B5BE-0F5D7A5EFCD4}" destId="{33986A50-E86B-463C-9E58-61770695C3C8}" srcOrd="0" destOrd="0" presId="urn:microsoft.com/office/officeart/2005/8/layout/vList5"/>
    <dgm:cxn modelId="{6F2F76FC-E95F-4595-8E7C-F34009900AEB}" srcId="{7F7AA1DC-1EDB-409D-B14D-0FB31ECC71E1}" destId="{FFEA19F6-27AA-42F4-ABCB-9F6DE81787FD}" srcOrd="0" destOrd="0" parTransId="{8FFDF986-D761-4BEE-B418-840F249A0C4A}" sibTransId="{A4BAF2A6-DF56-4BAE-8FC6-6A17D4269075}"/>
    <dgm:cxn modelId="{39AB64EE-FEEC-47AE-A96B-78E4947BD688}" srcId="{7F7AA1DC-1EDB-409D-B14D-0FB31ECC71E1}" destId="{3D13D893-1002-4C12-9C16-1AC246514E80}" srcOrd="1" destOrd="0" parTransId="{5C1B171F-03BE-4B24-928A-2516453E6E20}" sibTransId="{C8A8BA7D-189B-4233-90C8-F5E0015F15BE}"/>
    <dgm:cxn modelId="{748F9290-3E5D-4439-BA0F-42AA892ABB97}" type="presOf" srcId="{9A895A4B-4611-4F3E-A3DB-C1F59E74D000}" destId="{34EEFE7C-D0C7-4CAF-8F0D-AA6AC1A6BCD9}" srcOrd="0" destOrd="0" presId="urn:microsoft.com/office/officeart/2005/8/layout/vList5"/>
    <dgm:cxn modelId="{6CB9453F-5BA7-4DC9-9A8F-4C38E6091DD8}" srcId="{982F141D-C1CF-461B-B5BE-0F5D7A5EFCD4}" destId="{3976CB8B-3922-4864-A34D-DF9B16A4C72B}" srcOrd="1" destOrd="0" parTransId="{A1FC6100-5901-4DC8-8770-75A94A3AD2E2}" sibTransId="{7F211854-673A-4525-908D-9A14E7C153C9}"/>
    <dgm:cxn modelId="{FDA01F31-47D1-48A3-A796-780066050757}" srcId="{9A895A4B-4611-4F3E-A3DB-C1F59E74D000}" destId="{982F141D-C1CF-461B-B5BE-0F5D7A5EFCD4}" srcOrd="0" destOrd="0" parTransId="{2B9F131C-67AF-4C03-A2D8-B043206AAF86}" sibTransId="{2A51D613-A9EC-4771-83B6-62403DBB36D6}"/>
    <dgm:cxn modelId="{5ACDBBAC-CE4D-46B2-AEA0-F761E907E68A}" srcId="{9A895A4B-4611-4F3E-A3DB-C1F59E74D000}" destId="{7F7AA1DC-1EDB-409D-B14D-0FB31ECC71E1}" srcOrd="1" destOrd="0" parTransId="{A5DF0309-DD85-4AB4-8848-335AB38DE077}" sibTransId="{86F371B4-D933-483E-A11F-B43456942B80}"/>
    <dgm:cxn modelId="{66EF5ECE-11DF-4632-99EA-A4D005223F8F}" type="presOf" srcId="{FFEA19F6-27AA-42F4-ABCB-9F6DE81787FD}" destId="{27904970-90D2-44EF-8310-8D727244904F}" srcOrd="0" destOrd="0" presId="urn:microsoft.com/office/officeart/2005/8/layout/vList5"/>
    <dgm:cxn modelId="{9C2F3854-8498-4D0C-8BF1-AAC9007DD674}" type="presOf" srcId="{7F7AA1DC-1EDB-409D-B14D-0FB31ECC71E1}" destId="{007BE8DE-1ADF-4144-AA46-D87776378EF1}" srcOrd="0" destOrd="0" presId="urn:microsoft.com/office/officeart/2005/8/layout/vList5"/>
    <dgm:cxn modelId="{9857320A-74C1-4108-AC11-A39E4EB8AD9D}" type="presOf" srcId="{99D519FC-3BCD-4EB0-AAE4-02226658BA6E}" destId="{9BB3DF11-A5B1-4251-9235-6A1159A518E0}" srcOrd="0" destOrd="0" presId="urn:microsoft.com/office/officeart/2005/8/layout/vList5"/>
    <dgm:cxn modelId="{C1B7CC32-07F1-4654-8775-42250C3F4622}" type="presOf" srcId="{3976CB8B-3922-4864-A34D-DF9B16A4C72B}" destId="{9BB3DF11-A5B1-4251-9235-6A1159A518E0}" srcOrd="0" destOrd="1" presId="urn:microsoft.com/office/officeart/2005/8/layout/vList5"/>
    <dgm:cxn modelId="{3717BECC-EB27-4477-8122-526E5E070976}" type="presOf" srcId="{3D13D893-1002-4C12-9C16-1AC246514E80}" destId="{27904970-90D2-44EF-8310-8D727244904F}" srcOrd="0" destOrd="1" presId="urn:microsoft.com/office/officeart/2005/8/layout/vList5"/>
    <dgm:cxn modelId="{E4A5A2E1-7C12-423E-AE42-2A1EA89E6141}" type="presParOf" srcId="{34EEFE7C-D0C7-4CAF-8F0D-AA6AC1A6BCD9}" destId="{37E7BB37-9512-4E03-A6DE-51C8A2FA9984}" srcOrd="0" destOrd="0" presId="urn:microsoft.com/office/officeart/2005/8/layout/vList5"/>
    <dgm:cxn modelId="{5D32C941-4452-4B92-994E-4735D93F000E}" type="presParOf" srcId="{37E7BB37-9512-4E03-A6DE-51C8A2FA9984}" destId="{33986A50-E86B-463C-9E58-61770695C3C8}" srcOrd="0" destOrd="0" presId="urn:microsoft.com/office/officeart/2005/8/layout/vList5"/>
    <dgm:cxn modelId="{D622E22D-31B0-461A-A134-A0CA72CC158C}" type="presParOf" srcId="{37E7BB37-9512-4E03-A6DE-51C8A2FA9984}" destId="{9BB3DF11-A5B1-4251-9235-6A1159A518E0}" srcOrd="1" destOrd="0" presId="urn:microsoft.com/office/officeart/2005/8/layout/vList5"/>
    <dgm:cxn modelId="{EB5A10BD-4791-4032-89AA-07A0E660870A}" type="presParOf" srcId="{34EEFE7C-D0C7-4CAF-8F0D-AA6AC1A6BCD9}" destId="{0EF1AB62-50AE-4092-AFAC-751E18DA74CA}" srcOrd="1" destOrd="0" presId="urn:microsoft.com/office/officeart/2005/8/layout/vList5"/>
    <dgm:cxn modelId="{A7E2193A-9F16-45B0-91CA-A2393792D01D}" type="presParOf" srcId="{34EEFE7C-D0C7-4CAF-8F0D-AA6AC1A6BCD9}" destId="{91CB1936-641C-4AED-99F2-5345DEDA5C3C}" srcOrd="2" destOrd="0" presId="urn:microsoft.com/office/officeart/2005/8/layout/vList5"/>
    <dgm:cxn modelId="{89508933-30FB-4F72-BE01-DD2E23C55D68}" type="presParOf" srcId="{91CB1936-641C-4AED-99F2-5345DEDA5C3C}" destId="{007BE8DE-1ADF-4144-AA46-D87776378EF1}" srcOrd="0" destOrd="0" presId="urn:microsoft.com/office/officeart/2005/8/layout/vList5"/>
    <dgm:cxn modelId="{407586CF-09C3-428F-ABEC-E66669AFBA19}" type="presParOf" srcId="{91CB1936-641C-4AED-99F2-5345DEDA5C3C}" destId="{27904970-90D2-44EF-8310-8D727244904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07990C-E2C3-4F80-BDDC-90654A0899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702ACE9-9B5F-409D-8571-1F0F159195A9}">
      <dgm:prSet/>
      <dgm:spPr/>
      <dgm:t>
        <a:bodyPr/>
        <a:lstStyle/>
        <a:p>
          <a:pPr rtl="0"/>
          <a:r>
            <a:rPr lang="uk-UA" b="1" smtClean="0"/>
            <a:t>Автоматизація та оптимізація процесів:</a:t>
          </a:r>
          <a:endParaRPr lang="uk-UA"/>
        </a:p>
      </dgm:t>
    </dgm:pt>
    <dgm:pt modelId="{2AC51386-B4C8-4D63-A45D-0AED1B611D65}" type="parTrans" cxnId="{6CC88AE3-D813-478C-8819-1286386BDACD}">
      <dgm:prSet/>
      <dgm:spPr/>
      <dgm:t>
        <a:bodyPr/>
        <a:lstStyle/>
        <a:p>
          <a:endParaRPr lang="uk-UA"/>
        </a:p>
      </dgm:t>
    </dgm:pt>
    <dgm:pt modelId="{E5E40D62-20ED-42B0-8BC0-E7E83DFEE451}" type="sibTrans" cxnId="{6CC88AE3-D813-478C-8819-1286386BDACD}">
      <dgm:prSet/>
      <dgm:spPr/>
      <dgm:t>
        <a:bodyPr/>
        <a:lstStyle/>
        <a:p>
          <a:endParaRPr lang="uk-UA"/>
        </a:p>
      </dgm:t>
    </dgm:pt>
    <dgm:pt modelId="{A889E666-4B31-44E2-92D5-12CF2CFCA427}">
      <dgm:prSet/>
      <dgm:spPr/>
      <dgm:t>
        <a:bodyPr/>
        <a:lstStyle/>
        <a:p>
          <a:pPr rtl="0"/>
          <a:r>
            <a:rPr lang="uk-UA" smtClean="0"/>
            <a:t>Впровадження чат-ботів та віртуальних асистентів для надання миттєвої підтримки та відповідей на часті запитання.</a:t>
          </a:r>
          <a:endParaRPr lang="uk-UA"/>
        </a:p>
      </dgm:t>
    </dgm:pt>
    <dgm:pt modelId="{E140C762-45FB-492A-A39B-3E0F8C387D05}" type="parTrans" cxnId="{4522CF07-84F2-4045-BE9B-3226FA7EBE38}">
      <dgm:prSet/>
      <dgm:spPr/>
      <dgm:t>
        <a:bodyPr/>
        <a:lstStyle/>
        <a:p>
          <a:endParaRPr lang="uk-UA"/>
        </a:p>
      </dgm:t>
    </dgm:pt>
    <dgm:pt modelId="{2E907200-7099-47FC-9AC9-01AF4BD9DBE6}" type="sibTrans" cxnId="{4522CF07-84F2-4045-BE9B-3226FA7EBE38}">
      <dgm:prSet/>
      <dgm:spPr/>
      <dgm:t>
        <a:bodyPr/>
        <a:lstStyle/>
        <a:p>
          <a:endParaRPr lang="uk-UA"/>
        </a:p>
      </dgm:t>
    </dgm:pt>
    <dgm:pt modelId="{9ABEB855-2827-4E01-A50A-FE42B3223ABD}">
      <dgm:prSet/>
      <dgm:spPr/>
      <dgm:t>
        <a:bodyPr/>
        <a:lstStyle/>
        <a:p>
          <a:pPr rtl="0"/>
          <a:r>
            <a:rPr lang="uk-UA" smtClean="0"/>
            <a:t>Автоматизація рутинних операцій для звільнення ресурсів та зосередження на більш складних завданнях.</a:t>
          </a:r>
          <a:endParaRPr lang="uk-UA"/>
        </a:p>
      </dgm:t>
    </dgm:pt>
    <dgm:pt modelId="{C1A36B19-8FE9-4CE9-9AD9-811DED85C3D3}" type="parTrans" cxnId="{C06E4FD8-A81D-4FA6-99F8-D276595FCDC7}">
      <dgm:prSet/>
      <dgm:spPr/>
      <dgm:t>
        <a:bodyPr/>
        <a:lstStyle/>
        <a:p>
          <a:endParaRPr lang="uk-UA"/>
        </a:p>
      </dgm:t>
    </dgm:pt>
    <dgm:pt modelId="{3492ABB9-C3CB-4E40-BAAB-0EA72BE001B5}" type="sibTrans" cxnId="{C06E4FD8-A81D-4FA6-99F8-D276595FCDC7}">
      <dgm:prSet/>
      <dgm:spPr/>
      <dgm:t>
        <a:bodyPr/>
        <a:lstStyle/>
        <a:p>
          <a:endParaRPr lang="uk-UA"/>
        </a:p>
      </dgm:t>
    </dgm:pt>
    <dgm:pt modelId="{E0B5B120-A989-4B87-80C8-13120791B842}">
      <dgm:prSet/>
      <dgm:spPr/>
      <dgm:t>
        <a:bodyPr/>
        <a:lstStyle/>
        <a:p>
          <a:pPr rtl="0"/>
          <a:r>
            <a:rPr lang="uk-UA" b="1" smtClean="0"/>
            <a:t>Етичність та прозорість:</a:t>
          </a:r>
          <a:endParaRPr lang="uk-UA"/>
        </a:p>
      </dgm:t>
    </dgm:pt>
    <dgm:pt modelId="{2B3447EC-FFBA-451F-86AF-1FF8D878789E}" type="parTrans" cxnId="{FF23BD85-D614-40D1-9B93-02CA190C8D21}">
      <dgm:prSet/>
      <dgm:spPr/>
      <dgm:t>
        <a:bodyPr/>
        <a:lstStyle/>
        <a:p>
          <a:endParaRPr lang="uk-UA"/>
        </a:p>
      </dgm:t>
    </dgm:pt>
    <dgm:pt modelId="{D1FD0FF7-2F70-45BD-A9E7-6AC8FDB41358}" type="sibTrans" cxnId="{FF23BD85-D614-40D1-9B93-02CA190C8D21}">
      <dgm:prSet/>
      <dgm:spPr/>
      <dgm:t>
        <a:bodyPr/>
        <a:lstStyle/>
        <a:p>
          <a:endParaRPr lang="uk-UA"/>
        </a:p>
      </dgm:t>
    </dgm:pt>
    <dgm:pt modelId="{8DBF1701-C885-4995-B4AE-EB4A97A0732B}">
      <dgm:prSet/>
      <dgm:spPr/>
      <dgm:t>
        <a:bodyPr/>
        <a:lstStyle/>
        <a:p>
          <a:pPr rtl="0"/>
          <a:r>
            <a:rPr lang="uk-UA" smtClean="0"/>
            <a:t>Забезпечення конфіденційності даних споживачів та прозорості в їх використанні.</a:t>
          </a:r>
          <a:endParaRPr lang="uk-UA"/>
        </a:p>
      </dgm:t>
    </dgm:pt>
    <dgm:pt modelId="{6417F0D1-023F-478B-A406-226C2C737799}" type="parTrans" cxnId="{A32AEDE4-8B90-4044-9BE9-A71E8444BFBF}">
      <dgm:prSet/>
      <dgm:spPr/>
      <dgm:t>
        <a:bodyPr/>
        <a:lstStyle/>
        <a:p>
          <a:endParaRPr lang="uk-UA"/>
        </a:p>
      </dgm:t>
    </dgm:pt>
    <dgm:pt modelId="{6BC6E2C7-4323-4B8B-A2CD-3BE2E8B39FF6}" type="sibTrans" cxnId="{A32AEDE4-8B90-4044-9BE9-A71E8444BFBF}">
      <dgm:prSet/>
      <dgm:spPr/>
      <dgm:t>
        <a:bodyPr/>
        <a:lstStyle/>
        <a:p>
          <a:endParaRPr lang="uk-UA"/>
        </a:p>
      </dgm:t>
    </dgm:pt>
    <dgm:pt modelId="{A7E7EFAA-6C0E-463E-B104-D55911052458}">
      <dgm:prSet/>
      <dgm:spPr/>
      <dgm:t>
        <a:bodyPr/>
        <a:lstStyle/>
        <a:p>
          <a:pPr rtl="0"/>
          <a:r>
            <a:rPr lang="uk-UA" smtClean="0"/>
            <a:t>Вибудовування довірливих відносин через чесну та відповідальну комунікацію.</a:t>
          </a:r>
          <a:endParaRPr lang="uk-UA"/>
        </a:p>
      </dgm:t>
    </dgm:pt>
    <dgm:pt modelId="{37526044-F036-439E-B2A1-B33FEB681776}" type="parTrans" cxnId="{3C85B687-81AF-496C-9E86-A20B33F451DB}">
      <dgm:prSet/>
      <dgm:spPr/>
      <dgm:t>
        <a:bodyPr/>
        <a:lstStyle/>
        <a:p>
          <a:endParaRPr lang="uk-UA"/>
        </a:p>
      </dgm:t>
    </dgm:pt>
    <dgm:pt modelId="{A2463B35-BD26-4691-882C-AB152251E3AE}" type="sibTrans" cxnId="{3C85B687-81AF-496C-9E86-A20B33F451DB}">
      <dgm:prSet/>
      <dgm:spPr/>
      <dgm:t>
        <a:bodyPr/>
        <a:lstStyle/>
        <a:p>
          <a:endParaRPr lang="uk-UA"/>
        </a:p>
      </dgm:t>
    </dgm:pt>
    <dgm:pt modelId="{9220DFB9-5CC2-4BDB-B8D9-44253D1EED30}" type="pres">
      <dgm:prSet presAssocID="{3D07990C-E2C3-4F80-BDDC-90654A0899D8}" presName="Name0" presStyleCnt="0">
        <dgm:presLayoutVars>
          <dgm:dir/>
          <dgm:animLvl val="lvl"/>
          <dgm:resizeHandles val="exact"/>
        </dgm:presLayoutVars>
      </dgm:prSet>
      <dgm:spPr/>
    </dgm:pt>
    <dgm:pt modelId="{1907F0DF-3D1D-4214-A994-CD0DFD55BE75}" type="pres">
      <dgm:prSet presAssocID="{5702ACE9-9B5F-409D-8571-1F0F159195A9}" presName="linNode" presStyleCnt="0"/>
      <dgm:spPr/>
    </dgm:pt>
    <dgm:pt modelId="{97512139-4A37-46DC-991D-1C5092534274}" type="pres">
      <dgm:prSet presAssocID="{5702ACE9-9B5F-409D-8571-1F0F159195A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F20DF25-E60A-4CAE-8EED-C3046D6AE749}" type="pres">
      <dgm:prSet presAssocID="{5702ACE9-9B5F-409D-8571-1F0F159195A9}" presName="descendantText" presStyleLbl="alignAccFollowNode1" presStyleIdx="0" presStyleCnt="2">
        <dgm:presLayoutVars>
          <dgm:bulletEnabled val="1"/>
        </dgm:presLayoutVars>
      </dgm:prSet>
      <dgm:spPr/>
    </dgm:pt>
    <dgm:pt modelId="{945FED16-F7EF-4EED-A131-2F5BBB1BD884}" type="pres">
      <dgm:prSet presAssocID="{E5E40D62-20ED-42B0-8BC0-E7E83DFEE451}" presName="sp" presStyleCnt="0"/>
      <dgm:spPr/>
    </dgm:pt>
    <dgm:pt modelId="{CB9276A1-30CD-4585-ADCB-D2DA383D33AF}" type="pres">
      <dgm:prSet presAssocID="{E0B5B120-A989-4B87-80C8-13120791B842}" presName="linNode" presStyleCnt="0"/>
      <dgm:spPr/>
    </dgm:pt>
    <dgm:pt modelId="{BDD4B592-D8FC-4824-A708-1A4C8836086E}" type="pres">
      <dgm:prSet presAssocID="{E0B5B120-A989-4B87-80C8-13120791B842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72A739AD-4263-4510-8B9E-E82428615634}" type="pres">
      <dgm:prSet presAssocID="{E0B5B120-A989-4B87-80C8-13120791B842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FF23BD85-D614-40D1-9B93-02CA190C8D21}" srcId="{3D07990C-E2C3-4F80-BDDC-90654A0899D8}" destId="{E0B5B120-A989-4B87-80C8-13120791B842}" srcOrd="1" destOrd="0" parTransId="{2B3447EC-FFBA-451F-86AF-1FF8D878789E}" sibTransId="{D1FD0FF7-2F70-45BD-A9E7-6AC8FDB41358}"/>
    <dgm:cxn modelId="{8E68E7CB-C45B-4834-9CC0-181C97983BD4}" type="presOf" srcId="{A889E666-4B31-44E2-92D5-12CF2CFCA427}" destId="{7F20DF25-E60A-4CAE-8EED-C3046D6AE749}" srcOrd="0" destOrd="0" presId="urn:microsoft.com/office/officeart/2005/8/layout/vList5"/>
    <dgm:cxn modelId="{6CC88AE3-D813-478C-8819-1286386BDACD}" srcId="{3D07990C-E2C3-4F80-BDDC-90654A0899D8}" destId="{5702ACE9-9B5F-409D-8571-1F0F159195A9}" srcOrd="0" destOrd="0" parTransId="{2AC51386-B4C8-4D63-A45D-0AED1B611D65}" sibTransId="{E5E40D62-20ED-42B0-8BC0-E7E83DFEE451}"/>
    <dgm:cxn modelId="{64F8F970-1939-4AC4-92F4-A1D1649E0D30}" type="presOf" srcId="{9ABEB855-2827-4E01-A50A-FE42B3223ABD}" destId="{7F20DF25-E60A-4CAE-8EED-C3046D6AE749}" srcOrd="0" destOrd="1" presId="urn:microsoft.com/office/officeart/2005/8/layout/vList5"/>
    <dgm:cxn modelId="{C88B1070-9B28-47FE-8440-D85557F2AEC7}" type="presOf" srcId="{3D07990C-E2C3-4F80-BDDC-90654A0899D8}" destId="{9220DFB9-5CC2-4BDB-B8D9-44253D1EED30}" srcOrd="0" destOrd="0" presId="urn:microsoft.com/office/officeart/2005/8/layout/vList5"/>
    <dgm:cxn modelId="{75A19795-96D5-4F74-B2CF-3FA4251C2B8D}" type="presOf" srcId="{8DBF1701-C885-4995-B4AE-EB4A97A0732B}" destId="{72A739AD-4263-4510-8B9E-E82428615634}" srcOrd="0" destOrd="0" presId="urn:microsoft.com/office/officeart/2005/8/layout/vList5"/>
    <dgm:cxn modelId="{BC822B46-A734-4700-8C08-E50677458ADD}" type="presOf" srcId="{E0B5B120-A989-4B87-80C8-13120791B842}" destId="{BDD4B592-D8FC-4824-A708-1A4C8836086E}" srcOrd="0" destOrd="0" presId="urn:microsoft.com/office/officeart/2005/8/layout/vList5"/>
    <dgm:cxn modelId="{7521D8EC-8606-4B62-B3C2-B5D84748683C}" type="presOf" srcId="{A7E7EFAA-6C0E-463E-B104-D55911052458}" destId="{72A739AD-4263-4510-8B9E-E82428615634}" srcOrd="0" destOrd="1" presId="urn:microsoft.com/office/officeart/2005/8/layout/vList5"/>
    <dgm:cxn modelId="{9B3F7863-1B66-4D3E-8981-C0614557E2AE}" type="presOf" srcId="{5702ACE9-9B5F-409D-8571-1F0F159195A9}" destId="{97512139-4A37-46DC-991D-1C5092534274}" srcOrd="0" destOrd="0" presId="urn:microsoft.com/office/officeart/2005/8/layout/vList5"/>
    <dgm:cxn modelId="{C06E4FD8-A81D-4FA6-99F8-D276595FCDC7}" srcId="{5702ACE9-9B5F-409D-8571-1F0F159195A9}" destId="{9ABEB855-2827-4E01-A50A-FE42B3223ABD}" srcOrd="1" destOrd="0" parTransId="{C1A36B19-8FE9-4CE9-9AD9-811DED85C3D3}" sibTransId="{3492ABB9-C3CB-4E40-BAAB-0EA72BE001B5}"/>
    <dgm:cxn modelId="{A32AEDE4-8B90-4044-9BE9-A71E8444BFBF}" srcId="{E0B5B120-A989-4B87-80C8-13120791B842}" destId="{8DBF1701-C885-4995-B4AE-EB4A97A0732B}" srcOrd="0" destOrd="0" parTransId="{6417F0D1-023F-478B-A406-226C2C737799}" sibTransId="{6BC6E2C7-4323-4B8B-A2CD-3BE2E8B39FF6}"/>
    <dgm:cxn modelId="{4522CF07-84F2-4045-BE9B-3226FA7EBE38}" srcId="{5702ACE9-9B5F-409D-8571-1F0F159195A9}" destId="{A889E666-4B31-44E2-92D5-12CF2CFCA427}" srcOrd="0" destOrd="0" parTransId="{E140C762-45FB-492A-A39B-3E0F8C387D05}" sibTransId="{2E907200-7099-47FC-9AC9-01AF4BD9DBE6}"/>
    <dgm:cxn modelId="{3C85B687-81AF-496C-9E86-A20B33F451DB}" srcId="{E0B5B120-A989-4B87-80C8-13120791B842}" destId="{A7E7EFAA-6C0E-463E-B104-D55911052458}" srcOrd="1" destOrd="0" parTransId="{37526044-F036-439E-B2A1-B33FEB681776}" sibTransId="{A2463B35-BD26-4691-882C-AB152251E3AE}"/>
    <dgm:cxn modelId="{CA733E0F-125E-4B7D-A84B-4DC1C62725E3}" type="presParOf" srcId="{9220DFB9-5CC2-4BDB-B8D9-44253D1EED30}" destId="{1907F0DF-3D1D-4214-A994-CD0DFD55BE75}" srcOrd="0" destOrd="0" presId="urn:microsoft.com/office/officeart/2005/8/layout/vList5"/>
    <dgm:cxn modelId="{4D2BFA55-6CC3-43CF-9CD1-BBBACAD63B82}" type="presParOf" srcId="{1907F0DF-3D1D-4214-A994-CD0DFD55BE75}" destId="{97512139-4A37-46DC-991D-1C5092534274}" srcOrd="0" destOrd="0" presId="urn:microsoft.com/office/officeart/2005/8/layout/vList5"/>
    <dgm:cxn modelId="{ACFB1BFB-AD09-4B02-A939-94B9B4142CA4}" type="presParOf" srcId="{1907F0DF-3D1D-4214-A994-CD0DFD55BE75}" destId="{7F20DF25-E60A-4CAE-8EED-C3046D6AE749}" srcOrd="1" destOrd="0" presId="urn:microsoft.com/office/officeart/2005/8/layout/vList5"/>
    <dgm:cxn modelId="{5246E8C2-F129-4098-B3A7-2D7C86D437FF}" type="presParOf" srcId="{9220DFB9-5CC2-4BDB-B8D9-44253D1EED30}" destId="{945FED16-F7EF-4EED-A131-2F5BBB1BD884}" srcOrd="1" destOrd="0" presId="urn:microsoft.com/office/officeart/2005/8/layout/vList5"/>
    <dgm:cxn modelId="{80E6C794-8E63-48B6-94B1-3B736058E129}" type="presParOf" srcId="{9220DFB9-5CC2-4BDB-B8D9-44253D1EED30}" destId="{CB9276A1-30CD-4585-ADCB-D2DA383D33AF}" srcOrd="2" destOrd="0" presId="urn:microsoft.com/office/officeart/2005/8/layout/vList5"/>
    <dgm:cxn modelId="{D9201C0B-ACA6-4144-8924-7694CAFB4B8A}" type="presParOf" srcId="{CB9276A1-30CD-4585-ADCB-D2DA383D33AF}" destId="{BDD4B592-D8FC-4824-A708-1A4C8836086E}" srcOrd="0" destOrd="0" presId="urn:microsoft.com/office/officeart/2005/8/layout/vList5"/>
    <dgm:cxn modelId="{84819729-771E-45DB-AF3B-E2B5D820D1EA}" type="presParOf" srcId="{CB9276A1-30CD-4585-ADCB-D2DA383D33AF}" destId="{72A739AD-4263-4510-8B9E-E824286156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F800CA-52C1-4689-A37F-A149F9F675D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AD874CD-DFBF-4AA2-B029-C25CA419E34C}">
      <dgm:prSet/>
      <dgm:spPr/>
      <dgm:t>
        <a:bodyPr/>
        <a:lstStyle/>
        <a:p>
          <a:pPr rtl="0"/>
          <a:r>
            <a:rPr lang="uk-UA" b="1" smtClean="0"/>
            <a:t>Збір даних:</a:t>
          </a:r>
          <a:r>
            <a:rPr lang="uk-UA" smtClean="0"/>
            <a:t> </a:t>
          </a:r>
          <a:endParaRPr lang="uk-UA"/>
        </a:p>
      </dgm:t>
    </dgm:pt>
    <dgm:pt modelId="{7BA810C5-9C12-42AE-A2E5-C2EBCE2437BC}" type="parTrans" cxnId="{F2085A7B-47BD-4B05-844C-962C5B2AE253}">
      <dgm:prSet/>
      <dgm:spPr/>
      <dgm:t>
        <a:bodyPr/>
        <a:lstStyle/>
        <a:p>
          <a:endParaRPr lang="uk-UA"/>
        </a:p>
      </dgm:t>
    </dgm:pt>
    <dgm:pt modelId="{94B4F363-BE92-4209-9E65-3267C0EE8B6F}" type="sibTrans" cxnId="{F2085A7B-47BD-4B05-844C-962C5B2AE253}">
      <dgm:prSet/>
      <dgm:spPr/>
      <dgm:t>
        <a:bodyPr/>
        <a:lstStyle/>
        <a:p>
          <a:endParaRPr lang="uk-UA"/>
        </a:p>
      </dgm:t>
    </dgm:pt>
    <dgm:pt modelId="{467CF1F9-629C-4EF7-94B1-A190745F6020}">
      <dgm:prSet/>
      <dgm:spPr/>
      <dgm:t>
        <a:bodyPr/>
        <a:lstStyle/>
        <a:p>
          <a:pPr rtl="0"/>
          <a:r>
            <a:rPr lang="uk-UA" smtClean="0"/>
            <a:t>Компанії збирають дані з різноманітних джерел, включаючи історію покупок, демографічні дані, поведінку на сайті, взаємодію в соціальних мережах тощо. </a:t>
          </a:r>
          <a:endParaRPr lang="uk-UA"/>
        </a:p>
      </dgm:t>
    </dgm:pt>
    <dgm:pt modelId="{FCEA76B3-B3C0-449E-969D-E3ED9650785A}" type="parTrans" cxnId="{B036CC4E-A73A-447A-AF6F-9E64FAAF577B}">
      <dgm:prSet/>
      <dgm:spPr/>
      <dgm:t>
        <a:bodyPr/>
        <a:lstStyle/>
        <a:p>
          <a:endParaRPr lang="uk-UA"/>
        </a:p>
      </dgm:t>
    </dgm:pt>
    <dgm:pt modelId="{61583A14-0B70-40D7-9620-6185DD6E71D4}" type="sibTrans" cxnId="{B036CC4E-A73A-447A-AF6F-9E64FAAF577B}">
      <dgm:prSet/>
      <dgm:spPr/>
      <dgm:t>
        <a:bodyPr/>
        <a:lstStyle/>
        <a:p>
          <a:endParaRPr lang="uk-UA"/>
        </a:p>
      </dgm:t>
    </dgm:pt>
    <dgm:pt modelId="{D723FADD-BFE8-4CC0-BAAC-B0568195931C}">
      <dgm:prSet/>
      <dgm:spPr/>
      <dgm:t>
        <a:bodyPr/>
        <a:lstStyle/>
        <a:p>
          <a:pPr rtl="0"/>
          <a:r>
            <a:rPr lang="uk-UA" b="1" smtClean="0"/>
            <a:t>Аналітика та моделювання:</a:t>
          </a:r>
          <a:r>
            <a:rPr lang="uk-UA" smtClean="0"/>
            <a:t> </a:t>
          </a:r>
          <a:endParaRPr lang="uk-UA"/>
        </a:p>
      </dgm:t>
    </dgm:pt>
    <dgm:pt modelId="{257FEB4B-DBFE-4685-85AA-D895A65011E7}" type="parTrans" cxnId="{1752A236-0E7F-47AC-B8BC-42FF6E7FFEBD}">
      <dgm:prSet/>
      <dgm:spPr/>
      <dgm:t>
        <a:bodyPr/>
        <a:lstStyle/>
        <a:p>
          <a:endParaRPr lang="uk-UA"/>
        </a:p>
      </dgm:t>
    </dgm:pt>
    <dgm:pt modelId="{157F3718-A637-44BF-A325-75EE570F8D00}" type="sibTrans" cxnId="{1752A236-0E7F-47AC-B8BC-42FF6E7FFEBD}">
      <dgm:prSet/>
      <dgm:spPr/>
      <dgm:t>
        <a:bodyPr/>
        <a:lstStyle/>
        <a:p>
          <a:endParaRPr lang="uk-UA"/>
        </a:p>
      </dgm:t>
    </dgm:pt>
    <dgm:pt modelId="{8E0F632B-ACB5-4D02-A276-2293029FD406}">
      <dgm:prSet/>
      <dgm:spPr/>
      <dgm:t>
        <a:bodyPr/>
        <a:lstStyle/>
        <a:p>
          <a:pPr rtl="0"/>
          <a:r>
            <a:rPr lang="uk-UA" smtClean="0"/>
            <a:t>За допомогою спеціалізованих інструментів та методів аналізу ( прогностична аналітика) </a:t>
          </a:r>
          <a:r>
            <a:rPr lang="en-US" smtClean="0"/>
            <a:t>Big Data </a:t>
          </a:r>
          <a:r>
            <a:rPr lang="uk-UA" smtClean="0"/>
            <a:t>аналізуються для виявлення прихованих зв'язків та патернів у поведінці споживачів. </a:t>
          </a:r>
          <a:endParaRPr lang="uk-UA"/>
        </a:p>
      </dgm:t>
    </dgm:pt>
    <dgm:pt modelId="{758BD77F-FA49-4F48-9ACC-BC3FEC06761E}" type="parTrans" cxnId="{4618B07C-B4CD-4695-8912-DAF54F8041B2}">
      <dgm:prSet/>
      <dgm:spPr/>
      <dgm:t>
        <a:bodyPr/>
        <a:lstStyle/>
        <a:p>
          <a:endParaRPr lang="uk-UA"/>
        </a:p>
      </dgm:t>
    </dgm:pt>
    <dgm:pt modelId="{05090960-175F-46D1-82E1-F7E20F648478}" type="sibTrans" cxnId="{4618B07C-B4CD-4695-8912-DAF54F8041B2}">
      <dgm:prSet/>
      <dgm:spPr/>
      <dgm:t>
        <a:bodyPr/>
        <a:lstStyle/>
        <a:p>
          <a:endParaRPr lang="uk-UA"/>
        </a:p>
      </dgm:t>
    </dgm:pt>
    <dgm:pt modelId="{04BCBDCB-B91E-42CA-922F-F4C7F6FD60C4}">
      <dgm:prSet/>
      <dgm:spPr/>
      <dgm:t>
        <a:bodyPr/>
        <a:lstStyle/>
        <a:p>
          <a:pPr rtl="0"/>
          <a:r>
            <a:rPr lang="uk-UA" b="1" smtClean="0"/>
            <a:t>Прогнозування:</a:t>
          </a:r>
          <a:r>
            <a:rPr lang="uk-UA" smtClean="0"/>
            <a:t> </a:t>
          </a:r>
          <a:endParaRPr lang="uk-UA"/>
        </a:p>
      </dgm:t>
    </dgm:pt>
    <dgm:pt modelId="{FEB7076A-E33F-44AF-AE75-7FAB632EEA85}" type="parTrans" cxnId="{8587D820-EF2F-4513-BB07-0C2938E16B14}">
      <dgm:prSet/>
      <dgm:spPr/>
      <dgm:t>
        <a:bodyPr/>
        <a:lstStyle/>
        <a:p>
          <a:endParaRPr lang="uk-UA"/>
        </a:p>
      </dgm:t>
    </dgm:pt>
    <dgm:pt modelId="{116673E2-275D-4427-A204-1B1EE50CA949}" type="sibTrans" cxnId="{8587D820-EF2F-4513-BB07-0C2938E16B14}">
      <dgm:prSet/>
      <dgm:spPr/>
      <dgm:t>
        <a:bodyPr/>
        <a:lstStyle/>
        <a:p>
          <a:endParaRPr lang="uk-UA"/>
        </a:p>
      </dgm:t>
    </dgm:pt>
    <dgm:pt modelId="{9062EE13-F707-4028-9108-07EA99B3D86E}">
      <dgm:prSet/>
      <dgm:spPr/>
      <dgm:t>
        <a:bodyPr/>
        <a:lstStyle/>
        <a:p>
          <a:pPr rtl="0"/>
          <a:r>
            <a:rPr lang="uk-UA" smtClean="0"/>
            <a:t>Виявлені закономірності дозволяють передбачати майбутні тенденції споживання, реакцію споживачів на пропозиції та їхні потреби. </a:t>
          </a:r>
          <a:endParaRPr lang="uk-UA"/>
        </a:p>
      </dgm:t>
    </dgm:pt>
    <dgm:pt modelId="{FED37B0D-1F7D-4298-A7D3-1466D4E5EAB3}" type="parTrans" cxnId="{41C3AFD9-D690-496D-8F82-741557212F61}">
      <dgm:prSet/>
      <dgm:spPr/>
      <dgm:t>
        <a:bodyPr/>
        <a:lstStyle/>
        <a:p>
          <a:endParaRPr lang="uk-UA"/>
        </a:p>
      </dgm:t>
    </dgm:pt>
    <dgm:pt modelId="{65E2D73B-A2E6-4FF6-93A5-2985FBDFCC47}" type="sibTrans" cxnId="{41C3AFD9-D690-496D-8F82-741557212F61}">
      <dgm:prSet/>
      <dgm:spPr/>
      <dgm:t>
        <a:bodyPr/>
        <a:lstStyle/>
        <a:p>
          <a:endParaRPr lang="uk-UA"/>
        </a:p>
      </dgm:t>
    </dgm:pt>
    <dgm:pt modelId="{54A5E084-2DA8-4EDC-BB46-A9E61B7DB67E}" type="pres">
      <dgm:prSet presAssocID="{BAF800CA-52C1-4689-A37F-A149F9F675D3}" presName="Name0" presStyleCnt="0">
        <dgm:presLayoutVars>
          <dgm:dir/>
          <dgm:animLvl val="lvl"/>
          <dgm:resizeHandles val="exact"/>
        </dgm:presLayoutVars>
      </dgm:prSet>
      <dgm:spPr/>
    </dgm:pt>
    <dgm:pt modelId="{A723EC65-0CED-4DF9-ABF6-14909C7AA543}" type="pres">
      <dgm:prSet presAssocID="{9AD874CD-DFBF-4AA2-B029-C25CA419E34C}" presName="linNode" presStyleCnt="0"/>
      <dgm:spPr/>
    </dgm:pt>
    <dgm:pt modelId="{321E9389-BA67-4724-BC27-8E37CBAC0646}" type="pres">
      <dgm:prSet presAssocID="{9AD874CD-DFBF-4AA2-B029-C25CA419E34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2D4667A-4802-4DD0-9C6C-1EFCA58A015A}" type="pres">
      <dgm:prSet presAssocID="{9AD874CD-DFBF-4AA2-B029-C25CA419E34C}" presName="descendantText" presStyleLbl="alignAccFollowNode1" presStyleIdx="0" presStyleCnt="3">
        <dgm:presLayoutVars>
          <dgm:bulletEnabled val="1"/>
        </dgm:presLayoutVars>
      </dgm:prSet>
      <dgm:spPr/>
    </dgm:pt>
    <dgm:pt modelId="{22CD0E53-BA3A-4516-A19E-4A67DC763383}" type="pres">
      <dgm:prSet presAssocID="{94B4F363-BE92-4209-9E65-3267C0EE8B6F}" presName="sp" presStyleCnt="0"/>
      <dgm:spPr/>
    </dgm:pt>
    <dgm:pt modelId="{E9E3201C-EA69-406B-B74F-1A8479B4A638}" type="pres">
      <dgm:prSet presAssocID="{D723FADD-BFE8-4CC0-BAAC-B0568195931C}" presName="linNode" presStyleCnt="0"/>
      <dgm:spPr/>
    </dgm:pt>
    <dgm:pt modelId="{9C1C7776-CCA9-4924-8E15-D6F67A55E5AB}" type="pres">
      <dgm:prSet presAssocID="{D723FADD-BFE8-4CC0-BAAC-B0568195931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A5C68F14-768B-469E-B44E-710F34A95DBC}" type="pres">
      <dgm:prSet presAssocID="{D723FADD-BFE8-4CC0-BAAC-B0568195931C}" presName="descendantText" presStyleLbl="alignAccFollowNode1" presStyleIdx="1" presStyleCnt="3">
        <dgm:presLayoutVars>
          <dgm:bulletEnabled val="1"/>
        </dgm:presLayoutVars>
      </dgm:prSet>
      <dgm:spPr/>
    </dgm:pt>
    <dgm:pt modelId="{D652B48A-1D63-4395-A2DE-F98673B5DBD4}" type="pres">
      <dgm:prSet presAssocID="{157F3718-A637-44BF-A325-75EE570F8D00}" presName="sp" presStyleCnt="0"/>
      <dgm:spPr/>
    </dgm:pt>
    <dgm:pt modelId="{B08CA600-B8FD-4910-9FDF-C07977C7AF2A}" type="pres">
      <dgm:prSet presAssocID="{04BCBDCB-B91E-42CA-922F-F4C7F6FD60C4}" presName="linNode" presStyleCnt="0"/>
      <dgm:spPr/>
    </dgm:pt>
    <dgm:pt modelId="{CC4AF306-2CB5-47C9-BD35-88A72375F288}" type="pres">
      <dgm:prSet presAssocID="{04BCBDCB-B91E-42CA-922F-F4C7F6FD60C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1EC45D2-D27B-4865-9873-B40D36E102C4}" type="pres">
      <dgm:prSet presAssocID="{04BCBDCB-B91E-42CA-922F-F4C7F6FD60C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5F8E9467-6387-4F5C-827F-2A58A138B3F7}" type="presOf" srcId="{BAF800CA-52C1-4689-A37F-A149F9F675D3}" destId="{54A5E084-2DA8-4EDC-BB46-A9E61B7DB67E}" srcOrd="0" destOrd="0" presId="urn:microsoft.com/office/officeart/2005/8/layout/vList5"/>
    <dgm:cxn modelId="{1752A236-0E7F-47AC-B8BC-42FF6E7FFEBD}" srcId="{BAF800CA-52C1-4689-A37F-A149F9F675D3}" destId="{D723FADD-BFE8-4CC0-BAAC-B0568195931C}" srcOrd="1" destOrd="0" parTransId="{257FEB4B-DBFE-4685-85AA-D895A65011E7}" sibTransId="{157F3718-A637-44BF-A325-75EE570F8D00}"/>
    <dgm:cxn modelId="{2236E75B-AD72-4E42-AF8B-7AFB7861F725}" type="presOf" srcId="{04BCBDCB-B91E-42CA-922F-F4C7F6FD60C4}" destId="{CC4AF306-2CB5-47C9-BD35-88A72375F288}" srcOrd="0" destOrd="0" presId="urn:microsoft.com/office/officeart/2005/8/layout/vList5"/>
    <dgm:cxn modelId="{F40DE7AD-3A2E-4307-9E14-61DF57833397}" type="presOf" srcId="{8E0F632B-ACB5-4D02-A276-2293029FD406}" destId="{A5C68F14-768B-469E-B44E-710F34A95DBC}" srcOrd="0" destOrd="0" presId="urn:microsoft.com/office/officeart/2005/8/layout/vList5"/>
    <dgm:cxn modelId="{2C0B471C-3F1A-4BA7-9EC8-A13155E99F41}" type="presOf" srcId="{467CF1F9-629C-4EF7-94B1-A190745F6020}" destId="{72D4667A-4802-4DD0-9C6C-1EFCA58A015A}" srcOrd="0" destOrd="0" presId="urn:microsoft.com/office/officeart/2005/8/layout/vList5"/>
    <dgm:cxn modelId="{F2085A7B-47BD-4B05-844C-962C5B2AE253}" srcId="{BAF800CA-52C1-4689-A37F-A149F9F675D3}" destId="{9AD874CD-DFBF-4AA2-B029-C25CA419E34C}" srcOrd="0" destOrd="0" parTransId="{7BA810C5-9C12-42AE-A2E5-C2EBCE2437BC}" sibTransId="{94B4F363-BE92-4209-9E65-3267C0EE8B6F}"/>
    <dgm:cxn modelId="{D8EB9C57-4667-4691-8BFC-D44BF97C7BA6}" type="presOf" srcId="{9AD874CD-DFBF-4AA2-B029-C25CA419E34C}" destId="{321E9389-BA67-4724-BC27-8E37CBAC0646}" srcOrd="0" destOrd="0" presId="urn:microsoft.com/office/officeart/2005/8/layout/vList5"/>
    <dgm:cxn modelId="{8587D820-EF2F-4513-BB07-0C2938E16B14}" srcId="{BAF800CA-52C1-4689-A37F-A149F9F675D3}" destId="{04BCBDCB-B91E-42CA-922F-F4C7F6FD60C4}" srcOrd="2" destOrd="0" parTransId="{FEB7076A-E33F-44AF-AE75-7FAB632EEA85}" sibTransId="{116673E2-275D-4427-A204-1B1EE50CA949}"/>
    <dgm:cxn modelId="{B036CC4E-A73A-447A-AF6F-9E64FAAF577B}" srcId="{9AD874CD-DFBF-4AA2-B029-C25CA419E34C}" destId="{467CF1F9-629C-4EF7-94B1-A190745F6020}" srcOrd="0" destOrd="0" parTransId="{FCEA76B3-B3C0-449E-969D-E3ED9650785A}" sibTransId="{61583A14-0B70-40D7-9620-6185DD6E71D4}"/>
    <dgm:cxn modelId="{0DA9DDF0-3681-4497-B12B-A6186D2AE59C}" type="presOf" srcId="{D723FADD-BFE8-4CC0-BAAC-B0568195931C}" destId="{9C1C7776-CCA9-4924-8E15-D6F67A55E5AB}" srcOrd="0" destOrd="0" presId="urn:microsoft.com/office/officeart/2005/8/layout/vList5"/>
    <dgm:cxn modelId="{94C16EE9-067C-4BF4-8032-8355162DA28B}" type="presOf" srcId="{9062EE13-F707-4028-9108-07EA99B3D86E}" destId="{D1EC45D2-D27B-4865-9873-B40D36E102C4}" srcOrd="0" destOrd="0" presId="urn:microsoft.com/office/officeart/2005/8/layout/vList5"/>
    <dgm:cxn modelId="{4618B07C-B4CD-4695-8912-DAF54F8041B2}" srcId="{D723FADD-BFE8-4CC0-BAAC-B0568195931C}" destId="{8E0F632B-ACB5-4D02-A276-2293029FD406}" srcOrd="0" destOrd="0" parTransId="{758BD77F-FA49-4F48-9ACC-BC3FEC06761E}" sibTransId="{05090960-175F-46D1-82E1-F7E20F648478}"/>
    <dgm:cxn modelId="{41C3AFD9-D690-496D-8F82-741557212F61}" srcId="{04BCBDCB-B91E-42CA-922F-F4C7F6FD60C4}" destId="{9062EE13-F707-4028-9108-07EA99B3D86E}" srcOrd="0" destOrd="0" parTransId="{FED37B0D-1F7D-4298-A7D3-1466D4E5EAB3}" sibTransId="{65E2D73B-A2E6-4FF6-93A5-2985FBDFCC47}"/>
    <dgm:cxn modelId="{47E0F24B-9AEB-442A-9528-1B681526AC1A}" type="presParOf" srcId="{54A5E084-2DA8-4EDC-BB46-A9E61B7DB67E}" destId="{A723EC65-0CED-4DF9-ABF6-14909C7AA543}" srcOrd="0" destOrd="0" presId="urn:microsoft.com/office/officeart/2005/8/layout/vList5"/>
    <dgm:cxn modelId="{7A603083-4CD2-4A0E-86EA-E5E48D4D3470}" type="presParOf" srcId="{A723EC65-0CED-4DF9-ABF6-14909C7AA543}" destId="{321E9389-BA67-4724-BC27-8E37CBAC0646}" srcOrd="0" destOrd="0" presId="urn:microsoft.com/office/officeart/2005/8/layout/vList5"/>
    <dgm:cxn modelId="{4C4D0648-F583-4173-B7F8-A94ABDF9BC55}" type="presParOf" srcId="{A723EC65-0CED-4DF9-ABF6-14909C7AA543}" destId="{72D4667A-4802-4DD0-9C6C-1EFCA58A015A}" srcOrd="1" destOrd="0" presId="urn:microsoft.com/office/officeart/2005/8/layout/vList5"/>
    <dgm:cxn modelId="{3FE5143E-34AF-4D1D-BB35-61964FA48FBD}" type="presParOf" srcId="{54A5E084-2DA8-4EDC-BB46-A9E61B7DB67E}" destId="{22CD0E53-BA3A-4516-A19E-4A67DC763383}" srcOrd="1" destOrd="0" presId="urn:microsoft.com/office/officeart/2005/8/layout/vList5"/>
    <dgm:cxn modelId="{CD951663-D3AB-4300-9780-B9E1804E5E7C}" type="presParOf" srcId="{54A5E084-2DA8-4EDC-BB46-A9E61B7DB67E}" destId="{E9E3201C-EA69-406B-B74F-1A8479B4A638}" srcOrd="2" destOrd="0" presId="urn:microsoft.com/office/officeart/2005/8/layout/vList5"/>
    <dgm:cxn modelId="{7DC960A8-7025-4895-B2B6-5CE4DB169015}" type="presParOf" srcId="{E9E3201C-EA69-406B-B74F-1A8479B4A638}" destId="{9C1C7776-CCA9-4924-8E15-D6F67A55E5AB}" srcOrd="0" destOrd="0" presId="urn:microsoft.com/office/officeart/2005/8/layout/vList5"/>
    <dgm:cxn modelId="{E1012B87-A8EB-4A3D-A5A2-674FC43A7230}" type="presParOf" srcId="{E9E3201C-EA69-406B-B74F-1A8479B4A638}" destId="{A5C68F14-768B-469E-B44E-710F34A95DBC}" srcOrd="1" destOrd="0" presId="urn:microsoft.com/office/officeart/2005/8/layout/vList5"/>
    <dgm:cxn modelId="{0EE881F1-A2CB-46AE-9449-9117AD57A2CD}" type="presParOf" srcId="{54A5E084-2DA8-4EDC-BB46-A9E61B7DB67E}" destId="{D652B48A-1D63-4395-A2DE-F98673B5DBD4}" srcOrd="3" destOrd="0" presId="urn:microsoft.com/office/officeart/2005/8/layout/vList5"/>
    <dgm:cxn modelId="{F9C11313-DE21-4F08-A7DF-DFBD11FA0503}" type="presParOf" srcId="{54A5E084-2DA8-4EDC-BB46-A9E61B7DB67E}" destId="{B08CA600-B8FD-4910-9FDF-C07977C7AF2A}" srcOrd="4" destOrd="0" presId="urn:microsoft.com/office/officeart/2005/8/layout/vList5"/>
    <dgm:cxn modelId="{A8F8BBEC-46B2-47C1-8E74-9AFC8BD48176}" type="presParOf" srcId="{B08CA600-B8FD-4910-9FDF-C07977C7AF2A}" destId="{CC4AF306-2CB5-47C9-BD35-88A72375F288}" srcOrd="0" destOrd="0" presId="urn:microsoft.com/office/officeart/2005/8/layout/vList5"/>
    <dgm:cxn modelId="{CD26F9F5-3860-403F-A522-7EC166B293D5}" type="presParOf" srcId="{B08CA600-B8FD-4910-9FDF-C07977C7AF2A}" destId="{D1EC45D2-D27B-4865-9873-B40D36E102C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17CCCC-7597-4A59-8245-AD84986CEAC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79D782DE-9AD6-46F6-AE67-52EAF6679569}">
      <dgm:prSet/>
      <dgm:spPr/>
      <dgm:t>
        <a:bodyPr/>
        <a:lstStyle/>
        <a:p>
          <a:pPr rtl="0"/>
          <a:r>
            <a:rPr lang="uk-UA" b="1" smtClean="0"/>
            <a:t>Гіперперсоналізація:</a:t>
          </a:r>
          <a:r>
            <a:rPr lang="uk-UA" smtClean="0"/>
            <a:t> </a:t>
          </a:r>
          <a:endParaRPr lang="uk-UA"/>
        </a:p>
      </dgm:t>
    </dgm:pt>
    <dgm:pt modelId="{A79FD08E-C859-44CD-AD35-7EF8F06C5B17}" type="parTrans" cxnId="{F8F02F0D-6831-4E5B-8F2F-C96A531451D8}">
      <dgm:prSet/>
      <dgm:spPr/>
      <dgm:t>
        <a:bodyPr/>
        <a:lstStyle/>
        <a:p>
          <a:endParaRPr lang="uk-UA"/>
        </a:p>
      </dgm:t>
    </dgm:pt>
    <dgm:pt modelId="{7284701D-CED9-4570-BC20-3E78BFF1B88F}" type="sibTrans" cxnId="{F8F02F0D-6831-4E5B-8F2F-C96A531451D8}">
      <dgm:prSet/>
      <dgm:spPr/>
      <dgm:t>
        <a:bodyPr/>
        <a:lstStyle/>
        <a:p>
          <a:endParaRPr lang="uk-UA"/>
        </a:p>
      </dgm:t>
    </dgm:pt>
    <dgm:pt modelId="{0D7394E9-CF44-41EC-BCAB-13A8AFE4E4A0}">
      <dgm:prSet/>
      <dgm:spPr/>
      <dgm:t>
        <a:bodyPr/>
        <a:lstStyle/>
        <a:p>
          <a:pPr rtl="0"/>
          <a:r>
            <a:rPr lang="uk-UA" smtClean="0"/>
            <a:t>Дозволяє створювати точні рекомендації продуктів, персоналізовані акції та пропозиції, що підвищує їхню релевантність та показник конверсії. </a:t>
          </a:r>
          <a:endParaRPr lang="uk-UA"/>
        </a:p>
      </dgm:t>
    </dgm:pt>
    <dgm:pt modelId="{37A53DAD-9A95-491B-B2B2-A6102F5B3247}" type="parTrans" cxnId="{336A3C41-8CE1-4744-BB72-B9E033CB5B0B}">
      <dgm:prSet/>
      <dgm:spPr/>
      <dgm:t>
        <a:bodyPr/>
        <a:lstStyle/>
        <a:p>
          <a:endParaRPr lang="uk-UA"/>
        </a:p>
      </dgm:t>
    </dgm:pt>
    <dgm:pt modelId="{2DFA56EF-BEBC-4CB2-A9AA-6B836BD5D965}" type="sibTrans" cxnId="{336A3C41-8CE1-4744-BB72-B9E033CB5B0B}">
      <dgm:prSet/>
      <dgm:spPr/>
      <dgm:t>
        <a:bodyPr/>
        <a:lstStyle/>
        <a:p>
          <a:endParaRPr lang="uk-UA"/>
        </a:p>
      </dgm:t>
    </dgm:pt>
    <dgm:pt modelId="{07532C6A-306C-4C82-BB0D-0714DA595A2D}">
      <dgm:prSet/>
      <dgm:spPr/>
      <dgm:t>
        <a:bodyPr/>
        <a:lstStyle/>
        <a:p>
          <a:pPr rtl="0"/>
          <a:r>
            <a:rPr lang="uk-UA" b="1" smtClean="0"/>
            <a:t>Ефективніший маркетинг:</a:t>
          </a:r>
          <a:r>
            <a:rPr lang="uk-UA" smtClean="0"/>
            <a:t> </a:t>
          </a:r>
          <a:endParaRPr lang="uk-UA"/>
        </a:p>
      </dgm:t>
    </dgm:pt>
    <dgm:pt modelId="{956A0F7F-67CE-48DB-BBB5-777554AF026F}" type="parTrans" cxnId="{A4E60649-1D41-4D8A-A311-430CC980E4F7}">
      <dgm:prSet/>
      <dgm:spPr/>
      <dgm:t>
        <a:bodyPr/>
        <a:lstStyle/>
        <a:p>
          <a:endParaRPr lang="uk-UA"/>
        </a:p>
      </dgm:t>
    </dgm:pt>
    <dgm:pt modelId="{694A6F68-A645-45D9-BBDB-5848B948BCFD}" type="sibTrans" cxnId="{A4E60649-1D41-4D8A-A311-430CC980E4F7}">
      <dgm:prSet/>
      <dgm:spPr/>
      <dgm:t>
        <a:bodyPr/>
        <a:lstStyle/>
        <a:p>
          <a:endParaRPr lang="uk-UA"/>
        </a:p>
      </dgm:t>
    </dgm:pt>
    <dgm:pt modelId="{6B0DFD1A-0AE7-47A1-934D-84ED5FBABEE9}">
      <dgm:prSet/>
      <dgm:spPr/>
      <dgm:t>
        <a:bodyPr/>
        <a:lstStyle/>
        <a:p>
          <a:pPr rtl="0"/>
          <a:r>
            <a:rPr lang="uk-UA" smtClean="0"/>
            <a:t>Допомагає зосередити маркетингові зусилля на цільовій аудиторії, знижуючи вартість залучення клієнтів та підвищуючи ефективність комунікації. </a:t>
          </a:r>
          <a:endParaRPr lang="uk-UA"/>
        </a:p>
      </dgm:t>
    </dgm:pt>
    <dgm:pt modelId="{3F374D84-BB68-4E5E-B50F-6DB57AE5700E}" type="parTrans" cxnId="{5A34C368-D759-432B-8621-6B999AA229C3}">
      <dgm:prSet/>
      <dgm:spPr/>
      <dgm:t>
        <a:bodyPr/>
        <a:lstStyle/>
        <a:p>
          <a:endParaRPr lang="uk-UA"/>
        </a:p>
      </dgm:t>
    </dgm:pt>
    <dgm:pt modelId="{E1547764-D201-4646-8FC2-830A7CA9AC59}" type="sibTrans" cxnId="{5A34C368-D759-432B-8621-6B999AA229C3}">
      <dgm:prSet/>
      <dgm:spPr/>
      <dgm:t>
        <a:bodyPr/>
        <a:lstStyle/>
        <a:p>
          <a:endParaRPr lang="uk-UA"/>
        </a:p>
      </dgm:t>
    </dgm:pt>
    <dgm:pt modelId="{21B5F1B3-EAF7-4C9A-BE22-865FA80ECEA4}">
      <dgm:prSet/>
      <dgm:spPr/>
      <dgm:t>
        <a:bodyPr/>
        <a:lstStyle/>
        <a:p>
          <a:pPr rtl="0"/>
          <a:r>
            <a:rPr lang="uk-UA" b="1" smtClean="0"/>
            <a:t>Краще розуміння клієнтів:</a:t>
          </a:r>
          <a:r>
            <a:rPr lang="uk-UA" smtClean="0"/>
            <a:t> </a:t>
          </a:r>
          <a:endParaRPr lang="uk-UA"/>
        </a:p>
      </dgm:t>
    </dgm:pt>
    <dgm:pt modelId="{9B3713DA-D096-4322-9797-F725898B526C}" type="parTrans" cxnId="{3927C1BB-81C1-4114-B377-6C188800755E}">
      <dgm:prSet/>
      <dgm:spPr/>
      <dgm:t>
        <a:bodyPr/>
        <a:lstStyle/>
        <a:p>
          <a:endParaRPr lang="uk-UA"/>
        </a:p>
      </dgm:t>
    </dgm:pt>
    <dgm:pt modelId="{C94B5A09-D9D1-453B-B473-250B61A43570}" type="sibTrans" cxnId="{3927C1BB-81C1-4114-B377-6C188800755E}">
      <dgm:prSet/>
      <dgm:spPr/>
      <dgm:t>
        <a:bodyPr/>
        <a:lstStyle/>
        <a:p>
          <a:endParaRPr lang="uk-UA"/>
        </a:p>
      </dgm:t>
    </dgm:pt>
    <dgm:pt modelId="{C456D4FD-8DAB-40D1-B8ED-06956B8AB394}">
      <dgm:prSet/>
      <dgm:spPr/>
      <dgm:t>
        <a:bodyPr/>
        <a:lstStyle/>
        <a:p>
          <a:pPr rtl="0"/>
          <a:r>
            <a:rPr lang="uk-UA" smtClean="0"/>
            <a:t>Компанії глибше розуміють потреби, вподобання та "болі" своїх клієнтів, що дозволяє пропонувати їм найбільш релевантні товари та послуги. </a:t>
          </a:r>
          <a:endParaRPr lang="uk-UA"/>
        </a:p>
      </dgm:t>
    </dgm:pt>
    <dgm:pt modelId="{AFAEA918-A217-4F1B-91BD-AD03DFE8D08A}" type="parTrans" cxnId="{B34B9FAE-3952-4427-AEBB-F98D864531D3}">
      <dgm:prSet/>
      <dgm:spPr/>
      <dgm:t>
        <a:bodyPr/>
        <a:lstStyle/>
        <a:p>
          <a:endParaRPr lang="uk-UA"/>
        </a:p>
      </dgm:t>
    </dgm:pt>
    <dgm:pt modelId="{D519716C-6D16-4797-882B-AF7D945DBA52}" type="sibTrans" cxnId="{B34B9FAE-3952-4427-AEBB-F98D864531D3}">
      <dgm:prSet/>
      <dgm:spPr/>
      <dgm:t>
        <a:bodyPr/>
        <a:lstStyle/>
        <a:p>
          <a:endParaRPr lang="uk-UA"/>
        </a:p>
      </dgm:t>
    </dgm:pt>
    <dgm:pt modelId="{C6E11AF7-633B-4BFF-850D-8631045C2C04}">
      <dgm:prSet/>
      <dgm:spPr/>
      <dgm:t>
        <a:bodyPr/>
        <a:lstStyle/>
        <a:p>
          <a:pPr rtl="0"/>
          <a:r>
            <a:rPr lang="uk-UA" b="1" smtClean="0"/>
            <a:t>Передбачення ринкових тенденцій:</a:t>
          </a:r>
          <a:r>
            <a:rPr lang="uk-UA" smtClean="0"/>
            <a:t> </a:t>
          </a:r>
          <a:endParaRPr lang="uk-UA"/>
        </a:p>
      </dgm:t>
    </dgm:pt>
    <dgm:pt modelId="{82B76019-9A89-4F67-B339-C699E3373AF0}" type="parTrans" cxnId="{C0E2916D-5A84-4C29-A197-44CBAFC24F36}">
      <dgm:prSet/>
      <dgm:spPr/>
      <dgm:t>
        <a:bodyPr/>
        <a:lstStyle/>
        <a:p>
          <a:endParaRPr lang="uk-UA"/>
        </a:p>
      </dgm:t>
    </dgm:pt>
    <dgm:pt modelId="{CB3EB197-FF76-4247-942E-C59D1C3FE738}" type="sibTrans" cxnId="{C0E2916D-5A84-4C29-A197-44CBAFC24F36}">
      <dgm:prSet/>
      <dgm:spPr/>
      <dgm:t>
        <a:bodyPr/>
        <a:lstStyle/>
        <a:p>
          <a:endParaRPr lang="uk-UA"/>
        </a:p>
      </dgm:t>
    </dgm:pt>
    <dgm:pt modelId="{85694B7C-2612-4D89-9F10-1A7FC6B5C016}">
      <dgm:prSet/>
      <dgm:spPr/>
      <dgm:t>
        <a:bodyPr/>
        <a:lstStyle/>
        <a:p>
          <a:pPr rtl="0"/>
          <a:r>
            <a:rPr lang="uk-UA" smtClean="0"/>
            <a:t>Дає змогу завчасно виявляти нові можливості для бізнесу та швидко адаптувати стратегії до змін ринку. </a:t>
          </a:r>
          <a:endParaRPr lang="uk-UA"/>
        </a:p>
      </dgm:t>
    </dgm:pt>
    <dgm:pt modelId="{182C7037-051C-4687-A778-93E22B499CBE}" type="parTrans" cxnId="{3ABDAC46-5DC0-42B3-A46A-B4BB6C9CBD11}">
      <dgm:prSet/>
      <dgm:spPr/>
      <dgm:t>
        <a:bodyPr/>
        <a:lstStyle/>
        <a:p>
          <a:endParaRPr lang="uk-UA"/>
        </a:p>
      </dgm:t>
    </dgm:pt>
    <dgm:pt modelId="{D5E43092-C99C-47BE-A300-342F9D9FA137}" type="sibTrans" cxnId="{3ABDAC46-5DC0-42B3-A46A-B4BB6C9CBD11}">
      <dgm:prSet/>
      <dgm:spPr/>
      <dgm:t>
        <a:bodyPr/>
        <a:lstStyle/>
        <a:p>
          <a:endParaRPr lang="uk-UA"/>
        </a:p>
      </dgm:t>
    </dgm:pt>
    <dgm:pt modelId="{D0BB1054-9A09-4674-A7FF-CC8CA74249BC}">
      <dgm:prSet/>
      <dgm:spPr/>
      <dgm:t>
        <a:bodyPr/>
        <a:lstStyle/>
        <a:p>
          <a:pPr rtl="0"/>
          <a:r>
            <a:rPr lang="uk-UA" b="1" smtClean="0"/>
            <a:t>Оптимізація продажів:</a:t>
          </a:r>
          <a:r>
            <a:rPr lang="uk-UA" smtClean="0"/>
            <a:t> </a:t>
          </a:r>
          <a:endParaRPr lang="uk-UA"/>
        </a:p>
      </dgm:t>
    </dgm:pt>
    <dgm:pt modelId="{28F8EE81-73CE-4FEA-8180-59E03CB1A7F4}" type="parTrans" cxnId="{FF0FB94E-91CD-42A5-946F-E1FF02723A89}">
      <dgm:prSet/>
      <dgm:spPr/>
      <dgm:t>
        <a:bodyPr/>
        <a:lstStyle/>
        <a:p>
          <a:endParaRPr lang="uk-UA"/>
        </a:p>
      </dgm:t>
    </dgm:pt>
    <dgm:pt modelId="{DDC27367-DA5A-47ED-8F78-85BD325D01DE}" type="sibTrans" cxnId="{FF0FB94E-91CD-42A5-946F-E1FF02723A89}">
      <dgm:prSet/>
      <dgm:spPr/>
      <dgm:t>
        <a:bodyPr/>
        <a:lstStyle/>
        <a:p>
          <a:endParaRPr lang="uk-UA"/>
        </a:p>
      </dgm:t>
    </dgm:pt>
    <dgm:pt modelId="{DA600D2A-B82F-4DD7-B82B-F13409D82296}">
      <dgm:prSet/>
      <dgm:spPr/>
      <dgm:t>
        <a:bodyPr/>
        <a:lstStyle/>
        <a:p>
          <a:pPr rtl="0"/>
          <a:r>
            <a:rPr lang="uk-UA" smtClean="0"/>
            <a:t>Покращує показники продажів завдяки більш точному прогнозуванню попиту та ефективнішому управлінню асортиментом. </a:t>
          </a:r>
          <a:endParaRPr lang="uk-UA"/>
        </a:p>
      </dgm:t>
    </dgm:pt>
    <dgm:pt modelId="{4BC6D8C3-8101-49D5-8274-C1DEE1591DB0}" type="parTrans" cxnId="{6556360F-A088-404E-9E20-0F4B247B95B1}">
      <dgm:prSet/>
      <dgm:spPr/>
      <dgm:t>
        <a:bodyPr/>
        <a:lstStyle/>
        <a:p>
          <a:endParaRPr lang="uk-UA"/>
        </a:p>
      </dgm:t>
    </dgm:pt>
    <dgm:pt modelId="{E5D12214-ED81-4937-A11D-4BE80F724891}" type="sibTrans" cxnId="{6556360F-A088-404E-9E20-0F4B247B95B1}">
      <dgm:prSet/>
      <dgm:spPr/>
      <dgm:t>
        <a:bodyPr/>
        <a:lstStyle/>
        <a:p>
          <a:endParaRPr lang="uk-UA"/>
        </a:p>
      </dgm:t>
    </dgm:pt>
    <dgm:pt modelId="{5F261894-8979-4C46-9EAF-609681D490B2}" type="pres">
      <dgm:prSet presAssocID="{9C17CCCC-7597-4A59-8245-AD84986CEAC9}" presName="Name0" presStyleCnt="0">
        <dgm:presLayoutVars>
          <dgm:dir/>
          <dgm:animLvl val="lvl"/>
          <dgm:resizeHandles val="exact"/>
        </dgm:presLayoutVars>
      </dgm:prSet>
      <dgm:spPr/>
    </dgm:pt>
    <dgm:pt modelId="{4A82C6A0-18EF-445E-A9F7-18463E12E6C0}" type="pres">
      <dgm:prSet presAssocID="{79D782DE-9AD6-46F6-AE67-52EAF6679569}" presName="linNode" presStyleCnt="0"/>
      <dgm:spPr/>
    </dgm:pt>
    <dgm:pt modelId="{BAF8ED78-5045-48E5-9D1E-51DFE60F9F70}" type="pres">
      <dgm:prSet presAssocID="{79D782DE-9AD6-46F6-AE67-52EAF6679569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067BF4BE-C750-4E00-B7FE-50053A6A025D}" type="pres">
      <dgm:prSet presAssocID="{79D782DE-9AD6-46F6-AE67-52EAF6679569}" presName="descendantText" presStyleLbl="alignAccFollowNode1" presStyleIdx="0" presStyleCnt="5">
        <dgm:presLayoutVars>
          <dgm:bulletEnabled val="1"/>
        </dgm:presLayoutVars>
      </dgm:prSet>
      <dgm:spPr/>
    </dgm:pt>
    <dgm:pt modelId="{7BA41558-0DD8-443A-AA32-B3B17221BA1D}" type="pres">
      <dgm:prSet presAssocID="{7284701D-CED9-4570-BC20-3E78BFF1B88F}" presName="sp" presStyleCnt="0"/>
      <dgm:spPr/>
    </dgm:pt>
    <dgm:pt modelId="{A926B8DD-1DBA-445E-8910-F5AD8C1FF032}" type="pres">
      <dgm:prSet presAssocID="{07532C6A-306C-4C82-BB0D-0714DA595A2D}" presName="linNode" presStyleCnt="0"/>
      <dgm:spPr/>
    </dgm:pt>
    <dgm:pt modelId="{2657E2C1-C100-45D3-BA91-FBEFFF5DCB4B}" type="pres">
      <dgm:prSet presAssocID="{07532C6A-306C-4C82-BB0D-0714DA595A2D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C63F9B30-4EA8-43E5-9CAB-19FDACD8F0FA}" type="pres">
      <dgm:prSet presAssocID="{07532C6A-306C-4C82-BB0D-0714DA595A2D}" presName="descendantText" presStyleLbl="alignAccFollowNode1" presStyleIdx="1" presStyleCnt="5">
        <dgm:presLayoutVars>
          <dgm:bulletEnabled val="1"/>
        </dgm:presLayoutVars>
      </dgm:prSet>
      <dgm:spPr/>
    </dgm:pt>
    <dgm:pt modelId="{4ED0A960-C042-42C2-A7F6-34BFF2E47A56}" type="pres">
      <dgm:prSet presAssocID="{694A6F68-A645-45D9-BBDB-5848B948BCFD}" presName="sp" presStyleCnt="0"/>
      <dgm:spPr/>
    </dgm:pt>
    <dgm:pt modelId="{F982168D-6686-46D3-9386-A78CB524FAE0}" type="pres">
      <dgm:prSet presAssocID="{21B5F1B3-EAF7-4C9A-BE22-865FA80ECEA4}" presName="linNode" presStyleCnt="0"/>
      <dgm:spPr/>
    </dgm:pt>
    <dgm:pt modelId="{EDA4BC46-A18C-461B-A07F-88355204BFFA}" type="pres">
      <dgm:prSet presAssocID="{21B5F1B3-EAF7-4C9A-BE22-865FA80ECEA4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1BDF504C-2D5F-4CC5-8DD2-0A48A083BFE6}" type="pres">
      <dgm:prSet presAssocID="{21B5F1B3-EAF7-4C9A-BE22-865FA80ECEA4}" presName="descendantText" presStyleLbl="alignAccFollowNode1" presStyleIdx="2" presStyleCnt="5">
        <dgm:presLayoutVars>
          <dgm:bulletEnabled val="1"/>
        </dgm:presLayoutVars>
      </dgm:prSet>
      <dgm:spPr/>
    </dgm:pt>
    <dgm:pt modelId="{9C46DC49-65C9-481F-B3D4-1CFFDDCB88BC}" type="pres">
      <dgm:prSet presAssocID="{C94B5A09-D9D1-453B-B473-250B61A43570}" presName="sp" presStyleCnt="0"/>
      <dgm:spPr/>
    </dgm:pt>
    <dgm:pt modelId="{DDACDED8-76EC-489A-84B7-22F63954820C}" type="pres">
      <dgm:prSet presAssocID="{C6E11AF7-633B-4BFF-850D-8631045C2C04}" presName="linNode" presStyleCnt="0"/>
      <dgm:spPr/>
    </dgm:pt>
    <dgm:pt modelId="{821237D8-0924-43D6-AD1A-D997E132399A}" type="pres">
      <dgm:prSet presAssocID="{C6E11AF7-633B-4BFF-850D-8631045C2C04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9C896AFC-390A-4DCA-B884-95BC4DA264A0}" type="pres">
      <dgm:prSet presAssocID="{C6E11AF7-633B-4BFF-850D-8631045C2C04}" presName="descendantText" presStyleLbl="alignAccFollowNode1" presStyleIdx="3" presStyleCnt="5">
        <dgm:presLayoutVars>
          <dgm:bulletEnabled val="1"/>
        </dgm:presLayoutVars>
      </dgm:prSet>
      <dgm:spPr/>
    </dgm:pt>
    <dgm:pt modelId="{F881B18D-183A-4953-8594-EC0DE540500A}" type="pres">
      <dgm:prSet presAssocID="{CB3EB197-FF76-4247-942E-C59D1C3FE738}" presName="sp" presStyleCnt="0"/>
      <dgm:spPr/>
    </dgm:pt>
    <dgm:pt modelId="{DEB54EFE-FDBE-4CDD-BDE7-5E8F142E7B03}" type="pres">
      <dgm:prSet presAssocID="{D0BB1054-9A09-4674-A7FF-CC8CA74249BC}" presName="linNode" presStyleCnt="0"/>
      <dgm:spPr/>
    </dgm:pt>
    <dgm:pt modelId="{7D2872C5-F8C1-4FC0-BB1A-CB2979ACC609}" type="pres">
      <dgm:prSet presAssocID="{D0BB1054-9A09-4674-A7FF-CC8CA74249BC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A8DBEC08-8C26-4043-9F10-5236F8D37A47}" type="pres">
      <dgm:prSet presAssocID="{D0BB1054-9A09-4674-A7FF-CC8CA74249BC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FB235F49-503A-49CA-BC30-822AD3B8924F}" type="presOf" srcId="{85694B7C-2612-4D89-9F10-1A7FC6B5C016}" destId="{9C896AFC-390A-4DCA-B884-95BC4DA264A0}" srcOrd="0" destOrd="0" presId="urn:microsoft.com/office/officeart/2005/8/layout/vList5"/>
    <dgm:cxn modelId="{F8F02F0D-6831-4E5B-8F2F-C96A531451D8}" srcId="{9C17CCCC-7597-4A59-8245-AD84986CEAC9}" destId="{79D782DE-9AD6-46F6-AE67-52EAF6679569}" srcOrd="0" destOrd="0" parTransId="{A79FD08E-C859-44CD-AD35-7EF8F06C5B17}" sibTransId="{7284701D-CED9-4570-BC20-3E78BFF1B88F}"/>
    <dgm:cxn modelId="{6556360F-A088-404E-9E20-0F4B247B95B1}" srcId="{D0BB1054-9A09-4674-A7FF-CC8CA74249BC}" destId="{DA600D2A-B82F-4DD7-B82B-F13409D82296}" srcOrd="0" destOrd="0" parTransId="{4BC6D8C3-8101-49D5-8274-C1DEE1591DB0}" sibTransId="{E5D12214-ED81-4937-A11D-4BE80F724891}"/>
    <dgm:cxn modelId="{A4E60649-1D41-4D8A-A311-430CC980E4F7}" srcId="{9C17CCCC-7597-4A59-8245-AD84986CEAC9}" destId="{07532C6A-306C-4C82-BB0D-0714DA595A2D}" srcOrd="1" destOrd="0" parTransId="{956A0F7F-67CE-48DB-BBB5-777554AF026F}" sibTransId="{694A6F68-A645-45D9-BBDB-5848B948BCFD}"/>
    <dgm:cxn modelId="{1C252FEC-FC53-4DFF-B1BE-3931F6176A84}" type="presOf" srcId="{6B0DFD1A-0AE7-47A1-934D-84ED5FBABEE9}" destId="{C63F9B30-4EA8-43E5-9CAB-19FDACD8F0FA}" srcOrd="0" destOrd="0" presId="urn:microsoft.com/office/officeart/2005/8/layout/vList5"/>
    <dgm:cxn modelId="{6266E3F6-FB17-44EB-BDE9-5B4BB2812E0D}" type="presOf" srcId="{C6E11AF7-633B-4BFF-850D-8631045C2C04}" destId="{821237D8-0924-43D6-AD1A-D997E132399A}" srcOrd="0" destOrd="0" presId="urn:microsoft.com/office/officeart/2005/8/layout/vList5"/>
    <dgm:cxn modelId="{B34B9FAE-3952-4427-AEBB-F98D864531D3}" srcId="{21B5F1B3-EAF7-4C9A-BE22-865FA80ECEA4}" destId="{C456D4FD-8DAB-40D1-B8ED-06956B8AB394}" srcOrd="0" destOrd="0" parTransId="{AFAEA918-A217-4F1B-91BD-AD03DFE8D08A}" sibTransId="{D519716C-6D16-4797-882B-AF7D945DBA52}"/>
    <dgm:cxn modelId="{8776CC0D-AAB0-4314-B178-D09D6FC6C1E9}" type="presOf" srcId="{9C17CCCC-7597-4A59-8245-AD84986CEAC9}" destId="{5F261894-8979-4C46-9EAF-609681D490B2}" srcOrd="0" destOrd="0" presId="urn:microsoft.com/office/officeart/2005/8/layout/vList5"/>
    <dgm:cxn modelId="{51EEEE58-6D4E-4F3E-89D2-5656317E03B6}" type="presOf" srcId="{21B5F1B3-EAF7-4C9A-BE22-865FA80ECEA4}" destId="{EDA4BC46-A18C-461B-A07F-88355204BFFA}" srcOrd="0" destOrd="0" presId="urn:microsoft.com/office/officeart/2005/8/layout/vList5"/>
    <dgm:cxn modelId="{336A3C41-8CE1-4744-BB72-B9E033CB5B0B}" srcId="{79D782DE-9AD6-46F6-AE67-52EAF6679569}" destId="{0D7394E9-CF44-41EC-BCAB-13A8AFE4E4A0}" srcOrd="0" destOrd="0" parTransId="{37A53DAD-9A95-491B-B2B2-A6102F5B3247}" sibTransId="{2DFA56EF-BEBC-4CB2-A9AA-6B836BD5D965}"/>
    <dgm:cxn modelId="{3ABDAC46-5DC0-42B3-A46A-B4BB6C9CBD11}" srcId="{C6E11AF7-633B-4BFF-850D-8631045C2C04}" destId="{85694B7C-2612-4D89-9F10-1A7FC6B5C016}" srcOrd="0" destOrd="0" parTransId="{182C7037-051C-4687-A778-93E22B499CBE}" sibTransId="{D5E43092-C99C-47BE-A300-342F9D9FA137}"/>
    <dgm:cxn modelId="{F41F8916-13F8-438C-A8F9-6089EF0B133E}" type="presOf" srcId="{0D7394E9-CF44-41EC-BCAB-13A8AFE4E4A0}" destId="{067BF4BE-C750-4E00-B7FE-50053A6A025D}" srcOrd="0" destOrd="0" presId="urn:microsoft.com/office/officeart/2005/8/layout/vList5"/>
    <dgm:cxn modelId="{63208C18-F670-466B-A56D-7B2F8F0FF27E}" type="presOf" srcId="{C456D4FD-8DAB-40D1-B8ED-06956B8AB394}" destId="{1BDF504C-2D5F-4CC5-8DD2-0A48A083BFE6}" srcOrd="0" destOrd="0" presId="urn:microsoft.com/office/officeart/2005/8/layout/vList5"/>
    <dgm:cxn modelId="{D39E1552-D04F-4654-8F6A-8A758E35413A}" type="presOf" srcId="{D0BB1054-9A09-4674-A7FF-CC8CA74249BC}" destId="{7D2872C5-F8C1-4FC0-BB1A-CB2979ACC609}" srcOrd="0" destOrd="0" presId="urn:microsoft.com/office/officeart/2005/8/layout/vList5"/>
    <dgm:cxn modelId="{C1B6F5B6-1D59-4D87-BFC8-2100F7FEE525}" type="presOf" srcId="{79D782DE-9AD6-46F6-AE67-52EAF6679569}" destId="{BAF8ED78-5045-48E5-9D1E-51DFE60F9F70}" srcOrd="0" destOrd="0" presId="urn:microsoft.com/office/officeart/2005/8/layout/vList5"/>
    <dgm:cxn modelId="{24617FBA-FDDB-4DB8-924B-03230E1AAC1D}" type="presOf" srcId="{DA600D2A-B82F-4DD7-B82B-F13409D82296}" destId="{A8DBEC08-8C26-4043-9F10-5236F8D37A47}" srcOrd="0" destOrd="0" presId="urn:microsoft.com/office/officeart/2005/8/layout/vList5"/>
    <dgm:cxn modelId="{FF0FB94E-91CD-42A5-946F-E1FF02723A89}" srcId="{9C17CCCC-7597-4A59-8245-AD84986CEAC9}" destId="{D0BB1054-9A09-4674-A7FF-CC8CA74249BC}" srcOrd="4" destOrd="0" parTransId="{28F8EE81-73CE-4FEA-8180-59E03CB1A7F4}" sibTransId="{DDC27367-DA5A-47ED-8F78-85BD325D01DE}"/>
    <dgm:cxn modelId="{15DAFFA4-3E01-4F66-8824-663418F160D4}" type="presOf" srcId="{07532C6A-306C-4C82-BB0D-0714DA595A2D}" destId="{2657E2C1-C100-45D3-BA91-FBEFFF5DCB4B}" srcOrd="0" destOrd="0" presId="urn:microsoft.com/office/officeart/2005/8/layout/vList5"/>
    <dgm:cxn modelId="{5A34C368-D759-432B-8621-6B999AA229C3}" srcId="{07532C6A-306C-4C82-BB0D-0714DA595A2D}" destId="{6B0DFD1A-0AE7-47A1-934D-84ED5FBABEE9}" srcOrd="0" destOrd="0" parTransId="{3F374D84-BB68-4E5E-B50F-6DB57AE5700E}" sibTransId="{E1547764-D201-4646-8FC2-830A7CA9AC59}"/>
    <dgm:cxn modelId="{3927C1BB-81C1-4114-B377-6C188800755E}" srcId="{9C17CCCC-7597-4A59-8245-AD84986CEAC9}" destId="{21B5F1B3-EAF7-4C9A-BE22-865FA80ECEA4}" srcOrd="2" destOrd="0" parTransId="{9B3713DA-D096-4322-9797-F725898B526C}" sibTransId="{C94B5A09-D9D1-453B-B473-250B61A43570}"/>
    <dgm:cxn modelId="{C0E2916D-5A84-4C29-A197-44CBAFC24F36}" srcId="{9C17CCCC-7597-4A59-8245-AD84986CEAC9}" destId="{C6E11AF7-633B-4BFF-850D-8631045C2C04}" srcOrd="3" destOrd="0" parTransId="{82B76019-9A89-4F67-B339-C699E3373AF0}" sibTransId="{CB3EB197-FF76-4247-942E-C59D1C3FE738}"/>
    <dgm:cxn modelId="{78DE7AAB-9973-4BC4-9FFB-0258258EFAFB}" type="presParOf" srcId="{5F261894-8979-4C46-9EAF-609681D490B2}" destId="{4A82C6A0-18EF-445E-A9F7-18463E12E6C0}" srcOrd="0" destOrd="0" presId="urn:microsoft.com/office/officeart/2005/8/layout/vList5"/>
    <dgm:cxn modelId="{4F235305-536C-428C-A38A-23B2C2595B86}" type="presParOf" srcId="{4A82C6A0-18EF-445E-A9F7-18463E12E6C0}" destId="{BAF8ED78-5045-48E5-9D1E-51DFE60F9F70}" srcOrd="0" destOrd="0" presId="urn:microsoft.com/office/officeart/2005/8/layout/vList5"/>
    <dgm:cxn modelId="{E7DD3267-4445-4B05-A887-97FBC68C7C70}" type="presParOf" srcId="{4A82C6A0-18EF-445E-A9F7-18463E12E6C0}" destId="{067BF4BE-C750-4E00-B7FE-50053A6A025D}" srcOrd="1" destOrd="0" presId="urn:microsoft.com/office/officeart/2005/8/layout/vList5"/>
    <dgm:cxn modelId="{B0715FEE-3CB3-4C7E-A1A5-B0A4F7DCB92B}" type="presParOf" srcId="{5F261894-8979-4C46-9EAF-609681D490B2}" destId="{7BA41558-0DD8-443A-AA32-B3B17221BA1D}" srcOrd="1" destOrd="0" presId="urn:microsoft.com/office/officeart/2005/8/layout/vList5"/>
    <dgm:cxn modelId="{ACE48CBE-6105-42A4-93F6-5E7808537413}" type="presParOf" srcId="{5F261894-8979-4C46-9EAF-609681D490B2}" destId="{A926B8DD-1DBA-445E-8910-F5AD8C1FF032}" srcOrd="2" destOrd="0" presId="urn:microsoft.com/office/officeart/2005/8/layout/vList5"/>
    <dgm:cxn modelId="{7B978DD9-FCAD-4161-BE17-E40D96DEBBCA}" type="presParOf" srcId="{A926B8DD-1DBA-445E-8910-F5AD8C1FF032}" destId="{2657E2C1-C100-45D3-BA91-FBEFFF5DCB4B}" srcOrd="0" destOrd="0" presId="urn:microsoft.com/office/officeart/2005/8/layout/vList5"/>
    <dgm:cxn modelId="{F5E84B51-D602-4DD2-B061-288A5C0F8E1F}" type="presParOf" srcId="{A926B8DD-1DBA-445E-8910-F5AD8C1FF032}" destId="{C63F9B30-4EA8-43E5-9CAB-19FDACD8F0FA}" srcOrd="1" destOrd="0" presId="urn:microsoft.com/office/officeart/2005/8/layout/vList5"/>
    <dgm:cxn modelId="{7FEF3A90-8F70-46D7-92FB-2666DEC5858C}" type="presParOf" srcId="{5F261894-8979-4C46-9EAF-609681D490B2}" destId="{4ED0A960-C042-42C2-A7F6-34BFF2E47A56}" srcOrd="3" destOrd="0" presId="urn:microsoft.com/office/officeart/2005/8/layout/vList5"/>
    <dgm:cxn modelId="{D3DC4E58-3672-4C58-BC3F-4C1D9E07ACED}" type="presParOf" srcId="{5F261894-8979-4C46-9EAF-609681D490B2}" destId="{F982168D-6686-46D3-9386-A78CB524FAE0}" srcOrd="4" destOrd="0" presId="urn:microsoft.com/office/officeart/2005/8/layout/vList5"/>
    <dgm:cxn modelId="{252A519C-64E0-4681-94F8-93B2C3CB5BB6}" type="presParOf" srcId="{F982168D-6686-46D3-9386-A78CB524FAE0}" destId="{EDA4BC46-A18C-461B-A07F-88355204BFFA}" srcOrd="0" destOrd="0" presId="urn:microsoft.com/office/officeart/2005/8/layout/vList5"/>
    <dgm:cxn modelId="{567658F5-1DCB-431F-9505-E191DB3F1C8E}" type="presParOf" srcId="{F982168D-6686-46D3-9386-A78CB524FAE0}" destId="{1BDF504C-2D5F-4CC5-8DD2-0A48A083BFE6}" srcOrd="1" destOrd="0" presId="urn:microsoft.com/office/officeart/2005/8/layout/vList5"/>
    <dgm:cxn modelId="{CF25DA5E-1591-4522-8C29-DADA0E11743B}" type="presParOf" srcId="{5F261894-8979-4C46-9EAF-609681D490B2}" destId="{9C46DC49-65C9-481F-B3D4-1CFFDDCB88BC}" srcOrd="5" destOrd="0" presId="urn:microsoft.com/office/officeart/2005/8/layout/vList5"/>
    <dgm:cxn modelId="{0AF9F906-318D-4032-96F9-E38F420FCD20}" type="presParOf" srcId="{5F261894-8979-4C46-9EAF-609681D490B2}" destId="{DDACDED8-76EC-489A-84B7-22F63954820C}" srcOrd="6" destOrd="0" presId="urn:microsoft.com/office/officeart/2005/8/layout/vList5"/>
    <dgm:cxn modelId="{5A22B5DD-636F-47E8-A45A-4CA41778CBFD}" type="presParOf" srcId="{DDACDED8-76EC-489A-84B7-22F63954820C}" destId="{821237D8-0924-43D6-AD1A-D997E132399A}" srcOrd="0" destOrd="0" presId="urn:microsoft.com/office/officeart/2005/8/layout/vList5"/>
    <dgm:cxn modelId="{F149CBCD-75EB-4CC0-9AA9-EAE13FD2D77D}" type="presParOf" srcId="{DDACDED8-76EC-489A-84B7-22F63954820C}" destId="{9C896AFC-390A-4DCA-B884-95BC4DA264A0}" srcOrd="1" destOrd="0" presId="urn:microsoft.com/office/officeart/2005/8/layout/vList5"/>
    <dgm:cxn modelId="{28164B78-A4DB-4742-883F-283D42696977}" type="presParOf" srcId="{5F261894-8979-4C46-9EAF-609681D490B2}" destId="{F881B18D-183A-4953-8594-EC0DE540500A}" srcOrd="7" destOrd="0" presId="urn:microsoft.com/office/officeart/2005/8/layout/vList5"/>
    <dgm:cxn modelId="{8B7D61E5-A7A6-4CE5-8314-85EB92828947}" type="presParOf" srcId="{5F261894-8979-4C46-9EAF-609681D490B2}" destId="{DEB54EFE-FDBE-4CDD-BDE7-5E8F142E7B03}" srcOrd="8" destOrd="0" presId="urn:microsoft.com/office/officeart/2005/8/layout/vList5"/>
    <dgm:cxn modelId="{ED5E80E9-8071-40E1-BBB1-5DC8A8405A35}" type="presParOf" srcId="{DEB54EFE-FDBE-4CDD-BDE7-5E8F142E7B03}" destId="{7D2872C5-F8C1-4FC0-BB1A-CB2979ACC609}" srcOrd="0" destOrd="0" presId="urn:microsoft.com/office/officeart/2005/8/layout/vList5"/>
    <dgm:cxn modelId="{58ED5721-814B-4AA3-9687-193F9B2A301B}" type="presParOf" srcId="{DEB54EFE-FDBE-4CDD-BDE7-5E8F142E7B03}" destId="{A8DBEC08-8C26-4043-9F10-5236F8D37A4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175418-1D36-44C4-8D3C-32D6C1357B1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079392E-538B-4E88-A7AB-B046D8F1768B}">
      <dgm:prSet/>
      <dgm:spPr/>
      <dgm:t>
        <a:bodyPr/>
        <a:lstStyle/>
        <a:p>
          <a:pPr rtl="0"/>
          <a:r>
            <a:rPr lang="uk-UA" smtClean="0"/>
            <a:t>І. Сегментувати споживачів і створювати клієнтські профілі. </a:t>
          </a:r>
          <a:endParaRPr lang="uk-UA"/>
        </a:p>
      </dgm:t>
    </dgm:pt>
    <dgm:pt modelId="{D379FD76-FA26-4871-A732-46746D4B70AB}" type="parTrans" cxnId="{74F35324-DDE8-43FF-8DED-8CCDE3C05D9A}">
      <dgm:prSet/>
      <dgm:spPr/>
      <dgm:t>
        <a:bodyPr/>
        <a:lstStyle/>
        <a:p>
          <a:endParaRPr lang="uk-UA"/>
        </a:p>
      </dgm:t>
    </dgm:pt>
    <dgm:pt modelId="{0949D9F4-13B3-4034-B0C9-0EC8CF1244D5}" type="sibTrans" cxnId="{74F35324-DDE8-43FF-8DED-8CCDE3C05D9A}">
      <dgm:prSet/>
      <dgm:spPr/>
      <dgm:t>
        <a:bodyPr/>
        <a:lstStyle/>
        <a:p>
          <a:endParaRPr lang="uk-UA"/>
        </a:p>
      </dgm:t>
    </dgm:pt>
    <dgm:pt modelId="{A37AA244-2D5E-46B3-A772-67F0208EA7D2}">
      <dgm:prSet/>
      <dgm:spPr/>
      <dgm:t>
        <a:bodyPr/>
        <a:lstStyle/>
        <a:p>
          <a:pPr rtl="0"/>
          <a:r>
            <a:rPr lang="uk-UA" smtClean="0"/>
            <a:t>Збір і якісний аналіз даних про гостинність дає компаніям можливість краще зрозуміти клієнтів, їх вподобання, бажання, купівельну поведінку і те, як вони ставляться до бренду. </a:t>
          </a:r>
          <a:endParaRPr lang="uk-UA"/>
        </a:p>
      </dgm:t>
    </dgm:pt>
    <dgm:pt modelId="{8181F2A9-C123-4A6A-ACEF-6CFF37690D70}" type="parTrans" cxnId="{10CB64A4-717C-412A-93B2-FE989F9E4133}">
      <dgm:prSet/>
      <dgm:spPr/>
      <dgm:t>
        <a:bodyPr/>
        <a:lstStyle/>
        <a:p>
          <a:endParaRPr lang="uk-UA"/>
        </a:p>
      </dgm:t>
    </dgm:pt>
    <dgm:pt modelId="{39A023C3-2EB4-49D5-87CF-4436A0DC3172}" type="sibTrans" cxnId="{10CB64A4-717C-412A-93B2-FE989F9E4133}">
      <dgm:prSet/>
      <dgm:spPr/>
      <dgm:t>
        <a:bodyPr/>
        <a:lstStyle/>
        <a:p>
          <a:endParaRPr lang="uk-UA"/>
        </a:p>
      </dgm:t>
    </dgm:pt>
    <dgm:pt modelId="{3ED8BB63-E542-43DF-B0DB-5AAFE1F6F4DC}">
      <dgm:prSet/>
      <dgm:spPr/>
      <dgm:t>
        <a:bodyPr/>
        <a:lstStyle/>
        <a:p>
          <a:pPr rtl="0"/>
          <a:r>
            <a:rPr lang="uk-UA" smtClean="0"/>
            <a:t>ІІ. Здійснювати прогнозний аналіз. </a:t>
          </a:r>
          <a:endParaRPr lang="uk-UA"/>
        </a:p>
      </dgm:t>
    </dgm:pt>
    <dgm:pt modelId="{575557A5-00AE-4E1A-802B-DE1D590B9073}" type="parTrans" cxnId="{772C7E0E-7C69-4115-9DF8-8B850A90458F}">
      <dgm:prSet/>
      <dgm:spPr/>
      <dgm:t>
        <a:bodyPr/>
        <a:lstStyle/>
        <a:p>
          <a:endParaRPr lang="uk-UA"/>
        </a:p>
      </dgm:t>
    </dgm:pt>
    <dgm:pt modelId="{81E0586D-97E6-40CC-995E-0D2B26B2533C}" type="sibTrans" cxnId="{772C7E0E-7C69-4115-9DF8-8B850A90458F}">
      <dgm:prSet/>
      <dgm:spPr/>
      <dgm:t>
        <a:bodyPr/>
        <a:lstStyle/>
        <a:p>
          <a:endParaRPr lang="uk-UA"/>
        </a:p>
      </dgm:t>
    </dgm:pt>
    <dgm:pt modelId="{1EEFE61D-E66E-47EA-8F97-743C1119A8B1}">
      <dgm:prSet/>
      <dgm:spPr/>
      <dgm:t>
        <a:bodyPr/>
        <a:lstStyle/>
        <a:p>
          <a:pPr rtl="0"/>
          <a:r>
            <a:rPr lang="uk-UA" smtClean="0"/>
            <a:t>Дані клієнтських профілів використовуються, для визначення тенденцій і передбачення симпатій та поведінки гостя, тобто послуг, зручностей чи функцій, які він, ймовірно, вибере під час свого перебування. </a:t>
          </a:r>
          <a:endParaRPr lang="uk-UA"/>
        </a:p>
      </dgm:t>
    </dgm:pt>
    <dgm:pt modelId="{7C061D84-D04F-4079-8126-0B79F5C1187C}" type="parTrans" cxnId="{73CF3EA0-C018-4D48-88CB-493BC8176172}">
      <dgm:prSet/>
      <dgm:spPr/>
      <dgm:t>
        <a:bodyPr/>
        <a:lstStyle/>
        <a:p>
          <a:endParaRPr lang="uk-UA"/>
        </a:p>
      </dgm:t>
    </dgm:pt>
    <dgm:pt modelId="{1B228A33-0FA8-42C8-97BF-B5B8A1E1DE36}" type="sibTrans" cxnId="{73CF3EA0-C018-4D48-88CB-493BC8176172}">
      <dgm:prSet/>
      <dgm:spPr/>
      <dgm:t>
        <a:bodyPr/>
        <a:lstStyle/>
        <a:p>
          <a:endParaRPr lang="uk-UA"/>
        </a:p>
      </dgm:t>
    </dgm:pt>
    <dgm:pt modelId="{20400544-2ADA-4FD5-A0FE-46BE70864134}">
      <dgm:prSet/>
      <dgm:spPr/>
      <dgm:t>
        <a:bodyPr/>
        <a:lstStyle/>
        <a:p>
          <a:pPr rtl="0"/>
          <a:r>
            <a:rPr lang="uk-UA" smtClean="0"/>
            <a:t>ІІІ Індивідуалізувати рекомендації і взаємодії. </a:t>
          </a:r>
          <a:endParaRPr lang="uk-UA"/>
        </a:p>
      </dgm:t>
    </dgm:pt>
    <dgm:pt modelId="{3B72659E-C751-4946-B319-F99202CDD8B3}" type="parTrans" cxnId="{85C491F6-F4DA-462D-977E-BC6362E078B7}">
      <dgm:prSet/>
      <dgm:spPr/>
      <dgm:t>
        <a:bodyPr/>
        <a:lstStyle/>
        <a:p>
          <a:endParaRPr lang="uk-UA"/>
        </a:p>
      </dgm:t>
    </dgm:pt>
    <dgm:pt modelId="{1D80ABCE-9C77-4453-9BBE-B78FCB13D7F5}" type="sibTrans" cxnId="{85C491F6-F4DA-462D-977E-BC6362E078B7}">
      <dgm:prSet/>
      <dgm:spPr/>
      <dgm:t>
        <a:bodyPr/>
        <a:lstStyle/>
        <a:p>
          <a:endParaRPr lang="uk-UA"/>
        </a:p>
      </dgm:t>
    </dgm:pt>
    <dgm:pt modelId="{41F9BF74-F0A8-4030-BBBA-B367AB166846}">
      <dgm:prSet/>
      <dgm:spPr/>
      <dgm:t>
        <a:bodyPr/>
        <a:lstStyle/>
        <a:p>
          <a:pPr rtl="0"/>
          <a:r>
            <a:rPr lang="uk-UA" smtClean="0"/>
            <a:t>ШІ дозволяє із величезної кількості варіантів надати споживачам найбільш релевантні рекомендації і результати пошуків в коротший термін і з затратою менших зусиль. </a:t>
          </a:r>
          <a:endParaRPr lang="uk-UA"/>
        </a:p>
      </dgm:t>
    </dgm:pt>
    <dgm:pt modelId="{C8AFCEC9-C70B-4F7B-A812-08DFFCFCE771}" type="parTrans" cxnId="{83769220-96DA-4ABF-94F9-1B9DFA9BFE21}">
      <dgm:prSet/>
      <dgm:spPr/>
      <dgm:t>
        <a:bodyPr/>
        <a:lstStyle/>
        <a:p>
          <a:endParaRPr lang="uk-UA"/>
        </a:p>
      </dgm:t>
    </dgm:pt>
    <dgm:pt modelId="{33DF8F2A-B77B-43E1-968A-3F130248A542}" type="sibTrans" cxnId="{83769220-96DA-4ABF-94F9-1B9DFA9BFE21}">
      <dgm:prSet/>
      <dgm:spPr/>
      <dgm:t>
        <a:bodyPr/>
        <a:lstStyle/>
        <a:p>
          <a:endParaRPr lang="uk-UA"/>
        </a:p>
      </dgm:t>
    </dgm:pt>
    <dgm:pt modelId="{D4116324-55F0-4C2C-922C-71BDDEAA2BC0}" type="pres">
      <dgm:prSet presAssocID="{89175418-1D36-44C4-8D3C-32D6C1357B1B}" presName="Name0" presStyleCnt="0">
        <dgm:presLayoutVars>
          <dgm:dir/>
          <dgm:animLvl val="lvl"/>
          <dgm:resizeHandles val="exact"/>
        </dgm:presLayoutVars>
      </dgm:prSet>
      <dgm:spPr/>
    </dgm:pt>
    <dgm:pt modelId="{14287C54-4C6E-4D0D-92A6-3E2F36BCEA3C}" type="pres">
      <dgm:prSet presAssocID="{C079392E-538B-4E88-A7AB-B046D8F1768B}" presName="linNode" presStyleCnt="0"/>
      <dgm:spPr/>
    </dgm:pt>
    <dgm:pt modelId="{7C0CDA59-7A69-4534-B0AF-B23B4793B435}" type="pres">
      <dgm:prSet presAssocID="{C079392E-538B-4E88-A7AB-B046D8F1768B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A60EEA0-18E7-4A22-8916-FF88CB2D51A7}" type="pres">
      <dgm:prSet presAssocID="{C079392E-538B-4E88-A7AB-B046D8F1768B}" presName="descendantText" presStyleLbl="alignAccFollowNode1" presStyleIdx="0" presStyleCnt="3">
        <dgm:presLayoutVars>
          <dgm:bulletEnabled val="1"/>
        </dgm:presLayoutVars>
      </dgm:prSet>
      <dgm:spPr/>
    </dgm:pt>
    <dgm:pt modelId="{8735B103-D8C4-43F6-900A-490861074A8E}" type="pres">
      <dgm:prSet presAssocID="{0949D9F4-13B3-4034-B0C9-0EC8CF1244D5}" presName="sp" presStyleCnt="0"/>
      <dgm:spPr/>
    </dgm:pt>
    <dgm:pt modelId="{67B43043-5B95-4475-873B-52CBFFC25800}" type="pres">
      <dgm:prSet presAssocID="{3ED8BB63-E542-43DF-B0DB-5AAFE1F6F4DC}" presName="linNode" presStyleCnt="0"/>
      <dgm:spPr/>
    </dgm:pt>
    <dgm:pt modelId="{E15CE03B-9AA0-4003-8251-8A6DE8BA7FB0}" type="pres">
      <dgm:prSet presAssocID="{3ED8BB63-E542-43DF-B0DB-5AAFE1F6F4D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A776E59-B838-400E-9857-7BC34FC212BC}" type="pres">
      <dgm:prSet presAssocID="{3ED8BB63-E542-43DF-B0DB-5AAFE1F6F4DC}" presName="descendantText" presStyleLbl="alignAccFollowNode1" presStyleIdx="1" presStyleCnt="3">
        <dgm:presLayoutVars>
          <dgm:bulletEnabled val="1"/>
        </dgm:presLayoutVars>
      </dgm:prSet>
      <dgm:spPr/>
    </dgm:pt>
    <dgm:pt modelId="{C6A88F0D-9F48-4C62-A7C1-7A2FE7FCD1D8}" type="pres">
      <dgm:prSet presAssocID="{81E0586D-97E6-40CC-995E-0D2B26B2533C}" presName="sp" presStyleCnt="0"/>
      <dgm:spPr/>
    </dgm:pt>
    <dgm:pt modelId="{C0D3BF49-84D6-4573-AC8E-204A3BFE7278}" type="pres">
      <dgm:prSet presAssocID="{20400544-2ADA-4FD5-A0FE-46BE70864134}" presName="linNode" presStyleCnt="0"/>
      <dgm:spPr/>
    </dgm:pt>
    <dgm:pt modelId="{DCC89BA5-4998-47C4-9056-16B02F741B8D}" type="pres">
      <dgm:prSet presAssocID="{20400544-2ADA-4FD5-A0FE-46BE7086413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5A2A803-A5A9-4E75-AEB8-34DD8B3F1951}" type="pres">
      <dgm:prSet presAssocID="{20400544-2ADA-4FD5-A0FE-46BE7086413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4F35324-DDE8-43FF-8DED-8CCDE3C05D9A}" srcId="{89175418-1D36-44C4-8D3C-32D6C1357B1B}" destId="{C079392E-538B-4E88-A7AB-B046D8F1768B}" srcOrd="0" destOrd="0" parTransId="{D379FD76-FA26-4871-A732-46746D4B70AB}" sibTransId="{0949D9F4-13B3-4034-B0C9-0EC8CF1244D5}"/>
    <dgm:cxn modelId="{10CB64A4-717C-412A-93B2-FE989F9E4133}" srcId="{C079392E-538B-4E88-A7AB-B046D8F1768B}" destId="{A37AA244-2D5E-46B3-A772-67F0208EA7D2}" srcOrd="0" destOrd="0" parTransId="{8181F2A9-C123-4A6A-ACEF-6CFF37690D70}" sibTransId="{39A023C3-2EB4-49D5-87CF-4436A0DC3172}"/>
    <dgm:cxn modelId="{772C7E0E-7C69-4115-9DF8-8B850A90458F}" srcId="{89175418-1D36-44C4-8D3C-32D6C1357B1B}" destId="{3ED8BB63-E542-43DF-B0DB-5AAFE1F6F4DC}" srcOrd="1" destOrd="0" parTransId="{575557A5-00AE-4E1A-802B-DE1D590B9073}" sibTransId="{81E0586D-97E6-40CC-995E-0D2B26B2533C}"/>
    <dgm:cxn modelId="{85C491F6-F4DA-462D-977E-BC6362E078B7}" srcId="{89175418-1D36-44C4-8D3C-32D6C1357B1B}" destId="{20400544-2ADA-4FD5-A0FE-46BE70864134}" srcOrd="2" destOrd="0" parTransId="{3B72659E-C751-4946-B319-F99202CDD8B3}" sibTransId="{1D80ABCE-9C77-4453-9BBE-B78FCB13D7F5}"/>
    <dgm:cxn modelId="{83769220-96DA-4ABF-94F9-1B9DFA9BFE21}" srcId="{20400544-2ADA-4FD5-A0FE-46BE70864134}" destId="{41F9BF74-F0A8-4030-BBBA-B367AB166846}" srcOrd="0" destOrd="0" parTransId="{C8AFCEC9-C70B-4F7B-A812-08DFFCFCE771}" sibTransId="{33DF8F2A-B77B-43E1-968A-3F130248A542}"/>
    <dgm:cxn modelId="{2E6B369E-A230-4724-B7E3-C31A2E7C8CA9}" type="presOf" srcId="{1EEFE61D-E66E-47EA-8F97-743C1119A8B1}" destId="{0A776E59-B838-400E-9857-7BC34FC212BC}" srcOrd="0" destOrd="0" presId="urn:microsoft.com/office/officeart/2005/8/layout/vList5"/>
    <dgm:cxn modelId="{73CF3EA0-C018-4D48-88CB-493BC8176172}" srcId="{3ED8BB63-E542-43DF-B0DB-5AAFE1F6F4DC}" destId="{1EEFE61D-E66E-47EA-8F97-743C1119A8B1}" srcOrd="0" destOrd="0" parTransId="{7C061D84-D04F-4079-8126-0B79F5C1187C}" sibTransId="{1B228A33-0FA8-42C8-97BF-B5B8A1E1DE36}"/>
    <dgm:cxn modelId="{9599E2CB-F2A2-445F-9842-BA82564CDC98}" type="presOf" srcId="{41F9BF74-F0A8-4030-BBBA-B367AB166846}" destId="{C5A2A803-A5A9-4E75-AEB8-34DD8B3F1951}" srcOrd="0" destOrd="0" presId="urn:microsoft.com/office/officeart/2005/8/layout/vList5"/>
    <dgm:cxn modelId="{1FA225B3-8611-42D1-9624-3A73C94BA4E7}" type="presOf" srcId="{C079392E-538B-4E88-A7AB-B046D8F1768B}" destId="{7C0CDA59-7A69-4534-B0AF-B23B4793B435}" srcOrd="0" destOrd="0" presId="urn:microsoft.com/office/officeart/2005/8/layout/vList5"/>
    <dgm:cxn modelId="{494F0C18-0469-46BF-8249-F534FAAF84D9}" type="presOf" srcId="{89175418-1D36-44C4-8D3C-32D6C1357B1B}" destId="{D4116324-55F0-4C2C-922C-71BDDEAA2BC0}" srcOrd="0" destOrd="0" presId="urn:microsoft.com/office/officeart/2005/8/layout/vList5"/>
    <dgm:cxn modelId="{058FEDBF-FB3F-4AD9-AFD5-9A3E3F2A98AD}" type="presOf" srcId="{3ED8BB63-E542-43DF-B0DB-5AAFE1F6F4DC}" destId="{E15CE03B-9AA0-4003-8251-8A6DE8BA7FB0}" srcOrd="0" destOrd="0" presId="urn:microsoft.com/office/officeart/2005/8/layout/vList5"/>
    <dgm:cxn modelId="{F30E3864-D766-41F4-9C7D-50D7EB488E9C}" type="presOf" srcId="{20400544-2ADA-4FD5-A0FE-46BE70864134}" destId="{DCC89BA5-4998-47C4-9056-16B02F741B8D}" srcOrd="0" destOrd="0" presId="urn:microsoft.com/office/officeart/2005/8/layout/vList5"/>
    <dgm:cxn modelId="{D94ABEE3-6AA0-43B6-B9D1-5420B19EB8D9}" type="presOf" srcId="{A37AA244-2D5E-46B3-A772-67F0208EA7D2}" destId="{6A60EEA0-18E7-4A22-8916-FF88CB2D51A7}" srcOrd="0" destOrd="0" presId="urn:microsoft.com/office/officeart/2005/8/layout/vList5"/>
    <dgm:cxn modelId="{529ABA61-13C2-4A9F-8012-A9B6D3F315CE}" type="presParOf" srcId="{D4116324-55F0-4C2C-922C-71BDDEAA2BC0}" destId="{14287C54-4C6E-4D0D-92A6-3E2F36BCEA3C}" srcOrd="0" destOrd="0" presId="urn:microsoft.com/office/officeart/2005/8/layout/vList5"/>
    <dgm:cxn modelId="{6B21CAFA-3C66-44AA-9E90-A91A031665D9}" type="presParOf" srcId="{14287C54-4C6E-4D0D-92A6-3E2F36BCEA3C}" destId="{7C0CDA59-7A69-4534-B0AF-B23B4793B435}" srcOrd="0" destOrd="0" presId="urn:microsoft.com/office/officeart/2005/8/layout/vList5"/>
    <dgm:cxn modelId="{CD7A27E4-AAAD-4B03-81A8-1BCAE8FB89EC}" type="presParOf" srcId="{14287C54-4C6E-4D0D-92A6-3E2F36BCEA3C}" destId="{6A60EEA0-18E7-4A22-8916-FF88CB2D51A7}" srcOrd="1" destOrd="0" presId="urn:microsoft.com/office/officeart/2005/8/layout/vList5"/>
    <dgm:cxn modelId="{476C3597-E5A0-490D-AA4A-81BE198CB0ED}" type="presParOf" srcId="{D4116324-55F0-4C2C-922C-71BDDEAA2BC0}" destId="{8735B103-D8C4-43F6-900A-490861074A8E}" srcOrd="1" destOrd="0" presId="urn:microsoft.com/office/officeart/2005/8/layout/vList5"/>
    <dgm:cxn modelId="{63E4121E-BBE1-4617-BCBC-F5BAF21B73CE}" type="presParOf" srcId="{D4116324-55F0-4C2C-922C-71BDDEAA2BC0}" destId="{67B43043-5B95-4475-873B-52CBFFC25800}" srcOrd="2" destOrd="0" presId="urn:microsoft.com/office/officeart/2005/8/layout/vList5"/>
    <dgm:cxn modelId="{77AF15E0-8CBE-4294-9BB8-D76A0612FC54}" type="presParOf" srcId="{67B43043-5B95-4475-873B-52CBFFC25800}" destId="{E15CE03B-9AA0-4003-8251-8A6DE8BA7FB0}" srcOrd="0" destOrd="0" presId="urn:microsoft.com/office/officeart/2005/8/layout/vList5"/>
    <dgm:cxn modelId="{D360B269-9336-40D3-B7E5-C9B9ED1A4D5C}" type="presParOf" srcId="{67B43043-5B95-4475-873B-52CBFFC25800}" destId="{0A776E59-B838-400E-9857-7BC34FC212BC}" srcOrd="1" destOrd="0" presId="urn:microsoft.com/office/officeart/2005/8/layout/vList5"/>
    <dgm:cxn modelId="{FB375419-9332-4438-9A19-1E1229A64A76}" type="presParOf" srcId="{D4116324-55F0-4C2C-922C-71BDDEAA2BC0}" destId="{C6A88F0D-9F48-4C62-A7C1-7A2FE7FCD1D8}" srcOrd="3" destOrd="0" presId="urn:microsoft.com/office/officeart/2005/8/layout/vList5"/>
    <dgm:cxn modelId="{5E4A41FB-FE4F-4B75-93EF-3A84BFA61AAA}" type="presParOf" srcId="{D4116324-55F0-4C2C-922C-71BDDEAA2BC0}" destId="{C0D3BF49-84D6-4573-AC8E-204A3BFE7278}" srcOrd="4" destOrd="0" presId="urn:microsoft.com/office/officeart/2005/8/layout/vList5"/>
    <dgm:cxn modelId="{897AD7C7-096A-475A-A07B-969E69239498}" type="presParOf" srcId="{C0D3BF49-84D6-4573-AC8E-204A3BFE7278}" destId="{DCC89BA5-4998-47C4-9056-16B02F741B8D}" srcOrd="0" destOrd="0" presId="urn:microsoft.com/office/officeart/2005/8/layout/vList5"/>
    <dgm:cxn modelId="{4B48F928-E43B-4BEA-818F-FF6D1C84391F}" type="presParOf" srcId="{C0D3BF49-84D6-4573-AC8E-204A3BFE7278}" destId="{C5A2A803-A5A9-4E75-AEB8-34DD8B3F19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041755E-3837-4A21-9781-9B259DF9216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E75FEA1F-1D38-4383-9354-16D6BFA92342}">
      <dgm:prSet/>
      <dgm:spPr/>
      <dgm:t>
        <a:bodyPr/>
        <a:lstStyle/>
        <a:p>
          <a:pPr rtl="0"/>
          <a:r>
            <a:rPr lang="en-US" smtClean="0"/>
            <a:t>IV. </a:t>
          </a:r>
          <a:r>
            <a:rPr lang="uk-UA" smtClean="0"/>
            <a:t>Розробка персоналізованих маршрутів. </a:t>
          </a:r>
          <a:endParaRPr lang="uk-UA"/>
        </a:p>
      </dgm:t>
    </dgm:pt>
    <dgm:pt modelId="{07E8FDA0-7F42-4118-A5F5-801C4A5569B6}" type="parTrans" cxnId="{0149AF39-7062-4E65-A36F-3553B33757DA}">
      <dgm:prSet/>
      <dgm:spPr/>
      <dgm:t>
        <a:bodyPr/>
        <a:lstStyle/>
        <a:p>
          <a:endParaRPr lang="uk-UA"/>
        </a:p>
      </dgm:t>
    </dgm:pt>
    <dgm:pt modelId="{997F5DDB-CAF1-4DF0-92A2-52E9341A0982}" type="sibTrans" cxnId="{0149AF39-7062-4E65-A36F-3553B33757DA}">
      <dgm:prSet/>
      <dgm:spPr/>
      <dgm:t>
        <a:bodyPr/>
        <a:lstStyle/>
        <a:p>
          <a:endParaRPr lang="uk-UA"/>
        </a:p>
      </dgm:t>
    </dgm:pt>
    <dgm:pt modelId="{618A47B7-1EBA-4A29-A7F4-B28363BF6A52}">
      <dgm:prSet/>
      <dgm:spPr/>
      <dgm:t>
        <a:bodyPr/>
        <a:lstStyle/>
        <a:p>
          <a:pPr rtl="0"/>
          <a:r>
            <a:rPr lang="uk-UA" smtClean="0"/>
            <a:t>Штучний інтелект здатний розробити максимально оптимізований, ефективний і зручний план подорожі, адаптований до вподобань і інтересів клієнта, з врахуванням різноманітних факторів, таких як стикування рейсів, бажані варіанти розміщення і трансферу, види діяльності і місцеві заходи. </a:t>
          </a:r>
          <a:endParaRPr lang="uk-UA"/>
        </a:p>
      </dgm:t>
    </dgm:pt>
    <dgm:pt modelId="{20BE16A0-5FC6-476D-9533-C26F67CF4241}" type="parTrans" cxnId="{7341FEDA-8AE5-4018-A36F-60A33DF3D20A}">
      <dgm:prSet/>
      <dgm:spPr/>
      <dgm:t>
        <a:bodyPr/>
        <a:lstStyle/>
        <a:p>
          <a:endParaRPr lang="uk-UA"/>
        </a:p>
      </dgm:t>
    </dgm:pt>
    <dgm:pt modelId="{6E551125-A0BF-450C-9425-02FBBE381290}" type="sibTrans" cxnId="{7341FEDA-8AE5-4018-A36F-60A33DF3D20A}">
      <dgm:prSet/>
      <dgm:spPr/>
      <dgm:t>
        <a:bodyPr/>
        <a:lstStyle/>
        <a:p>
          <a:endParaRPr lang="uk-UA"/>
        </a:p>
      </dgm:t>
    </dgm:pt>
    <dgm:pt modelId="{4B1E77C6-58B1-49D8-A667-C4C732A8D445}">
      <dgm:prSet/>
      <dgm:spPr/>
      <dgm:t>
        <a:bodyPr/>
        <a:lstStyle/>
        <a:p>
          <a:pPr rtl="0"/>
          <a:r>
            <a:rPr lang="en-US" smtClean="0"/>
            <a:t>V. </a:t>
          </a:r>
          <a:r>
            <a:rPr lang="uk-UA" smtClean="0"/>
            <a:t>Створювати і розміщувати персоналізований контент. </a:t>
          </a:r>
          <a:endParaRPr lang="uk-UA"/>
        </a:p>
      </dgm:t>
    </dgm:pt>
    <dgm:pt modelId="{CBF5CEC4-7FF8-4AF9-A918-EB97DE172564}" type="parTrans" cxnId="{E216E1D0-A2F2-4E8A-B98C-C121994DA13E}">
      <dgm:prSet/>
      <dgm:spPr/>
      <dgm:t>
        <a:bodyPr/>
        <a:lstStyle/>
        <a:p>
          <a:endParaRPr lang="uk-UA"/>
        </a:p>
      </dgm:t>
    </dgm:pt>
    <dgm:pt modelId="{37156815-4A96-4E84-A214-33607B8D6340}" type="sibTrans" cxnId="{E216E1D0-A2F2-4E8A-B98C-C121994DA13E}">
      <dgm:prSet/>
      <dgm:spPr/>
      <dgm:t>
        <a:bodyPr/>
        <a:lstStyle/>
        <a:p>
          <a:endParaRPr lang="uk-UA"/>
        </a:p>
      </dgm:t>
    </dgm:pt>
    <dgm:pt modelId="{8BD37BE2-0EB7-48FF-8B74-68DFCFB335BA}">
      <dgm:prSet/>
      <dgm:spPr/>
      <dgm:t>
        <a:bodyPr/>
        <a:lstStyle/>
        <a:p>
          <a:pPr rtl="0"/>
          <a:r>
            <a:rPr lang="uk-UA" smtClean="0"/>
            <a:t>Аналізуючи дані клієнтів, ШІ здатний створювати і надсилати персоналізовані повідомлення, пропозиції та рекламу потрібній аудиторії в потрібний час. </a:t>
          </a:r>
          <a:endParaRPr lang="uk-UA"/>
        </a:p>
      </dgm:t>
    </dgm:pt>
    <dgm:pt modelId="{F95F3A76-7BD1-4E62-8994-D83D105C7DDE}" type="parTrans" cxnId="{8532A73C-4EEA-497D-AB0B-570DF3CB28A9}">
      <dgm:prSet/>
      <dgm:spPr/>
      <dgm:t>
        <a:bodyPr/>
        <a:lstStyle/>
        <a:p>
          <a:endParaRPr lang="uk-UA"/>
        </a:p>
      </dgm:t>
    </dgm:pt>
    <dgm:pt modelId="{6933DCB6-0523-4109-AFEE-1319E375AF16}" type="sibTrans" cxnId="{8532A73C-4EEA-497D-AB0B-570DF3CB28A9}">
      <dgm:prSet/>
      <dgm:spPr/>
      <dgm:t>
        <a:bodyPr/>
        <a:lstStyle/>
        <a:p>
          <a:endParaRPr lang="uk-UA"/>
        </a:p>
      </dgm:t>
    </dgm:pt>
    <dgm:pt modelId="{815C5F51-00F8-43DD-9DDA-E63721F9F7FA}">
      <dgm:prSet/>
      <dgm:spPr/>
      <dgm:t>
        <a:bodyPr/>
        <a:lstStyle/>
        <a:p>
          <a:pPr rtl="0"/>
          <a:r>
            <a:rPr lang="en-US" smtClean="0"/>
            <a:t>VI. </a:t>
          </a:r>
          <a:r>
            <a:rPr lang="uk-UA" smtClean="0"/>
            <a:t>Персоналізувати рекламні акції, знижки і програми лояльності. </a:t>
          </a:r>
          <a:endParaRPr lang="uk-UA"/>
        </a:p>
      </dgm:t>
    </dgm:pt>
    <dgm:pt modelId="{ECD3DC44-650B-4D9B-9383-190DA16EA6BF}" type="parTrans" cxnId="{D39CC745-B98B-46BF-9A7E-C8E68852DC88}">
      <dgm:prSet/>
      <dgm:spPr/>
      <dgm:t>
        <a:bodyPr/>
        <a:lstStyle/>
        <a:p>
          <a:endParaRPr lang="uk-UA"/>
        </a:p>
      </dgm:t>
    </dgm:pt>
    <dgm:pt modelId="{111F8683-6301-4817-8C74-27B37CE67E13}" type="sibTrans" cxnId="{D39CC745-B98B-46BF-9A7E-C8E68852DC88}">
      <dgm:prSet/>
      <dgm:spPr/>
      <dgm:t>
        <a:bodyPr/>
        <a:lstStyle/>
        <a:p>
          <a:endParaRPr lang="uk-UA"/>
        </a:p>
      </dgm:t>
    </dgm:pt>
    <dgm:pt modelId="{4C4BA71F-933C-4307-9045-DDCB0044BABC}">
      <dgm:prSet/>
      <dgm:spPr/>
      <dgm:t>
        <a:bodyPr/>
        <a:lstStyle/>
        <a:p>
          <a:pPr rtl="0"/>
          <a:r>
            <a:rPr lang="uk-UA" smtClean="0"/>
            <a:t>Генеративний штучний інтелект може створювати персоналізовані рекламні і акційні пропозиції, що максимально відповідають кожному клієнту і здатні підвищити ймовірність залучення і конверсії.</a:t>
          </a:r>
          <a:endParaRPr lang="uk-UA"/>
        </a:p>
      </dgm:t>
    </dgm:pt>
    <dgm:pt modelId="{384FCB47-327A-44ED-9599-3D62D7EFE6F2}" type="parTrans" cxnId="{3B5E67B6-E2D6-4E37-8951-3027BFFED3FB}">
      <dgm:prSet/>
      <dgm:spPr/>
      <dgm:t>
        <a:bodyPr/>
        <a:lstStyle/>
        <a:p>
          <a:endParaRPr lang="uk-UA"/>
        </a:p>
      </dgm:t>
    </dgm:pt>
    <dgm:pt modelId="{C2CF79E9-2C41-4826-9CBF-228F60DF21F9}" type="sibTrans" cxnId="{3B5E67B6-E2D6-4E37-8951-3027BFFED3FB}">
      <dgm:prSet/>
      <dgm:spPr/>
      <dgm:t>
        <a:bodyPr/>
        <a:lstStyle/>
        <a:p>
          <a:endParaRPr lang="uk-UA"/>
        </a:p>
      </dgm:t>
    </dgm:pt>
    <dgm:pt modelId="{0273BE9D-4884-41D7-876B-EBDE994E80E5}" type="pres">
      <dgm:prSet presAssocID="{2041755E-3837-4A21-9781-9B259DF9216A}" presName="Name0" presStyleCnt="0">
        <dgm:presLayoutVars>
          <dgm:dir/>
          <dgm:animLvl val="lvl"/>
          <dgm:resizeHandles val="exact"/>
        </dgm:presLayoutVars>
      </dgm:prSet>
      <dgm:spPr/>
    </dgm:pt>
    <dgm:pt modelId="{86C75304-5B09-45A6-BEDD-347FC9E13FE3}" type="pres">
      <dgm:prSet presAssocID="{E75FEA1F-1D38-4383-9354-16D6BFA92342}" presName="linNode" presStyleCnt="0"/>
      <dgm:spPr/>
    </dgm:pt>
    <dgm:pt modelId="{8F6A9626-57BA-413A-B7B9-7A44997CD1F7}" type="pres">
      <dgm:prSet presAssocID="{E75FEA1F-1D38-4383-9354-16D6BFA9234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030A8A4-55A9-46C9-8639-665E795C0074}" type="pres">
      <dgm:prSet presAssocID="{E75FEA1F-1D38-4383-9354-16D6BFA92342}" presName="descendantText" presStyleLbl="alignAccFollowNode1" presStyleIdx="0" presStyleCnt="3">
        <dgm:presLayoutVars>
          <dgm:bulletEnabled val="1"/>
        </dgm:presLayoutVars>
      </dgm:prSet>
      <dgm:spPr/>
    </dgm:pt>
    <dgm:pt modelId="{B357D26F-1CD4-4B97-A0E6-44C25A6FC9A6}" type="pres">
      <dgm:prSet presAssocID="{997F5DDB-CAF1-4DF0-92A2-52E9341A0982}" presName="sp" presStyleCnt="0"/>
      <dgm:spPr/>
    </dgm:pt>
    <dgm:pt modelId="{105FB69B-1C70-4C80-911A-6B4D81BECC54}" type="pres">
      <dgm:prSet presAssocID="{4B1E77C6-58B1-49D8-A667-C4C732A8D445}" presName="linNode" presStyleCnt="0"/>
      <dgm:spPr/>
    </dgm:pt>
    <dgm:pt modelId="{F6B6631A-520E-483E-A0DD-8497D189853B}" type="pres">
      <dgm:prSet presAssocID="{4B1E77C6-58B1-49D8-A667-C4C732A8D44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5A72FF5-AC3D-4DA5-B848-1ABDF59D2FFF}" type="pres">
      <dgm:prSet presAssocID="{4B1E77C6-58B1-49D8-A667-C4C732A8D445}" presName="descendantText" presStyleLbl="alignAccFollowNode1" presStyleIdx="1" presStyleCnt="3">
        <dgm:presLayoutVars>
          <dgm:bulletEnabled val="1"/>
        </dgm:presLayoutVars>
      </dgm:prSet>
      <dgm:spPr/>
    </dgm:pt>
    <dgm:pt modelId="{4D1AA908-7B9D-448C-BC52-BD07AEC8F4B5}" type="pres">
      <dgm:prSet presAssocID="{37156815-4A96-4E84-A214-33607B8D6340}" presName="sp" presStyleCnt="0"/>
      <dgm:spPr/>
    </dgm:pt>
    <dgm:pt modelId="{EF811E0E-2489-4BCC-9735-2E1D35C33089}" type="pres">
      <dgm:prSet presAssocID="{815C5F51-00F8-43DD-9DDA-E63721F9F7FA}" presName="linNode" presStyleCnt="0"/>
      <dgm:spPr/>
    </dgm:pt>
    <dgm:pt modelId="{D6BD8AA3-BD88-4F15-90CE-EABE4C779C7C}" type="pres">
      <dgm:prSet presAssocID="{815C5F51-00F8-43DD-9DDA-E63721F9F7F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8C2C5454-1A0D-4736-8EE1-8975A86BE3BD}" type="pres">
      <dgm:prSet presAssocID="{815C5F51-00F8-43DD-9DDA-E63721F9F7F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B272C5E-60F6-4433-A70A-29C760C932FA}" type="presOf" srcId="{815C5F51-00F8-43DD-9DDA-E63721F9F7FA}" destId="{D6BD8AA3-BD88-4F15-90CE-EABE4C779C7C}" srcOrd="0" destOrd="0" presId="urn:microsoft.com/office/officeart/2005/8/layout/vList5"/>
    <dgm:cxn modelId="{3B5E67B6-E2D6-4E37-8951-3027BFFED3FB}" srcId="{815C5F51-00F8-43DD-9DDA-E63721F9F7FA}" destId="{4C4BA71F-933C-4307-9045-DDCB0044BABC}" srcOrd="0" destOrd="0" parTransId="{384FCB47-327A-44ED-9599-3D62D7EFE6F2}" sibTransId="{C2CF79E9-2C41-4826-9CBF-228F60DF21F9}"/>
    <dgm:cxn modelId="{E216E1D0-A2F2-4E8A-B98C-C121994DA13E}" srcId="{2041755E-3837-4A21-9781-9B259DF9216A}" destId="{4B1E77C6-58B1-49D8-A667-C4C732A8D445}" srcOrd="1" destOrd="0" parTransId="{CBF5CEC4-7FF8-4AF9-A918-EB97DE172564}" sibTransId="{37156815-4A96-4E84-A214-33607B8D6340}"/>
    <dgm:cxn modelId="{BE8055A6-1D03-4E49-B40F-88760A36D0F3}" type="presOf" srcId="{618A47B7-1EBA-4A29-A7F4-B28363BF6A52}" destId="{C030A8A4-55A9-46C9-8639-665E795C0074}" srcOrd="0" destOrd="0" presId="urn:microsoft.com/office/officeart/2005/8/layout/vList5"/>
    <dgm:cxn modelId="{8532A73C-4EEA-497D-AB0B-570DF3CB28A9}" srcId="{4B1E77C6-58B1-49D8-A667-C4C732A8D445}" destId="{8BD37BE2-0EB7-48FF-8B74-68DFCFB335BA}" srcOrd="0" destOrd="0" parTransId="{F95F3A76-7BD1-4E62-8994-D83D105C7DDE}" sibTransId="{6933DCB6-0523-4109-AFEE-1319E375AF16}"/>
    <dgm:cxn modelId="{3808FAD2-D808-4AFA-99B0-E32C3EA1B867}" type="presOf" srcId="{4C4BA71F-933C-4307-9045-DDCB0044BABC}" destId="{8C2C5454-1A0D-4736-8EE1-8975A86BE3BD}" srcOrd="0" destOrd="0" presId="urn:microsoft.com/office/officeart/2005/8/layout/vList5"/>
    <dgm:cxn modelId="{D39CC745-B98B-46BF-9A7E-C8E68852DC88}" srcId="{2041755E-3837-4A21-9781-9B259DF9216A}" destId="{815C5F51-00F8-43DD-9DDA-E63721F9F7FA}" srcOrd="2" destOrd="0" parTransId="{ECD3DC44-650B-4D9B-9383-190DA16EA6BF}" sibTransId="{111F8683-6301-4817-8C74-27B37CE67E13}"/>
    <dgm:cxn modelId="{0149AF39-7062-4E65-A36F-3553B33757DA}" srcId="{2041755E-3837-4A21-9781-9B259DF9216A}" destId="{E75FEA1F-1D38-4383-9354-16D6BFA92342}" srcOrd="0" destOrd="0" parTransId="{07E8FDA0-7F42-4118-A5F5-801C4A5569B6}" sibTransId="{997F5DDB-CAF1-4DF0-92A2-52E9341A0982}"/>
    <dgm:cxn modelId="{5E4B85EE-B28B-4778-B760-D4649280E5B8}" type="presOf" srcId="{E75FEA1F-1D38-4383-9354-16D6BFA92342}" destId="{8F6A9626-57BA-413A-B7B9-7A44997CD1F7}" srcOrd="0" destOrd="0" presId="urn:microsoft.com/office/officeart/2005/8/layout/vList5"/>
    <dgm:cxn modelId="{5452CCBB-F600-462E-B8CF-062986608691}" type="presOf" srcId="{4B1E77C6-58B1-49D8-A667-C4C732A8D445}" destId="{F6B6631A-520E-483E-A0DD-8497D189853B}" srcOrd="0" destOrd="0" presId="urn:microsoft.com/office/officeart/2005/8/layout/vList5"/>
    <dgm:cxn modelId="{BF81049A-AEB2-4A9F-A31B-116747483B17}" type="presOf" srcId="{2041755E-3837-4A21-9781-9B259DF9216A}" destId="{0273BE9D-4884-41D7-876B-EBDE994E80E5}" srcOrd="0" destOrd="0" presId="urn:microsoft.com/office/officeart/2005/8/layout/vList5"/>
    <dgm:cxn modelId="{7341FEDA-8AE5-4018-A36F-60A33DF3D20A}" srcId="{E75FEA1F-1D38-4383-9354-16D6BFA92342}" destId="{618A47B7-1EBA-4A29-A7F4-B28363BF6A52}" srcOrd="0" destOrd="0" parTransId="{20BE16A0-5FC6-476D-9533-C26F67CF4241}" sibTransId="{6E551125-A0BF-450C-9425-02FBBE381290}"/>
    <dgm:cxn modelId="{BA117696-3A92-47B2-8501-E7EA32014781}" type="presOf" srcId="{8BD37BE2-0EB7-48FF-8B74-68DFCFB335BA}" destId="{05A72FF5-AC3D-4DA5-B848-1ABDF59D2FFF}" srcOrd="0" destOrd="0" presId="urn:microsoft.com/office/officeart/2005/8/layout/vList5"/>
    <dgm:cxn modelId="{AC0A155B-287E-4125-A378-B53140BA22E1}" type="presParOf" srcId="{0273BE9D-4884-41D7-876B-EBDE994E80E5}" destId="{86C75304-5B09-45A6-BEDD-347FC9E13FE3}" srcOrd="0" destOrd="0" presId="urn:microsoft.com/office/officeart/2005/8/layout/vList5"/>
    <dgm:cxn modelId="{FD0F3EA9-9F33-426C-AD25-477C81F2693E}" type="presParOf" srcId="{86C75304-5B09-45A6-BEDD-347FC9E13FE3}" destId="{8F6A9626-57BA-413A-B7B9-7A44997CD1F7}" srcOrd="0" destOrd="0" presId="urn:microsoft.com/office/officeart/2005/8/layout/vList5"/>
    <dgm:cxn modelId="{D367E28C-04A4-410C-9CBA-648D9843C3E6}" type="presParOf" srcId="{86C75304-5B09-45A6-BEDD-347FC9E13FE3}" destId="{C030A8A4-55A9-46C9-8639-665E795C0074}" srcOrd="1" destOrd="0" presId="urn:microsoft.com/office/officeart/2005/8/layout/vList5"/>
    <dgm:cxn modelId="{A805D6BA-923D-4DF8-8AB6-2F19335468BE}" type="presParOf" srcId="{0273BE9D-4884-41D7-876B-EBDE994E80E5}" destId="{B357D26F-1CD4-4B97-A0E6-44C25A6FC9A6}" srcOrd="1" destOrd="0" presId="urn:microsoft.com/office/officeart/2005/8/layout/vList5"/>
    <dgm:cxn modelId="{2D304AE6-2AFF-4793-99DA-7C8FB0DAAC15}" type="presParOf" srcId="{0273BE9D-4884-41D7-876B-EBDE994E80E5}" destId="{105FB69B-1C70-4C80-911A-6B4D81BECC54}" srcOrd="2" destOrd="0" presId="urn:microsoft.com/office/officeart/2005/8/layout/vList5"/>
    <dgm:cxn modelId="{A7220004-9EAE-4C82-9BBC-FDB502C1E5BD}" type="presParOf" srcId="{105FB69B-1C70-4C80-911A-6B4D81BECC54}" destId="{F6B6631A-520E-483E-A0DD-8497D189853B}" srcOrd="0" destOrd="0" presId="urn:microsoft.com/office/officeart/2005/8/layout/vList5"/>
    <dgm:cxn modelId="{8F31E2C6-73C3-41E5-AFC0-A34CFE455A65}" type="presParOf" srcId="{105FB69B-1C70-4C80-911A-6B4D81BECC54}" destId="{05A72FF5-AC3D-4DA5-B848-1ABDF59D2FFF}" srcOrd="1" destOrd="0" presId="urn:microsoft.com/office/officeart/2005/8/layout/vList5"/>
    <dgm:cxn modelId="{D4BC3A08-8295-4A02-9E42-7EBF0F72E6C0}" type="presParOf" srcId="{0273BE9D-4884-41D7-876B-EBDE994E80E5}" destId="{4D1AA908-7B9D-448C-BC52-BD07AEC8F4B5}" srcOrd="3" destOrd="0" presId="urn:microsoft.com/office/officeart/2005/8/layout/vList5"/>
    <dgm:cxn modelId="{2BDAA395-4C6B-4D9F-AE08-C1C469931B22}" type="presParOf" srcId="{0273BE9D-4884-41D7-876B-EBDE994E80E5}" destId="{EF811E0E-2489-4BCC-9735-2E1D35C33089}" srcOrd="4" destOrd="0" presId="urn:microsoft.com/office/officeart/2005/8/layout/vList5"/>
    <dgm:cxn modelId="{C81D2B19-E6CD-462E-9E6B-F81EE326DBCD}" type="presParOf" srcId="{EF811E0E-2489-4BCC-9735-2E1D35C33089}" destId="{D6BD8AA3-BD88-4F15-90CE-EABE4C779C7C}" srcOrd="0" destOrd="0" presId="urn:microsoft.com/office/officeart/2005/8/layout/vList5"/>
    <dgm:cxn modelId="{A2B5679A-EA8F-486C-A1DC-9DE946EAE55F}" type="presParOf" srcId="{EF811E0E-2489-4BCC-9735-2E1D35C33089}" destId="{8C2C5454-1A0D-4736-8EE1-8975A86BE3B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5EC77-771F-48F9-AAE1-7D5F72A35583}">
      <dsp:nvSpPr>
        <dsp:cNvPr id="0" name=""/>
        <dsp:cNvSpPr/>
      </dsp:nvSpPr>
      <dsp:spPr>
        <a:xfrm>
          <a:off x="2466624" y="48737"/>
          <a:ext cx="2534351" cy="2534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регулярно здійснює повторні покупки;</a:t>
          </a:r>
          <a:endParaRPr lang="uk-UA" sz="1200" kern="1200"/>
        </a:p>
      </dsp:txBody>
      <dsp:txXfrm>
        <a:off x="2759049" y="389900"/>
        <a:ext cx="1949500" cy="804169"/>
      </dsp:txXfrm>
    </dsp:sp>
    <dsp:sp modelId="{C5CDD5E2-27CC-407D-BDCE-6E002C418166}">
      <dsp:nvSpPr>
        <dsp:cNvPr id="0" name=""/>
        <dsp:cNvSpPr/>
      </dsp:nvSpPr>
      <dsp:spPr>
        <a:xfrm>
          <a:off x="3587587" y="1169700"/>
          <a:ext cx="2534351" cy="2534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купує широкий спектр продукції компанії;</a:t>
          </a:r>
          <a:endParaRPr lang="uk-UA" sz="1200" kern="1200"/>
        </a:p>
      </dsp:txBody>
      <dsp:txXfrm>
        <a:off x="4952238" y="1462125"/>
        <a:ext cx="974750" cy="1949500"/>
      </dsp:txXfrm>
    </dsp:sp>
    <dsp:sp modelId="{AB60FE8A-3FF7-43AE-9032-2987C9C7ABD0}">
      <dsp:nvSpPr>
        <dsp:cNvPr id="0" name=""/>
        <dsp:cNvSpPr/>
      </dsp:nvSpPr>
      <dsp:spPr>
        <a:xfrm>
          <a:off x="2466624" y="2290663"/>
          <a:ext cx="2534351" cy="2534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привертає увагу інших покупців;</a:t>
          </a:r>
          <a:endParaRPr lang="uk-UA" sz="1200" kern="1200"/>
        </a:p>
      </dsp:txBody>
      <dsp:txXfrm>
        <a:off x="2759049" y="3679682"/>
        <a:ext cx="1949500" cy="804169"/>
      </dsp:txXfrm>
    </dsp:sp>
    <dsp:sp modelId="{0993F450-9F50-4902-BC2C-DEECE568B3AD}">
      <dsp:nvSpPr>
        <dsp:cNvPr id="0" name=""/>
        <dsp:cNvSpPr/>
      </dsp:nvSpPr>
      <dsp:spPr>
        <a:xfrm>
          <a:off x="1345661" y="1169700"/>
          <a:ext cx="2534351" cy="2534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не реагує на пропозиції конкурентів.</a:t>
          </a:r>
          <a:endParaRPr lang="uk-UA" sz="1200" kern="1200"/>
        </a:p>
      </dsp:txBody>
      <dsp:txXfrm>
        <a:off x="1540611" y="1462125"/>
        <a:ext cx="974750" cy="19495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1DF913-29E4-4BA3-8757-3B0BCBDE3875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Алгоритми ШІ допомагають компаніям збирати і аналізувати відгуки гостей, дозволяючи визначити їх враження від перебування у закладі чи користування певними послугами, визначити сфери, які потребують покращення чи вдосконалення, і швидко зреагувати на проблеми, що виникають, що позитивно вплине на управління репутацією компанії. </a:t>
          </a:r>
          <a:endParaRPr lang="uk-UA" sz="1500" kern="1200"/>
        </a:p>
      </dsp:txBody>
      <dsp:txXfrm rot="-5400000">
        <a:off x="2688336" y="330641"/>
        <a:ext cx="4686421" cy="1716219"/>
      </dsp:txXfrm>
    </dsp:sp>
    <dsp:sp modelId="{7629D84A-22AD-4A7C-980E-3EE3AACA8393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VI</a:t>
          </a:r>
          <a:r>
            <a:rPr lang="uk-UA" sz="2400" kern="1200" smtClean="0"/>
            <a:t>І. Швидко реагувати на пропозиції, відгуки і скарги клієнтів. </a:t>
          </a:r>
          <a:endParaRPr lang="uk-UA" sz="2400" kern="1200"/>
        </a:p>
      </dsp:txBody>
      <dsp:txXfrm>
        <a:off x="116054" y="116113"/>
        <a:ext cx="2456228" cy="2145273"/>
      </dsp:txXfrm>
    </dsp:sp>
    <dsp:sp modelId="{49EAFC24-127F-45D4-86B1-BE1E6416EB6D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Алгоритми ШІ дозволяють компаніям коригувати ціни в режимі реального часу з врахуванням попиту, цін конкурентів і поведінки клієнтів.</a:t>
          </a:r>
          <a:endParaRPr lang="uk-UA" sz="1500" kern="1200"/>
        </a:p>
      </dsp:txBody>
      <dsp:txXfrm rot="-5400000">
        <a:off x="2688336" y="2826892"/>
        <a:ext cx="4686421" cy="1716219"/>
      </dsp:txXfrm>
    </dsp:sp>
    <dsp:sp modelId="{2E870F9F-4BEA-4AA1-B93F-C8E4CC0704AD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VI</a:t>
          </a:r>
          <a:r>
            <a:rPr lang="uk-UA" sz="2400" kern="1200" smtClean="0"/>
            <a:t>І</a:t>
          </a:r>
          <a:r>
            <a:rPr lang="en-US" sz="2400" kern="1200" smtClean="0"/>
            <a:t>I. </a:t>
          </a:r>
          <a:r>
            <a:rPr lang="uk-UA" sz="2400" kern="1200" smtClean="0"/>
            <a:t>Динамічно оптимізувати ціноутворення. </a:t>
          </a:r>
          <a:endParaRPr lang="uk-UA" sz="2400" kern="1200"/>
        </a:p>
      </dsp:txBody>
      <dsp:txXfrm>
        <a:off x="116054" y="2612364"/>
        <a:ext cx="2456228" cy="21452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F7A63-F620-4979-A474-64B5B4592E4C}">
      <dsp:nvSpPr>
        <dsp:cNvPr id="0" name=""/>
        <dsp:cNvSpPr/>
      </dsp:nvSpPr>
      <dsp:spPr>
        <a:xfrm>
          <a:off x="0" y="379475"/>
          <a:ext cx="7467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Головна мета — створення цінного досвіду для клієнта та посилення довгострокових відносин</a:t>
          </a:r>
          <a:endParaRPr lang="uk-UA" sz="2400" kern="1200"/>
        </a:p>
      </dsp:txBody>
      <dsp:txXfrm>
        <a:off x="46606" y="426081"/>
        <a:ext cx="7374388" cy="861507"/>
      </dsp:txXfrm>
    </dsp:sp>
    <dsp:sp modelId="{6E78FBFF-E1D1-4332-A20D-DCB151308FD7}">
      <dsp:nvSpPr>
        <dsp:cNvPr id="0" name=""/>
        <dsp:cNvSpPr/>
      </dsp:nvSpPr>
      <dsp:spPr>
        <a:xfrm>
          <a:off x="0" y="1403315"/>
          <a:ext cx="7467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Перспективи розвитку взаємодії компанії зі споживачами охоплюють </a:t>
          </a:r>
          <a:endParaRPr lang="uk-UA" sz="2400" kern="1200"/>
        </a:p>
      </dsp:txBody>
      <dsp:txXfrm>
        <a:off x="46606" y="1449921"/>
        <a:ext cx="7374388" cy="861507"/>
      </dsp:txXfrm>
    </dsp:sp>
    <dsp:sp modelId="{F01FB33D-84C0-4F2B-BF70-73B3F98C7B61}">
      <dsp:nvSpPr>
        <dsp:cNvPr id="0" name=""/>
        <dsp:cNvSpPr/>
      </dsp:nvSpPr>
      <dsp:spPr>
        <a:xfrm>
          <a:off x="0" y="2358035"/>
          <a:ext cx="7467600" cy="2136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впровадження персоналізованих пропозицій, </a:t>
          </a:r>
          <a:endParaRPr lang="uk-UA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використання штучного інтелекту для автоматизації та аналітики, </a:t>
          </a:r>
          <a:endParaRPr lang="uk-UA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побудову багатоканальних комунікаційних стратегій, </a:t>
          </a:r>
          <a:endParaRPr lang="uk-UA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розвиток спільнот лояльних клієнтів,</a:t>
          </a:r>
          <a:endParaRPr lang="uk-UA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фокус на зворотному зв'язку для поліпшення продуктів і сервісу</a:t>
          </a:r>
          <a:endParaRPr lang="uk-UA" sz="1900" kern="1200"/>
        </a:p>
      </dsp:txBody>
      <dsp:txXfrm>
        <a:off x="0" y="2358035"/>
        <a:ext cx="7467600" cy="2136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E2676-EE98-4BF6-8685-9F76421DF350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Використання даних про клієнтів для створення персоналізованих пропозицій, рекомендацій та комунікацій.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Застосування штучного інтелекту та машинного навчання для аналізу поведінки споживачів та проактивного задоволення їхніх потреб.</a:t>
          </a:r>
          <a:endParaRPr lang="uk-UA" sz="1600" kern="1200"/>
        </a:p>
      </dsp:txBody>
      <dsp:txXfrm rot="-5400000">
        <a:off x="2688336" y="330641"/>
        <a:ext cx="4686421" cy="1716219"/>
      </dsp:txXfrm>
    </dsp:sp>
    <dsp:sp modelId="{4369A4BA-E59C-4CBD-AAE8-01B1110EAD56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/>
            <a:t>Персоналізація та проактивність:</a:t>
          </a:r>
          <a:endParaRPr lang="uk-UA" sz="2000" kern="1200"/>
        </a:p>
      </dsp:txBody>
      <dsp:txXfrm>
        <a:off x="116054" y="116113"/>
        <a:ext cx="2456228" cy="2145273"/>
      </dsp:txXfrm>
    </dsp:sp>
    <dsp:sp modelId="{4F2F51AE-1F9D-48A4-BFD9-A4FE36A2420C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Побудова безшовної комунікації через різні канали (соціальні мережі, месенджери, електронна пошта, чат-боти, мобільні додатки), забезпечуючи узгоджений досвід.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Зручність для клієнта: можливість взаємодіяти з компанією у зручний час та на обраному каналі.</a:t>
          </a:r>
          <a:endParaRPr lang="uk-UA" sz="1600" kern="1200"/>
        </a:p>
      </dsp:txBody>
      <dsp:txXfrm rot="-5400000">
        <a:off x="2688336" y="2826892"/>
        <a:ext cx="4686421" cy="1716219"/>
      </dsp:txXfrm>
    </dsp:sp>
    <dsp:sp modelId="{C915B448-3FA9-4102-9A85-8F6B18A1A827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/>
            <a:t>Багатоканальна взаємодія:</a:t>
          </a:r>
          <a:endParaRPr lang="uk-UA" sz="2000" kern="1200"/>
        </a:p>
      </dsp:txBody>
      <dsp:txXfrm>
        <a:off x="116054" y="2612364"/>
        <a:ext cx="2456228" cy="21452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B3DF11-A5B1-4251-9235-6A1159A518E0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Створення онлайн-платформ для обміну досвідом та взаємодії між споживачами та компанією.</a:t>
          </a:r>
          <a:endParaRPr lang="uk-UA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Використання програм лояльності, гейміфікації та ексклюзивного контенту для стимулювання залученості.</a:t>
          </a:r>
          <a:endParaRPr lang="uk-UA" sz="1700" kern="1200"/>
        </a:p>
      </dsp:txBody>
      <dsp:txXfrm rot="-5400000">
        <a:off x="2688336" y="330641"/>
        <a:ext cx="4686421" cy="1716219"/>
      </dsp:txXfrm>
    </dsp:sp>
    <dsp:sp modelId="{33986A50-E86B-463C-9E58-61770695C3C8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smtClean="0"/>
            <a:t>Розвиток спільнот та залучення клієнтів:</a:t>
          </a:r>
          <a:endParaRPr lang="uk-UA" sz="2500" kern="1200"/>
        </a:p>
      </dsp:txBody>
      <dsp:txXfrm>
        <a:off x="116054" y="116113"/>
        <a:ext cx="2456228" cy="2145273"/>
      </dsp:txXfrm>
    </dsp:sp>
    <dsp:sp modelId="{27904970-90D2-44EF-8310-8D727244904F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Систематичний збір та аналіз відгуків клієнтів через опитування, соціальні мережі та інші інструменти.</a:t>
          </a:r>
          <a:endParaRPr lang="uk-UA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Використання отриманої інформації для вдосконалення продуктів, послуг та клієнтського сервісу.</a:t>
          </a:r>
          <a:endParaRPr lang="uk-UA" sz="1700" kern="1200"/>
        </a:p>
      </dsp:txBody>
      <dsp:txXfrm rot="-5400000">
        <a:off x="2688336" y="2826892"/>
        <a:ext cx="4686421" cy="1716219"/>
      </dsp:txXfrm>
    </dsp:sp>
    <dsp:sp modelId="{007BE8DE-1ADF-4144-AA46-D87776378EF1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smtClean="0"/>
            <a:t>Зворотний зв'язок та покращення:</a:t>
          </a:r>
          <a:endParaRPr lang="uk-UA" sz="2500" kern="1200"/>
        </a:p>
      </dsp:txBody>
      <dsp:txXfrm>
        <a:off x="116054" y="2612364"/>
        <a:ext cx="2456228" cy="21452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0DF25-E60A-4CAE-8EED-C3046D6AE749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Впровадження чат-ботів та віртуальних асистентів для надання миттєвої підтримки та відповідей на часті запитання.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Автоматизація рутинних операцій для звільнення ресурсів та зосередження на більш складних завданнях.</a:t>
          </a:r>
          <a:endParaRPr lang="uk-UA" sz="1600" kern="1200"/>
        </a:p>
      </dsp:txBody>
      <dsp:txXfrm rot="-5400000">
        <a:off x="2688336" y="330641"/>
        <a:ext cx="4686421" cy="1716219"/>
      </dsp:txXfrm>
    </dsp:sp>
    <dsp:sp modelId="{97512139-4A37-46DC-991D-1C5092534274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smtClean="0"/>
            <a:t>Автоматизація та оптимізація процесів:</a:t>
          </a:r>
          <a:endParaRPr lang="uk-UA" sz="2200" kern="1200"/>
        </a:p>
      </dsp:txBody>
      <dsp:txXfrm>
        <a:off x="116054" y="116113"/>
        <a:ext cx="2456228" cy="2145273"/>
      </dsp:txXfrm>
    </dsp:sp>
    <dsp:sp modelId="{72A739AD-4263-4510-8B9E-E82428615634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Забезпечення конфіденційності даних споживачів та прозорості в їх використанні.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Вибудовування довірливих відносин через чесну та відповідальну комунікацію.</a:t>
          </a:r>
          <a:endParaRPr lang="uk-UA" sz="1600" kern="1200"/>
        </a:p>
      </dsp:txBody>
      <dsp:txXfrm rot="-5400000">
        <a:off x="2688336" y="2826892"/>
        <a:ext cx="4686421" cy="1716219"/>
      </dsp:txXfrm>
    </dsp:sp>
    <dsp:sp modelId="{BDD4B592-D8FC-4824-A708-1A4C8836086E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smtClean="0"/>
            <a:t>Етичність та прозорість:</a:t>
          </a:r>
          <a:endParaRPr lang="uk-UA" sz="2200" kern="1200"/>
        </a:p>
      </dsp:txBody>
      <dsp:txXfrm>
        <a:off x="116054" y="2612364"/>
        <a:ext cx="2456228" cy="21452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4667A-4802-4DD0-9C6C-1EFCA58A015A}">
      <dsp:nvSpPr>
        <dsp:cNvPr id="0" name=""/>
        <dsp:cNvSpPr/>
      </dsp:nvSpPr>
      <dsp:spPr>
        <a:xfrm rot="5400000">
          <a:off x="4449710" y="-1601930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Компанії збирають дані з різноманітних джерел, включаючи історію покупок, демографічні дані, поведінку на сайті, взаємодію в соціальних мережах тощо. </a:t>
          </a:r>
          <a:endParaRPr lang="uk-UA" sz="1500" kern="1200"/>
        </a:p>
      </dsp:txBody>
      <dsp:txXfrm rot="-5400000">
        <a:off x="2688335" y="220783"/>
        <a:ext cx="4717926" cy="1133838"/>
      </dsp:txXfrm>
    </dsp:sp>
    <dsp:sp modelId="{321E9389-BA67-4724-BC27-8E37CBAC0646}">
      <dsp:nvSpPr>
        <dsp:cNvPr id="0" name=""/>
        <dsp:cNvSpPr/>
      </dsp:nvSpPr>
      <dsp:spPr>
        <a:xfrm>
          <a:off x="0" y="237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/>
            <a:t>Збір даних:</a:t>
          </a:r>
          <a:r>
            <a:rPr lang="uk-UA" sz="2000" kern="1200" smtClean="0"/>
            <a:t> </a:t>
          </a:r>
          <a:endParaRPr lang="uk-UA" sz="2000" kern="1200"/>
        </a:p>
      </dsp:txBody>
      <dsp:txXfrm>
        <a:off x="76672" y="79051"/>
        <a:ext cx="2534992" cy="1417298"/>
      </dsp:txXfrm>
    </dsp:sp>
    <dsp:sp modelId="{A5C68F14-768B-469E-B44E-710F34A95DBC}">
      <dsp:nvSpPr>
        <dsp:cNvPr id="0" name=""/>
        <dsp:cNvSpPr/>
      </dsp:nvSpPr>
      <dsp:spPr>
        <a:xfrm rot="5400000">
          <a:off x="4449710" y="47243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За допомогою спеціалізованих інструментів та методів аналізу ( прогностична аналітика) </a:t>
          </a:r>
          <a:r>
            <a:rPr lang="en-US" sz="1500" kern="1200" smtClean="0"/>
            <a:t>Big Data </a:t>
          </a:r>
          <a:r>
            <a:rPr lang="uk-UA" sz="1500" kern="1200" smtClean="0"/>
            <a:t>аналізуються для виявлення прихованих зв'язків та патернів у поведінці споживачів. </a:t>
          </a:r>
          <a:endParaRPr lang="uk-UA" sz="1500" kern="1200"/>
        </a:p>
      </dsp:txBody>
      <dsp:txXfrm rot="-5400000">
        <a:off x="2688335" y="1869956"/>
        <a:ext cx="4717926" cy="1133838"/>
      </dsp:txXfrm>
    </dsp:sp>
    <dsp:sp modelId="{9C1C7776-CCA9-4924-8E15-D6F67A55E5AB}">
      <dsp:nvSpPr>
        <dsp:cNvPr id="0" name=""/>
        <dsp:cNvSpPr/>
      </dsp:nvSpPr>
      <dsp:spPr>
        <a:xfrm>
          <a:off x="0" y="1651554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/>
            <a:t>Аналітика та моделювання:</a:t>
          </a:r>
          <a:r>
            <a:rPr lang="uk-UA" sz="2000" kern="1200" smtClean="0"/>
            <a:t> </a:t>
          </a:r>
          <a:endParaRPr lang="uk-UA" sz="2000" kern="1200"/>
        </a:p>
      </dsp:txBody>
      <dsp:txXfrm>
        <a:off x="76672" y="1728226"/>
        <a:ext cx="2534992" cy="1417298"/>
      </dsp:txXfrm>
    </dsp:sp>
    <dsp:sp modelId="{D1EC45D2-D27B-4865-9873-B40D36E102C4}">
      <dsp:nvSpPr>
        <dsp:cNvPr id="0" name=""/>
        <dsp:cNvSpPr/>
      </dsp:nvSpPr>
      <dsp:spPr>
        <a:xfrm rot="5400000">
          <a:off x="4449710" y="1696418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Виявлені закономірності дозволяють передбачати майбутні тенденції споживання, реакцію споживачів на пропозиції та їхні потреби. </a:t>
          </a:r>
          <a:endParaRPr lang="uk-UA" sz="1500" kern="1200"/>
        </a:p>
      </dsp:txBody>
      <dsp:txXfrm rot="-5400000">
        <a:off x="2688335" y="3519131"/>
        <a:ext cx="4717926" cy="1133838"/>
      </dsp:txXfrm>
    </dsp:sp>
    <dsp:sp modelId="{CC4AF306-2CB5-47C9-BD35-88A72375F288}">
      <dsp:nvSpPr>
        <dsp:cNvPr id="0" name=""/>
        <dsp:cNvSpPr/>
      </dsp:nvSpPr>
      <dsp:spPr>
        <a:xfrm>
          <a:off x="0" y="330072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/>
            <a:t>Прогнозування:</a:t>
          </a:r>
          <a:r>
            <a:rPr lang="uk-UA" sz="2000" kern="1200" smtClean="0"/>
            <a:t> </a:t>
          </a:r>
          <a:endParaRPr lang="uk-UA" sz="2000" kern="1200"/>
        </a:p>
      </dsp:txBody>
      <dsp:txXfrm>
        <a:off x="76672" y="3377401"/>
        <a:ext cx="2534992" cy="14172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BF4BE-C750-4E00-B7FE-50053A6A025D}">
      <dsp:nvSpPr>
        <dsp:cNvPr id="0" name=""/>
        <dsp:cNvSpPr/>
      </dsp:nvSpPr>
      <dsp:spPr>
        <a:xfrm rot="5400000">
          <a:off x="4703393" y="-1919272"/>
          <a:ext cx="749148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Дозволяє створювати точні рекомендації продуктів, персоналізовані акції та пропозиції, що підвищує їхню релевантність та показник конверсії. </a:t>
          </a:r>
          <a:endParaRPr lang="uk-UA" sz="1400" kern="1200"/>
        </a:p>
      </dsp:txBody>
      <dsp:txXfrm rot="-5400000">
        <a:off x="2688335" y="132356"/>
        <a:ext cx="4742694" cy="676008"/>
      </dsp:txXfrm>
    </dsp:sp>
    <dsp:sp modelId="{BAF8ED78-5045-48E5-9D1E-51DFE60F9F70}">
      <dsp:nvSpPr>
        <dsp:cNvPr id="0" name=""/>
        <dsp:cNvSpPr/>
      </dsp:nvSpPr>
      <dsp:spPr>
        <a:xfrm>
          <a:off x="0" y="2141"/>
          <a:ext cx="2688336" cy="936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smtClean="0"/>
            <a:t>Гіперперсоналізація:</a:t>
          </a:r>
          <a:r>
            <a:rPr lang="uk-UA" sz="1500" kern="1200" smtClean="0"/>
            <a:t> </a:t>
          </a:r>
          <a:endParaRPr lang="uk-UA" sz="1500" kern="1200"/>
        </a:p>
      </dsp:txBody>
      <dsp:txXfrm>
        <a:off x="45713" y="47854"/>
        <a:ext cx="2596910" cy="845010"/>
      </dsp:txXfrm>
    </dsp:sp>
    <dsp:sp modelId="{C63F9B30-4EA8-43E5-9CAB-19FDACD8F0FA}">
      <dsp:nvSpPr>
        <dsp:cNvPr id="0" name=""/>
        <dsp:cNvSpPr/>
      </dsp:nvSpPr>
      <dsp:spPr>
        <a:xfrm rot="5400000">
          <a:off x="4703393" y="-936014"/>
          <a:ext cx="749148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Допомагає зосередити маркетингові зусилля на цільовій аудиторії, знижуючи вартість залучення клієнтів та підвищуючи ефективність комунікації. </a:t>
          </a:r>
          <a:endParaRPr lang="uk-UA" sz="1400" kern="1200"/>
        </a:p>
      </dsp:txBody>
      <dsp:txXfrm rot="-5400000">
        <a:off x="2688335" y="1115614"/>
        <a:ext cx="4742694" cy="676008"/>
      </dsp:txXfrm>
    </dsp:sp>
    <dsp:sp modelId="{2657E2C1-C100-45D3-BA91-FBEFFF5DCB4B}">
      <dsp:nvSpPr>
        <dsp:cNvPr id="0" name=""/>
        <dsp:cNvSpPr/>
      </dsp:nvSpPr>
      <dsp:spPr>
        <a:xfrm>
          <a:off x="0" y="985399"/>
          <a:ext cx="2688336" cy="936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smtClean="0"/>
            <a:t>Ефективніший маркетинг:</a:t>
          </a:r>
          <a:r>
            <a:rPr lang="uk-UA" sz="1500" kern="1200" smtClean="0"/>
            <a:t> </a:t>
          </a:r>
          <a:endParaRPr lang="uk-UA" sz="1500" kern="1200"/>
        </a:p>
      </dsp:txBody>
      <dsp:txXfrm>
        <a:off x="45713" y="1031112"/>
        <a:ext cx="2596910" cy="845010"/>
      </dsp:txXfrm>
    </dsp:sp>
    <dsp:sp modelId="{1BDF504C-2D5F-4CC5-8DD2-0A48A083BFE6}">
      <dsp:nvSpPr>
        <dsp:cNvPr id="0" name=""/>
        <dsp:cNvSpPr/>
      </dsp:nvSpPr>
      <dsp:spPr>
        <a:xfrm rot="5400000">
          <a:off x="4703393" y="47244"/>
          <a:ext cx="749148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Компанії глибше розуміють потреби, вподобання та "болі" своїх клієнтів, що дозволяє пропонувати їм найбільш релевантні товари та послуги. </a:t>
          </a:r>
          <a:endParaRPr lang="uk-UA" sz="1400" kern="1200"/>
        </a:p>
      </dsp:txBody>
      <dsp:txXfrm rot="-5400000">
        <a:off x="2688335" y="2098872"/>
        <a:ext cx="4742694" cy="676008"/>
      </dsp:txXfrm>
    </dsp:sp>
    <dsp:sp modelId="{EDA4BC46-A18C-461B-A07F-88355204BFFA}">
      <dsp:nvSpPr>
        <dsp:cNvPr id="0" name=""/>
        <dsp:cNvSpPr/>
      </dsp:nvSpPr>
      <dsp:spPr>
        <a:xfrm>
          <a:off x="0" y="1968657"/>
          <a:ext cx="2688336" cy="936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smtClean="0"/>
            <a:t>Краще розуміння клієнтів:</a:t>
          </a:r>
          <a:r>
            <a:rPr lang="uk-UA" sz="1500" kern="1200" smtClean="0"/>
            <a:t> </a:t>
          </a:r>
          <a:endParaRPr lang="uk-UA" sz="1500" kern="1200"/>
        </a:p>
      </dsp:txBody>
      <dsp:txXfrm>
        <a:off x="45713" y="2014370"/>
        <a:ext cx="2596910" cy="845010"/>
      </dsp:txXfrm>
    </dsp:sp>
    <dsp:sp modelId="{9C896AFC-390A-4DCA-B884-95BC4DA264A0}">
      <dsp:nvSpPr>
        <dsp:cNvPr id="0" name=""/>
        <dsp:cNvSpPr/>
      </dsp:nvSpPr>
      <dsp:spPr>
        <a:xfrm rot="5400000">
          <a:off x="4703393" y="1030502"/>
          <a:ext cx="749148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Дає змогу завчасно виявляти нові можливості для бізнесу та швидко адаптувати стратегії до змін ринку. </a:t>
          </a:r>
          <a:endParaRPr lang="uk-UA" sz="1400" kern="1200"/>
        </a:p>
      </dsp:txBody>
      <dsp:txXfrm rot="-5400000">
        <a:off x="2688335" y="3082130"/>
        <a:ext cx="4742694" cy="676008"/>
      </dsp:txXfrm>
    </dsp:sp>
    <dsp:sp modelId="{821237D8-0924-43D6-AD1A-D997E132399A}">
      <dsp:nvSpPr>
        <dsp:cNvPr id="0" name=""/>
        <dsp:cNvSpPr/>
      </dsp:nvSpPr>
      <dsp:spPr>
        <a:xfrm>
          <a:off x="0" y="2951915"/>
          <a:ext cx="2688336" cy="936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smtClean="0"/>
            <a:t>Передбачення ринкових тенденцій:</a:t>
          </a:r>
          <a:r>
            <a:rPr lang="uk-UA" sz="1500" kern="1200" smtClean="0"/>
            <a:t> </a:t>
          </a:r>
          <a:endParaRPr lang="uk-UA" sz="1500" kern="1200"/>
        </a:p>
      </dsp:txBody>
      <dsp:txXfrm>
        <a:off x="45713" y="2997628"/>
        <a:ext cx="2596910" cy="845010"/>
      </dsp:txXfrm>
    </dsp:sp>
    <dsp:sp modelId="{A8DBEC08-8C26-4043-9F10-5236F8D37A47}">
      <dsp:nvSpPr>
        <dsp:cNvPr id="0" name=""/>
        <dsp:cNvSpPr/>
      </dsp:nvSpPr>
      <dsp:spPr>
        <a:xfrm rot="5400000">
          <a:off x="4703393" y="2013760"/>
          <a:ext cx="749148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Покращує показники продажів завдяки більш точному прогнозуванню попиту та ефективнішому управлінню асортиментом. </a:t>
          </a:r>
          <a:endParaRPr lang="uk-UA" sz="1400" kern="1200"/>
        </a:p>
      </dsp:txBody>
      <dsp:txXfrm rot="-5400000">
        <a:off x="2688335" y="4065388"/>
        <a:ext cx="4742694" cy="676008"/>
      </dsp:txXfrm>
    </dsp:sp>
    <dsp:sp modelId="{7D2872C5-F8C1-4FC0-BB1A-CB2979ACC609}">
      <dsp:nvSpPr>
        <dsp:cNvPr id="0" name=""/>
        <dsp:cNvSpPr/>
      </dsp:nvSpPr>
      <dsp:spPr>
        <a:xfrm>
          <a:off x="0" y="3935173"/>
          <a:ext cx="2688336" cy="936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smtClean="0"/>
            <a:t>Оптимізація продажів:</a:t>
          </a:r>
          <a:r>
            <a:rPr lang="uk-UA" sz="1500" kern="1200" smtClean="0"/>
            <a:t> </a:t>
          </a:r>
          <a:endParaRPr lang="uk-UA" sz="1500" kern="1200"/>
        </a:p>
      </dsp:txBody>
      <dsp:txXfrm>
        <a:off x="45713" y="3980886"/>
        <a:ext cx="2596910" cy="8450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0EEA0-18E7-4A22-8916-FF88CB2D51A7}">
      <dsp:nvSpPr>
        <dsp:cNvPr id="0" name=""/>
        <dsp:cNvSpPr/>
      </dsp:nvSpPr>
      <dsp:spPr>
        <a:xfrm rot="5400000">
          <a:off x="4449710" y="-1601930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Збір і якісний аналіз даних про гостинність дає компаніям можливість краще зрозуміти клієнтів, їх вподобання, бажання, купівельну поведінку і те, як вони ставляться до бренду. </a:t>
          </a:r>
          <a:endParaRPr lang="uk-UA" sz="1500" kern="1200"/>
        </a:p>
      </dsp:txBody>
      <dsp:txXfrm rot="-5400000">
        <a:off x="2688335" y="220783"/>
        <a:ext cx="4717926" cy="1133838"/>
      </dsp:txXfrm>
    </dsp:sp>
    <dsp:sp modelId="{7C0CDA59-7A69-4534-B0AF-B23B4793B435}">
      <dsp:nvSpPr>
        <dsp:cNvPr id="0" name=""/>
        <dsp:cNvSpPr/>
      </dsp:nvSpPr>
      <dsp:spPr>
        <a:xfrm>
          <a:off x="0" y="237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І. Сегментувати споживачів і створювати клієнтські профілі. </a:t>
          </a:r>
          <a:endParaRPr lang="uk-UA" sz="2000" kern="1200"/>
        </a:p>
      </dsp:txBody>
      <dsp:txXfrm>
        <a:off x="76672" y="79051"/>
        <a:ext cx="2534992" cy="1417298"/>
      </dsp:txXfrm>
    </dsp:sp>
    <dsp:sp modelId="{0A776E59-B838-400E-9857-7BC34FC212BC}">
      <dsp:nvSpPr>
        <dsp:cNvPr id="0" name=""/>
        <dsp:cNvSpPr/>
      </dsp:nvSpPr>
      <dsp:spPr>
        <a:xfrm rot="5400000">
          <a:off x="4449710" y="47243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Дані клієнтських профілів використовуються, для визначення тенденцій і передбачення симпатій та поведінки гостя, тобто послуг, зручностей чи функцій, які він, ймовірно, вибере під час свого перебування. </a:t>
          </a:r>
          <a:endParaRPr lang="uk-UA" sz="1500" kern="1200"/>
        </a:p>
      </dsp:txBody>
      <dsp:txXfrm rot="-5400000">
        <a:off x="2688335" y="1869956"/>
        <a:ext cx="4717926" cy="1133838"/>
      </dsp:txXfrm>
    </dsp:sp>
    <dsp:sp modelId="{E15CE03B-9AA0-4003-8251-8A6DE8BA7FB0}">
      <dsp:nvSpPr>
        <dsp:cNvPr id="0" name=""/>
        <dsp:cNvSpPr/>
      </dsp:nvSpPr>
      <dsp:spPr>
        <a:xfrm>
          <a:off x="0" y="1651554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ІІ. Здійснювати прогнозний аналіз. </a:t>
          </a:r>
          <a:endParaRPr lang="uk-UA" sz="2000" kern="1200"/>
        </a:p>
      </dsp:txBody>
      <dsp:txXfrm>
        <a:off x="76672" y="1728226"/>
        <a:ext cx="2534992" cy="1417298"/>
      </dsp:txXfrm>
    </dsp:sp>
    <dsp:sp modelId="{C5A2A803-A5A9-4E75-AEB8-34DD8B3F1951}">
      <dsp:nvSpPr>
        <dsp:cNvPr id="0" name=""/>
        <dsp:cNvSpPr/>
      </dsp:nvSpPr>
      <dsp:spPr>
        <a:xfrm rot="5400000">
          <a:off x="4449710" y="1696418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ШІ дозволяє із величезної кількості варіантів надати споживачам найбільш релевантні рекомендації і результати пошуків в коротший термін і з затратою менших зусиль. </a:t>
          </a:r>
          <a:endParaRPr lang="uk-UA" sz="1500" kern="1200"/>
        </a:p>
      </dsp:txBody>
      <dsp:txXfrm rot="-5400000">
        <a:off x="2688335" y="3519131"/>
        <a:ext cx="4717926" cy="1133838"/>
      </dsp:txXfrm>
    </dsp:sp>
    <dsp:sp modelId="{DCC89BA5-4998-47C4-9056-16B02F741B8D}">
      <dsp:nvSpPr>
        <dsp:cNvPr id="0" name=""/>
        <dsp:cNvSpPr/>
      </dsp:nvSpPr>
      <dsp:spPr>
        <a:xfrm>
          <a:off x="0" y="330072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ІІІ Індивідуалізувати рекомендації і взаємодії. </a:t>
          </a:r>
          <a:endParaRPr lang="uk-UA" sz="2000" kern="1200"/>
        </a:p>
      </dsp:txBody>
      <dsp:txXfrm>
        <a:off x="76672" y="3377401"/>
        <a:ext cx="2534992" cy="14172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0A8A4-55A9-46C9-8639-665E795C0074}">
      <dsp:nvSpPr>
        <dsp:cNvPr id="0" name=""/>
        <dsp:cNvSpPr/>
      </dsp:nvSpPr>
      <dsp:spPr>
        <a:xfrm rot="5400000">
          <a:off x="4449710" y="-1601930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Штучний інтелект здатний розробити максимально оптимізований, ефективний і зручний план подорожі, адаптований до вподобань і інтересів клієнта, з врахуванням різноманітних факторів, таких як стикування рейсів, бажані варіанти розміщення і трансферу, види діяльності і місцеві заходи. </a:t>
          </a:r>
          <a:endParaRPr lang="uk-UA" sz="1300" kern="1200"/>
        </a:p>
      </dsp:txBody>
      <dsp:txXfrm rot="-5400000">
        <a:off x="2688335" y="220783"/>
        <a:ext cx="4717926" cy="1133838"/>
      </dsp:txXfrm>
    </dsp:sp>
    <dsp:sp modelId="{8F6A9626-57BA-413A-B7B9-7A44997CD1F7}">
      <dsp:nvSpPr>
        <dsp:cNvPr id="0" name=""/>
        <dsp:cNvSpPr/>
      </dsp:nvSpPr>
      <dsp:spPr>
        <a:xfrm>
          <a:off x="0" y="237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IV. </a:t>
          </a:r>
          <a:r>
            <a:rPr lang="uk-UA" sz="1900" kern="1200" smtClean="0"/>
            <a:t>Розробка персоналізованих маршрутів. </a:t>
          </a:r>
          <a:endParaRPr lang="uk-UA" sz="1900" kern="1200"/>
        </a:p>
      </dsp:txBody>
      <dsp:txXfrm>
        <a:off x="76672" y="79051"/>
        <a:ext cx="2534992" cy="1417298"/>
      </dsp:txXfrm>
    </dsp:sp>
    <dsp:sp modelId="{05A72FF5-AC3D-4DA5-B848-1ABDF59D2FFF}">
      <dsp:nvSpPr>
        <dsp:cNvPr id="0" name=""/>
        <dsp:cNvSpPr/>
      </dsp:nvSpPr>
      <dsp:spPr>
        <a:xfrm rot="5400000">
          <a:off x="4449710" y="47243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Аналізуючи дані клієнтів, ШІ здатний створювати і надсилати персоналізовані повідомлення, пропозиції та рекламу потрібній аудиторії в потрібний час. </a:t>
          </a:r>
          <a:endParaRPr lang="uk-UA" sz="1300" kern="1200"/>
        </a:p>
      </dsp:txBody>
      <dsp:txXfrm rot="-5400000">
        <a:off x="2688335" y="1869956"/>
        <a:ext cx="4717926" cy="1133838"/>
      </dsp:txXfrm>
    </dsp:sp>
    <dsp:sp modelId="{F6B6631A-520E-483E-A0DD-8497D189853B}">
      <dsp:nvSpPr>
        <dsp:cNvPr id="0" name=""/>
        <dsp:cNvSpPr/>
      </dsp:nvSpPr>
      <dsp:spPr>
        <a:xfrm>
          <a:off x="0" y="1651554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V. </a:t>
          </a:r>
          <a:r>
            <a:rPr lang="uk-UA" sz="1900" kern="1200" smtClean="0"/>
            <a:t>Створювати і розміщувати персоналізований контент. </a:t>
          </a:r>
          <a:endParaRPr lang="uk-UA" sz="1900" kern="1200"/>
        </a:p>
      </dsp:txBody>
      <dsp:txXfrm>
        <a:off x="76672" y="1728226"/>
        <a:ext cx="2534992" cy="1417298"/>
      </dsp:txXfrm>
    </dsp:sp>
    <dsp:sp modelId="{8C2C5454-1A0D-4736-8EE1-8975A86BE3BD}">
      <dsp:nvSpPr>
        <dsp:cNvPr id="0" name=""/>
        <dsp:cNvSpPr/>
      </dsp:nvSpPr>
      <dsp:spPr>
        <a:xfrm rot="5400000">
          <a:off x="4449710" y="1696418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Генеративний штучний інтелект може створювати персоналізовані рекламні і акційні пропозиції, що максимально відповідають кожному клієнту і здатні підвищити ймовірність залучення і конверсії.</a:t>
          </a:r>
          <a:endParaRPr lang="uk-UA" sz="1300" kern="1200"/>
        </a:p>
      </dsp:txBody>
      <dsp:txXfrm rot="-5400000">
        <a:off x="2688335" y="3519131"/>
        <a:ext cx="4717926" cy="1133838"/>
      </dsp:txXfrm>
    </dsp:sp>
    <dsp:sp modelId="{D6BD8AA3-BD88-4F15-90CE-EABE4C779C7C}">
      <dsp:nvSpPr>
        <dsp:cNvPr id="0" name=""/>
        <dsp:cNvSpPr/>
      </dsp:nvSpPr>
      <dsp:spPr>
        <a:xfrm>
          <a:off x="0" y="330072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VI. </a:t>
          </a:r>
          <a:r>
            <a:rPr lang="uk-UA" sz="1900" kern="1200" smtClean="0"/>
            <a:t>Персоналізувати рекламні акції, знижки і програми лояльності. </a:t>
          </a:r>
          <a:endParaRPr lang="uk-UA" sz="1900" kern="1200"/>
        </a:p>
      </dsp:txBody>
      <dsp:txXfrm>
        <a:off x="76672" y="3377401"/>
        <a:ext cx="2534992" cy="1417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Перспективи розвитку організації взаємодії споживачів з компанією в електронному бізнесі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324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штучного </a:t>
            </a:r>
            <a:r>
              <a:rPr lang="ru-RU" dirty="0" err="1"/>
              <a:t>інтелекту</a:t>
            </a:r>
            <a:r>
              <a:rPr lang="ru-RU" dirty="0"/>
              <a:t> в </a:t>
            </a:r>
            <a:r>
              <a:rPr lang="ru-RU" dirty="0" err="1"/>
              <a:t>персоналізації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ru-RU" dirty="0" err="1"/>
              <a:t>гостинності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5251698" cy="5214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uk-UA" dirty="0" err="1" smtClean="0"/>
              <a:t>бсяги</a:t>
            </a:r>
            <a:r>
              <a:rPr lang="uk-UA" dirty="0" smtClean="0"/>
              <a:t> </a:t>
            </a:r>
            <a:r>
              <a:rPr lang="uk-UA" dirty="0"/>
              <a:t>клієнтської інформації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– контактні дані (необхідні для персоналізації поштової розсилки і маркетингових повідомлень); </a:t>
            </a:r>
            <a:endParaRPr lang="uk-UA" dirty="0" smtClean="0"/>
          </a:p>
          <a:p>
            <a:r>
              <a:rPr lang="uk-UA" dirty="0" smtClean="0"/>
              <a:t>– </a:t>
            </a:r>
            <a:r>
              <a:rPr lang="uk-UA" dirty="0"/>
              <a:t>демографічні дані (вік, стать, місце проживання, дані про сімейний стан і наявність дітей); </a:t>
            </a:r>
            <a:endParaRPr lang="uk-UA" dirty="0" smtClean="0"/>
          </a:p>
          <a:p>
            <a:r>
              <a:rPr lang="uk-UA" dirty="0" smtClean="0"/>
              <a:t>– </a:t>
            </a:r>
            <a:r>
              <a:rPr lang="uk-UA" dirty="0"/>
              <a:t>історія взаємодій, що включає дані про кожну взаємодію клієнта з брендом через усі можливі канали комунікацій (електронна пошта, сайт, контакт-центри, чат-боти, соціальні мережі тощо); </a:t>
            </a:r>
            <a:endParaRPr lang="uk-UA" dirty="0" smtClean="0"/>
          </a:p>
          <a:p>
            <a:r>
              <a:rPr lang="uk-UA" dirty="0" smtClean="0"/>
              <a:t>– </a:t>
            </a:r>
            <a:r>
              <a:rPr lang="uk-UA" dirty="0"/>
              <a:t>дані про гостинність, пов'язані з перебуванням (канали бронювання, деталі і дати перебування, мета подорожі, з ким подорожують клієнти тощо);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uk-UA" dirty="0" err="1"/>
              <a:t>бсяги</a:t>
            </a:r>
            <a:r>
              <a:rPr lang="uk-UA" dirty="0"/>
              <a:t> клієнтської інформації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– вподобання гостей. Максимальне відстеження усіх деталей подорожі: тип і вимоги щодо комфортності номера, вибір страв у ресторані, чи подорожують з тваринами; який тип трансферу обирають тощо; </a:t>
            </a:r>
          </a:p>
          <a:p>
            <a:r>
              <a:rPr lang="uk-UA" dirty="0"/>
              <a:t>– супутні покупки, наприклад якими додатковими послугами користуються гості під час розміщення в готелі; </a:t>
            </a:r>
          </a:p>
          <a:p>
            <a:r>
              <a:rPr lang="uk-UA" dirty="0"/>
              <a:t>– аналіз настроїв. Визначення закономірностей у відгуках клієнтів, що дозволить швидко зреагувати на скарги і пропонувати клієнтам послуги, якими вони були максимально задоволені;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uk-UA" dirty="0" err="1"/>
              <a:t>бсяги</a:t>
            </a:r>
            <a:r>
              <a:rPr lang="uk-UA" dirty="0"/>
              <a:t> клієнтської інформації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– </a:t>
            </a:r>
            <a:r>
              <a:rPr lang="uk-UA" dirty="0" err="1"/>
              <a:t>психографіка</a:t>
            </a:r>
            <a:r>
              <a:rPr lang="uk-UA" dirty="0"/>
              <a:t>, тобто інформація про спосіб життя, цінності і індивідуальні риси клієнтів; </a:t>
            </a:r>
          </a:p>
          <a:p>
            <a:r>
              <a:rPr lang="uk-UA" dirty="0"/>
              <a:t>– поведінка в Інтернеті і соціальних мережах, такі як історія </a:t>
            </a:r>
            <a:r>
              <a:rPr lang="uk-UA" dirty="0" err="1"/>
              <a:t>веб-перегляду</a:t>
            </a:r>
            <a:r>
              <a:rPr lang="uk-UA" dirty="0"/>
              <a:t>, шаблони </a:t>
            </a:r>
            <a:r>
              <a:rPr lang="uk-UA" dirty="0" err="1"/>
              <a:t>кліків</a:t>
            </a:r>
            <a:r>
              <a:rPr lang="uk-UA" dirty="0"/>
              <a:t>, частота відвідувань, час, проведений на сторінках, елементи, додані в кошик, покинуті кошики, покупки, відгуки про продукти тощо.</a:t>
            </a:r>
          </a:p>
        </p:txBody>
      </p:sp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зібраних</a:t>
            </a:r>
            <a:r>
              <a:rPr lang="ru-RU" dirty="0"/>
              <a:t> і </a:t>
            </a:r>
            <a:r>
              <a:rPr lang="ru-RU" dirty="0" err="1"/>
              <a:t>проаналізованих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дозволяє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41734831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зібраних</a:t>
            </a:r>
            <a:r>
              <a:rPr lang="ru-RU" dirty="0"/>
              <a:t> і </a:t>
            </a:r>
            <a:r>
              <a:rPr lang="ru-RU" dirty="0" err="1"/>
              <a:t>проаналізованих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дозволяє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72247596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зібраних</a:t>
            </a:r>
            <a:r>
              <a:rPr lang="ru-RU" dirty="0"/>
              <a:t> і </a:t>
            </a:r>
            <a:r>
              <a:rPr lang="ru-RU" dirty="0" err="1"/>
              <a:t>проаналізованих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дозволяє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1416898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Дякую</a:t>
            </a:r>
            <a:r>
              <a:rPr lang="ru-RU" dirty="0" smtClean="0"/>
              <a:t> за </a:t>
            </a:r>
            <a:r>
              <a:rPr lang="ru-RU" dirty="0" err="1" smtClean="0"/>
              <a:t>увагу</a:t>
            </a:r>
            <a:r>
              <a:rPr lang="ru-RU" dirty="0" smtClean="0"/>
              <a:t>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Лояльність</a:t>
            </a:r>
            <a:r>
              <a:rPr lang="ru-RU" b="1" dirty="0"/>
              <a:t> </a:t>
            </a:r>
            <a:r>
              <a:rPr lang="ru-RU" b="1" dirty="0" err="1"/>
              <a:t>споживача</a:t>
            </a:r>
            <a:r>
              <a:rPr lang="ru-RU" b="1" dirty="0"/>
              <a:t> як основа </a:t>
            </a:r>
            <a:r>
              <a:rPr lang="ru-RU" b="1" dirty="0" err="1"/>
              <a:t>концепції</a:t>
            </a:r>
            <a:r>
              <a:rPr lang="ru-RU" b="1" dirty="0"/>
              <a:t> маркетингу </a:t>
            </a:r>
            <a:r>
              <a:rPr lang="ru-RU" b="1" dirty="0" err="1" smtClean="0"/>
              <a:t>взаємовідносин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 descr="Лояльність споживача як основа концепції маркетингу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132856"/>
            <a:ext cx="4829175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10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Лояльний</a:t>
            </a:r>
            <a:r>
              <a:rPr lang="ru-RU" dirty="0"/>
              <a:t> </a:t>
            </a:r>
            <a:r>
              <a:rPr lang="ru-RU" dirty="0" err="1"/>
              <a:t>споживач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таким </a:t>
            </a:r>
            <a:r>
              <a:rPr lang="ru-RU" dirty="0" err="1"/>
              <a:t>вимогам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97610191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0768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Перспективи розвитку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7251270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7520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Ключові напрямки розвитку: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883124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Ключові напрямки розвитку: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202992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Ключові напрямки розвитку: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63482213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ru-RU" dirty="0" err="1" smtClean="0"/>
              <a:t>ig</a:t>
            </a:r>
            <a:r>
              <a:rPr lang="ru-RU" dirty="0" smtClean="0"/>
              <a:t>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прогнозування</a:t>
            </a:r>
            <a:r>
              <a:rPr lang="ru-RU" dirty="0"/>
              <a:t>: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51531757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Big</a:t>
            </a:r>
            <a:r>
              <a:rPr lang="ru-RU" dirty="0"/>
              <a:t> </a:t>
            </a:r>
            <a:r>
              <a:rPr lang="ru-RU" dirty="0" err="1"/>
              <a:t>Data</a:t>
            </a:r>
            <a:r>
              <a:rPr lang="ru-RU" dirty="0"/>
              <a:t> в </a:t>
            </a:r>
            <a:r>
              <a:rPr lang="ru-RU" dirty="0" err="1"/>
              <a:t>прогнозуванні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1008852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904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1066</Words>
  <Application>Microsoft Office PowerPoint</Application>
  <PresentationFormat>Экран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Перспективи розвитку організації взаємодії споживачів з компанією в електронному бізнесі</vt:lpstr>
      <vt:lpstr>Лояльність споживача як основа концепції маркетингу взаємовідносин</vt:lpstr>
      <vt:lpstr>Лояльний споживач має відповідати таким вимогам</vt:lpstr>
      <vt:lpstr>Перспективи розвитку</vt:lpstr>
      <vt:lpstr>Ключові напрямки розвитку:</vt:lpstr>
      <vt:lpstr>Ключові напрямки розвитку:</vt:lpstr>
      <vt:lpstr>Ключові напрямки розвитку:</vt:lpstr>
      <vt:lpstr>Big Data використовується для прогнозування:</vt:lpstr>
      <vt:lpstr>Переваги використання Big Data в прогнозуванні поведінки споживачів</vt:lpstr>
      <vt:lpstr>Етапи використання технологій штучного інтелекту в персоналізації послуг індустрії гостинності </vt:lpstr>
      <vt:lpstr>Обсяги клієнтської інформації</vt:lpstr>
      <vt:lpstr>Обсяги клієнтської інформації</vt:lpstr>
      <vt:lpstr>Обсяги клієнтської інформації</vt:lpstr>
      <vt:lpstr>Штучний інтелект на основі зібраних і проаналізованих даних, дозволяє</vt:lpstr>
      <vt:lpstr>Штучний інтелект на основі зібраних і проаналізованих даних, дозволяє</vt:lpstr>
      <vt:lpstr>Штучний інтелект на основі зібраних і проаналізованих даних, дозволяє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Перспективи розвитку організації взаємодії споживачів з компанією в електронному бізнесі</dc:title>
  <dc:creator>sky</dc:creator>
  <cp:lastModifiedBy>Сергей Иванов</cp:lastModifiedBy>
  <cp:revision>2</cp:revision>
  <dcterms:created xsi:type="dcterms:W3CDTF">2025-09-25T09:01:36Z</dcterms:created>
  <dcterms:modified xsi:type="dcterms:W3CDTF">2025-09-25T09:18:23Z</dcterms:modified>
</cp:coreProperties>
</file>