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1"/>
  </p:notesMasterIdLst>
  <p:sldIdLst>
    <p:sldId id="256" r:id="rId2"/>
    <p:sldId id="257" r:id="rId3"/>
    <p:sldId id="268" r:id="rId4"/>
    <p:sldId id="259" r:id="rId5"/>
    <p:sldId id="261" r:id="rId6"/>
    <p:sldId id="260" r:id="rId7"/>
    <p:sldId id="263" r:id="rId8"/>
    <p:sldId id="264" r:id="rId9"/>
    <p:sldId id="271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2E681-0B4C-4809-BCC1-A8CF70DD415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E91D9ED-6148-4B7A-AFB3-43FA63082610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 </a:t>
          </a:r>
          <a:r>
            <a:rPr lang="uk-UA" sz="1600" b="1" dirty="0" smtClean="0"/>
            <a:t>Обсяг кредитів</a:t>
          </a:r>
          <a:endParaRPr lang="uk-UA" sz="1600" b="1" dirty="0"/>
        </a:p>
      </dgm:t>
    </dgm:pt>
    <dgm:pt modelId="{BE372108-0EA2-41D2-ABDC-DDAE8B260639}" type="parTrans" cxnId="{E340038C-4F9B-4CB8-9569-63B6520830F1}">
      <dgm:prSet/>
      <dgm:spPr/>
      <dgm:t>
        <a:bodyPr/>
        <a:lstStyle/>
        <a:p>
          <a:endParaRPr lang="uk-UA"/>
        </a:p>
      </dgm:t>
    </dgm:pt>
    <dgm:pt modelId="{1ED2F36D-9250-4C18-9B61-B16B6219E823}" type="sibTrans" cxnId="{E340038C-4F9B-4CB8-9569-63B6520830F1}">
      <dgm:prSet/>
      <dgm:spPr/>
      <dgm:t>
        <a:bodyPr/>
        <a:lstStyle/>
        <a:p>
          <a:endParaRPr lang="uk-UA"/>
        </a:p>
      </dgm:t>
    </dgm:pt>
    <dgm:pt modelId="{5B3DF9B9-829A-4380-93DE-1493A718198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pPr algn="ctr"/>
          <a:r>
            <a:rPr lang="uk-UA" sz="2800" dirty="0" smtClean="0"/>
            <a:t>7</a:t>
          </a:r>
          <a:endParaRPr lang="uk-UA" sz="2800" dirty="0"/>
        </a:p>
      </dgm:t>
    </dgm:pt>
    <dgm:pt modelId="{F01EF5BA-3EA1-4D18-A8BA-A6656FA23CB1}" type="parTrans" cxnId="{FDF8D255-D50C-4B0F-97D7-1AEF8DB0DA75}">
      <dgm:prSet/>
      <dgm:spPr/>
      <dgm:t>
        <a:bodyPr/>
        <a:lstStyle/>
        <a:p>
          <a:endParaRPr lang="uk-UA"/>
        </a:p>
      </dgm:t>
    </dgm:pt>
    <dgm:pt modelId="{BD1CC545-E765-4440-A1B2-A51C8DB52E28}" type="sibTrans" cxnId="{FDF8D255-D50C-4B0F-97D7-1AEF8DB0DA75}">
      <dgm:prSet/>
      <dgm:spPr/>
      <dgm:t>
        <a:bodyPr/>
        <a:lstStyle/>
        <a:p>
          <a:endParaRPr lang="uk-UA"/>
        </a:p>
      </dgm:t>
    </dgm:pt>
    <dgm:pt modelId="{F767F4E9-5B8F-4D59-87FF-193C8200BA2D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</a:t>
          </a:r>
          <a:r>
            <a:rPr lang="uk-UA" sz="1600" b="1" dirty="0" smtClean="0"/>
            <a:t>Період навчання </a:t>
          </a:r>
          <a:endParaRPr lang="uk-UA" sz="1600" b="1" dirty="0"/>
        </a:p>
      </dgm:t>
    </dgm:pt>
    <dgm:pt modelId="{6F4A5A4A-8F10-452E-9684-6F3EA51D5611}" type="parTrans" cxnId="{36B5424D-C42A-426F-9C75-50807BB414E7}">
      <dgm:prSet/>
      <dgm:spPr/>
      <dgm:t>
        <a:bodyPr/>
        <a:lstStyle/>
        <a:p>
          <a:endParaRPr lang="uk-UA"/>
        </a:p>
      </dgm:t>
    </dgm:pt>
    <dgm:pt modelId="{8ECB7CB8-56F7-4878-AA80-F50C26CA56AD}" type="sibTrans" cxnId="{36B5424D-C42A-426F-9C75-50807BB414E7}">
      <dgm:prSet/>
      <dgm:spPr/>
      <dgm:t>
        <a:bodyPr/>
        <a:lstStyle/>
        <a:p>
          <a:endParaRPr lang="uk-UA"/>
        </a:p>
      </dgm:t>
    </dgm:pt>
    <dgm:pt modelId="{183C2D64-7D98-4D1A-8316-3F34B4225740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smtClean="0"/>
            <a:t>2курс </a:t>
          </a:r>
          <a:endParaRPr lang="uk-UA" sz="1800" b="1" dirty="0" smtClean="0"/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smtClean="0"/>
            <a:t>магістр,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                          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uk-UA" sz="18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                            1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smtClean="0"/>
            <a:t>семестр</a:t>
          </a:r>
          <a:endParaRPr lang="uk-UA" sz="1800" b="1" dirty="0"/>
        </a:p>
      </dgm:t>
    </dgm:pt>
    <dgm:pt modelId="{8E2E1F51-EADC-48B2-B631-6F4C84E3AD13}" type="parTrans" cxnId="{16A98A74-3C5C-4812-9058-F6DC9B052344}">
      <dgm:prSet/>
      <dgm:spPr/>
      <dgm:t>
        <a:bodyPr/>
        <a:lstStyle/>
        <a:p>
          <a:endParaRPr lang="uk-UA"/>
        </a:p>
      </dgm:t>
    </dgm:pt>
    <dgm:pt modelId="{1EAF75EF-6356-4598-AA9A-9AB4215EB7AA}" type="sibTrans" cxnId="{16A98A74-3C5C-4812-9058-F6DC9B052344}">
      <dgm:prSet/>
      <dgm:spPr/>
      <dgm:t>
        <a:bodyPr/>
        <a:lstStyle/>
        <a:p>
          <a:endParaRPr lang="uk-UA"/>
        </a:p>
      </dgm:t>
    </dgm:pt>
    <dgm:pt modelId="{E49599BD-43D7-4E86-BA94-BB002D42BE65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</a:t>
          </a:r>
          <a:r>
            <a:rPr lang="uk-UA" sz="1600" b="1" dirty="0" smtClean="0"/>
            <a:t>Підсумкова форма </a:t>
          </a:r>
          <a:endParaRPr lang="uk-UA" sz="1600" b="1" dirty="0"/>
        </a:p>
      </dgm:t>
    </dgm:pt>
    <dgm:pt modelId="{27E1DEB2-6300-40F1-9764-026356E43D30}" type="parTrans" cxnId="{4E4E1263-D412-48E6-8AAF-63F9430B8511}">
      <dgm:prSet/>
      <dgm:spPr/>
      <dgm:t>
        <a:bodyPr/>
        <a:lstStyle/>
        <a:p>
          <a:endParaRPr lang="uk-UA"/>
        </a:p>
      </dgm:t>
    </dgm:pt>
    <dgm:pt modelId="{23E23DB2-AAE0-4ED7-BB20-80EC2FDCFE18}" type="sibTrans" cxnId="{4E4E1263-D412-48E6-8AAF-63F9430B8511}">
      <dgm:prSet/>
      <dgm:spPr/>
      <dgm:t>
        <a:bodyPr/>
        <a:lstStyle/>
        <a:p>
          <a:endParaRPr lang="uk-UA"/>
        </a:p>
      </dgm:t>
    </dgm:pt>
    <dgm:pt modelId="{67554BD4-7E45-4E5A-9C02-F9D53F0F17F2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t"/>
        <a:lstStyle/>
        <a:p>
          <a:pPr algn="ctr"/>
          <a:endParaRPr lang="uk-UA" sz="1800" dirty="0" smtClean="0"/>
        </a:p>
        <a:p>
          <a:pPr algn="ctr"/>
          <a:endParaRPr lang="uk-UA" sz="1800" dirty="0" smtClean="0"/>
        </a:p>
        <a:p>
          <a:pPr algn="ctr"/>
          <a:r>
            <a:rPr lang="uk-UA" sz="2800" b="1" dirty="0" smtClean="0"/>
            <a:t>       </a:t>
          </a:r>
          <a:r>
            <a:rPr lang="uk-UA" sz="2800" b="1" dirty="0" smtClean="0"/>
            <a:t>залік</a:t>
          </a:r>
          <a:endParaRPr lang="uk-UA" sz="2000" b="1" dirty="0"/>
        </a:p>
      </dgm:t>
    </dgm:pt>
    <dgm:pt modelId="{C608527C-7CB1-402E-907C-95C078E13BB4}" type="parTrans" cxnId="{33DCD828-8863-47B9-8621-2F0A9F8872EA}">
      <dgm:prSet/>
      <dgm:spPr/>
      <dgm:t>
        <a:bodyPr/>
        <a:lstStyle/>
        <a:p>
          <a:endParaRPr lang="uk-UA"/>
        </a:p>
      </dgm:t>
    </dgm:pt>
    <dgm:pt modelId="{33512BD7-36F8-4E2F-83F6-94341B29C233}" type="sibTrans" cxnId="{33DCD828-8863-47B9-8621-2F0A9F8872EA}">
      <dgm:prSet/>
      <dgm:spPr/>
      <dgm:t>
        <a:bodyPr/>
        <a:lstStyle/>
        <a:p>
          <a:endParaRPr lang="uk-UA"/>
        </a:p>
      </dgm:t>
    </dgm:pt>
    <dgm:pt modelId="{C0497797-4E88-4AB9-8331-72495637DF5B}" type="pres">
      <dgm:prSet presAssocID="{4812E681-0B4C-4809-BCC1-A8CF70DD41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2873E05-8889-4C7E-9180-BD5E7BAF5EDB}" type="pres">
      <dgm:prSet presAssocID="{9E91D9ED-6148-4B7A-AFB3-43FA6308261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DC228A-332C-4A9F-A88F-344301210501}" type="pres">
      <dgm:prSet presAssocID="{9E91D9ED-6148-4B7A-AFB3-43FA6308261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3987F5-C1D2-412F-8A34-21675E8BBC2A}" type="pres">
      <dgm:prSet presAssocID="{F767F4E9-5B8F-4D59-87FF-193C8200BA2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8A8ECE-4FC2-4BE5-928D-974E04C6FCB2}" type="pres">
      <dgm:prSet presAssocID="{F767F4E9-5B8F-4D59-87FF-193C8200BA2D}" presName="childText2" presStyleLbl="solidAlignAcc1" presStyleIdx="1" presStyleCnt="3" custScaleY="113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F640C2-EC36-4665-AC17-E63F293E42A7}" type="pres">
      <dgm:prSet presAssocID="{E49599BD-43D7-4E86-BA94-BB002D42BE6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9DF400-3DBF-4445-927B-43B355BF05EF}" type="pres">
      <dgm:prSet presAssocID="{E49599BD-43D7-4E86-BA94-BB002D42BE6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340038C-4F9B-4CB8-9569-63B6520830F1}" srcId="{4812E681-0B4C-4809-BCC1-A8CF70DD415A}" destId="{9E91D9ED-6148-4B7A-AFB3-43FA63082610}" srcOrd="0" destOrd="0" parTransId="{BE372108-0EA2-41D2-ABDC-DDAE8B260639}" sibTransId="{1ED2F36D-9250-4C18-9B61-B16B6219E823}"/>
    <dgm:cxn modelId="{16A98A74-3C5C-4812-9058-F6DC9B052344}" srcId="{F767F4E9-5B8F-4D59-87FF-193C8200BA2D}" destId="{183C2D64-7D98-4D1A-8316-3F34B4225740}" srcOrd="0" destOrd="0" parTransId="{8E2E1F51-EADC-48B2-B631-6F4C84E3AD13}" sibTransId="{1EAF75EF-6356-4598-AA9A-9AB4215EB7AA}"/>
    <dgm:cxn modelId="{8CE7250A-B5D8-4E27-9FA9-DFAB425A3184}" type="presOf" srcId="{67554BD4-7E45-4E5A-9C02-F9D53F0F17F2}" destId="{909DF400-3DBF-4445-927B-43B355BF05EF}" srcOrd="0" destOrd="0" presId="urn:microsoft.com/office/officeart/2009/3/layout/IncreasingArrowsProcess"/>
    <dgm:cxn modelId="{FDF8D255-D50C-4B0F-97D7-1AEF8DB0DA75}" srcId="{9E91D9ED-6148-4B7A-AFB3-43FA63082610}" destId="{5B3DF9B9-829A-4380-93DE-1493A718198F}" srcOrd="0" destOrd="0" parTransId="{F01EF5BA-3EA1-4D18-A8BA-A6656FA23CB1}" sibTransId="{BD1CC545-E765-4440-A1B2-A51C8DB52E28}"/>
    <dgm:cxn modelId="{36B5424D-C42A-426F-9C75-50807BB414E7}" srcId="{4812E681-0B4C-4809-BCC1-A8CF70DD415A}" destId="{F767F4E9-5B8F-4D59-87FF-193C8200BA2D}" srcOrd="1" destOrd="0" parTransId="{6F4A5A4A-8F10-452E-9684-6F3EA51D5611}" sibTransId="{8ECB7CB8-56F7-4878-AA80-F50C26CA56AD}"/>
    <dgm:cxn modelId="{6E525DE2-4799-4376-BDAE-8F43493BAF8B}" type="presOf" srcId="{4812E681-0B4C-4809-BCC1-A8CF70DD415A}" destId="{C0497797-4E88-4AB9-8331-72495637DF5B}" srcOrd="0" destOrd="0" presId="urn:microsoft.com/office/officeart/2009/3/layout/IncreasingArrowsProcess"/>
    <dgm:cxn modelId="{CCA1C083-4B53-4F07-B1FA-A6513CEF6AFE}" type="presOf" srcId="{E49599BD-43D7-4E86-BA94-BB002D42BE65}" destId="{06F640C2-EC36-4665-AC17-E63F293E42A7}" srcOrd="0" destOrd="0" presId="urn:microsoft.com/office/officeart/2009/3/layout/IncreasingArrowsProcess"/>
    <dgm:cxn modelId="{4E4E1263-D412-48E6-8AAF-63F9430B8511}" srcId="{4812E681-0B4C-4809-BCC1-A8CF70DD415A}" destId="{E49599BD-43D7-4E86-BA94-BB002D42BE65}" srcOrd="2" destOrd="0" parTransId="{27E1DEB2-6300-40F1-9764-026356E43D30}" sibTransId="{23E23DB2-AAE0-4ED7-BB20-80EC2FDCFE18}"/>
    <dgm:cxn modelId="{F9E72E19-1EA3-4742-BEA3-E93BDDCFCE9E}" type="presOf" srcId="{5B3DF9B9-829A-4380-93DE-1493A718198F}" destId="{4EDC228A-332C-4A9F-A88F-344301210501}" srcOrd="0" destOrd="0" presId="urn:microsoft.com/office/officeart/2009/3/layout/IncreasingArrowsProcess"/>
    <dgm:cxn modelId="{FFC3EF00-3586-48D8-AC83-09C08C6AF99F}" type="presOf" srcId="{F767F4E9-5B8F-4D59-87FF-193C8200BA2D}" destId="{583987F5-C1D2-412F-8A34-21675E8BBC2A}" srcOrd="0" destOrd="0" presId="urn:microsoft.com/office/officeart/2009/3/layout/IncreasingArrowsProcess"/>
    <dgm:cxn modelId="{33DCD828-8863-47B9-8621-2F0A9F8872EA}" srcId="{E49599BD-43D7-4E86-BA94-BB002D42BE65}" destId="{67554BD4-7E45-4E5A-9C02-F9D53F0F17F2}" srcOrd="0" destOrd="0" parTransId="{C608527C-7CB1-402E-907C-95C078E13BB4}" sibTransId="{33512BD7-36F8-4E2F-83F6-94341B29C233}"/>
    <dgm:cxn modelId="{9604EE78-2F23-40BB-AA27-5BD2B0D4648D}" type="presOf" srcId="{9E91D9ED-6148-4B7A-AFB3-43FA63082610}" destId="{02873E05-8889-4C7E-9180-BD5E7BAF5EDB}" srcOrd="0" destOrd="0" presId="urn:microsoft.com/office/officeart/2009/3/layout/IncreasingArrowsProcess"/>
    <dgm:cxn modelId="{44E14923-757C-46B7-8E97-C93FF5A2F4B3}" type="presOf" srcId="{183C2D64-7D98-4D1A-8316-3F34B4225740}" destId="{BA8A8ECE-4FC2-4BE5-928D-974E04C6FCB2}" srcOrd="0" destOrd="0" presId="urn:microsoft.com/office/officeart/2009/3/layout/IncreasingArrowsProcess"/>
    <dgm:cxn modelId="{B6D78539-8B61-4BBE-9DB6-46B20114F419}" type="presParOf" srcId="{C0497797-4E88-4AB9-8331-72495637DF5B}" destId="{02873E05-8889-4C7E-9180-BD5E7BAF5EDB}" srcOrd="0" destOrd="0" presId="urn:microsoft.com/office/officeart/2009/3/layout/IncreasingArrowsProcess"/>
    <dgm:cxn modelId="{0C01E8E7-4778-4F95-AF39-2581717F6991}" type="presParOf" srcId="{C0497797-4E88-4AB9-8331-72495637DF5B}" destId="{4EDC228A-332C-4A9F-A88F-344301210501}" srcOrd="1" destOrd="0" presId="urn:microsoft.com/office/officeart/2009/3/layout/IncreasingArrowsProcess"/>
    <dgm:cxn modelId="{657C3717-EF2C-42C7-BFC2-567CA3E1A82C}" type="presParOf" srcId="{C0497797-4E88-4AB9-8331-72495637DF5B}" destId="{583987F5-C1D2-412F-8A34-21675E8BBC2A}" srcOrd="2" destOrd="0" presId="urn:microsoft.com/office/officeart/2009/3/layout/IncreasingArrowsProcess"/>
    <dgm:cxn modelId="{5D4522D7-0C73-4083-9375-AA9914002B5D}" type="presParOf" srcId="{C0497797-4E88-4AB9-8331-72495637DF5B}" destId="{BA8A8ECE-4FC2-4BE5-928D-974E04C6FCB2}" srcOrd="3" destOrd="0" presId="urn:microsoft.com/office/officeart/2009/3/layout/IncreasingArrowsProcess"/>
    <dgm:cxn modelId="{0DEF88CC-D50C-467E-B4EC-926DB153452B}" type="presParOf" srcId="{C0497797-4E88-4AB9-8331-72495637DF5B}" destId="{06F640C2-EC36-4665-AC17-E63F293E42A7}" srcOrd="4" destOrd="0" presId="urn:microsoft.com/office/officeart/2009/3/layout/IncreasingArrowsProcess"/>
    <dgm:cxn modelId="{3DAB4C1A-5325-4A9E-AA29-F580E2AE0DE1}" type="presParOf" srcId="{C0497797-4E88-4AB9-8331-72495637DF5B}" destId="{909DF400-3DBF-4445-927B-43B355BF05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5E0AD-F9E3-4834-BE61-A07DF459CFD9}" type="doc">
      <dgm:prSet loTypeId="urn:microsoft.com/office/officeart/2005/8/layout/vList6" loCatId="list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uk-UA"/>
        </a:p>
      </dgm:t>
    </dgm:pt>
    <dgm:pt modelId="{89901DC3-B0F8-4C4C-ACF9-6D26A4E1448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Розділ 1</a:t>
          </a:r>
          <a:r>
            <a: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uk-UA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Теоретичні основи та інструментарій стратегічного обліку та аналізу </a:t>
          </a:r>
          <a:endParaRPr lang="uk-UA" sz="1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878CEC-6CE0-4817-B57D-CA4FFBA6892F}" type="parTrans" cxnId="{AF396E43-1406-491B-B23A-8BBE27C0AA7A}">
      <dgm:prSet/>
      <dgm:spPr/>
      <dgm:t>
        <a:bodyPr/>
        <a:lstStyle/>
        <a:p>
          <a:endParaRPr lang="uk-UA"/>
        </a:p>
      </dgm:t>
    </dgm:pt>
    <dgm:pt modelId="{136D0434-789F-43F9-B70E-8A1F147E10AC}" type="sibTrans" cxnId="{AF396E43-1406-491B-B23A-8BBE27C0AA7A}">
      <dgm:prSet/>
      <dgm:spPr/>
      <dgm:t>
        <a:bodyPr/>
        <a:lstStyle/>
        <a:p>
          <a:endParaRPr lang="uk-UA"/>
        </a:p>
      </dgm:t>
    </dgm:pt>
    <dgm:pt modelId="{9D8BCB25-667F-4915-90D7-9C57A50EAAA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Розділ </a:t>
          </a:r>
          <a:r>
            <a: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uk-UA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Стратегічний управлінський облік та аналіз видів діяльності підприємства </a:t>
          </a:r>
          <a:endParaRPr lang="uk-UA" sz="1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1EA50E-BA73-4439-8425-DFBFBE166FAE}" type="parTrans" cxnId="{402919B2-A4A1-499A-B350-C179A1D7C1DA}">
      <dgm:prSet/>
      <dgm:spPr/>
      <dgm:t>
        <a:bodyPr/>
        <a:lstStyle/>
        <a:p>
          <a:endParaRPr lang="uk-UA"/>
        </a:p>
      </dgm:t>
    </dgm:pt>
    <dgm:pt modelId="{89B441CB-10C7-4E52-853C-54CD3590B363}" type="sibTrans" cxnId="{402919B2-A4A1-499A-B350-C179A1D7C1DA}">
      <dgm:prSet/>
      <dgm:spPr/>
      <dgm:t>
        <a:bodyPr/>
        <a:lstStyle/>
        <a:p>
          <a:endParaRPr lang="uk-UA"/>
        </a:p>
      </dgm:t>
    </dgm:pt>
    <dgm:pt modelId="{306C450C-7CBA-4D4F-9A95-DCCA252E144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 anchor="ctr"/>
        <a:lstStyle/>
        <a:p>
          <a:pPr marL="36000" indent="0" algn="l">
            <a:lnSpc>
              <a:spcPct val="90000"/>
            </a:lnSpc>
            <a:spcAft>
              <a:spcPct val="15000"/>
            </a:spcAft>
          </a:pPr>
          <a:endParaRPr lang="uk-UA" sz="14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074F2-78DD-4F12-AA56-1B912C52478C}" type="parTrans" cxnId="{21A6057A-B0BB-447F-B2E9-46B82B981571}">
      <dgm:prSet/>
      <dgm:spPr/>
      <dgm:t>
        <a:bodyPr/>
        <a:lstStyle/>
        <a:p>
          <a:endParaRPr lang="uk-UA"/>
        </a:p>
      </dgm:t>
    </dgm:pt>
    <dgm:pt modelId="{C394AAAD-9D1A-44D1-A6E3-093B5046ED7E}" type="sibTrans" cxnId="{21A6057A-B0BB-447F-B2E9-46B82B981571}">
      <dgm:prSet/>
      <dgm:spPr/>
      <dgm:t>
        <a:bodyPr/>
        <a:lstStyle/>
        <a:p>
          <a:endParaRPr lang="uk-UA"/>
        </a:p>
      </dgm:t>
    </dgm:pt>
    <dgm:pt modelId="{00ED2058-E0DF-4F92-8CB0-40D643908FA9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72000" indent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Стратегічний управлінський облік та аналіз як основа інформаційної підтримки конкурентної стратегії підприємства</a:t>
          </a: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F812B9DA-4AC4-4DAF-A401-3B6D4C6AC0A2}" type="parTrans" cxnId="{EB2EB45A-859D-4E43-B8C9-A67D7740350B}">
      <dgm:prSet/>
      <dgm:spPr/>
      <dgm:t>
        <a:bodyPr/>
        <a:lstStyle/>
        <a:p>
          <a:endParaRPr lang="ru-RU"/>
        </a:p>
      </dgm:t>
    </dgm:pt>
    <dgm:pt modelId="{0281CD56-7936-4DD9-A253-CA496E78E1A7}" type="sibTrans" cxnId="{EB2EB45A-859D-4E43-B8C9-A67D7740350B}">
      <dgm:prSet/>
      <dgm:spPr/>
      <dgm:t>
        <a:bodyPr/>
        <a:lstStyle/>
        <a:p>
          <a:endParaRPr lang="ru-RU"/>
        </a:p>
      </dgm:t>
    </dgm:pt>
    <dgm:pt modelId="{B527EA25-2F7F-4C06-8C1E-3DBAF487FBC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Економічне обґрунтування стратегії виробничої діяльності 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0D26D73C-76D8-4DED-A435-669FA6FC64BF}" type="parTrans" cxnId="{7B9C25D4-24EE-4506-94D8-5DE8F0A57346}">
      <dgm:prSet/>
      <dgm:spPr/>
      <dgm:t>
        <a:bodyPr/>
        <a:lstStyle/>
        <a:p>
          <a:endParaRPr lang="ru-RU"/>
        </a:p>
      </dgm:t>
    </dgm:pt>
    <dgm:pt modelId="{8192F800-B242-456D-B865-109CDEA104FB}" type="sibTrans" cxnId="{7B9C25D4-24EE-4506-94D8-5DE8F0A57346}">
      <dgm:prSet/>
      <dgm:spPr/>
      <dgm:t>
        <a:bodyPr/>
        <a:lstStyle/>
        <a:p>
          <a:endParaRPr lang="ru-RU"/>
        </a:p>
      </dgm:t>
    </dgm:pt>
    <dgm:pt modelId="{26F6A8E1-D6CB-49B9-AB8B-52FF1EEBAE9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7. 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Стратегічний аналіз структури капіталу підприємства 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0B53BD03-4545-48F0-AD8E-7466022A35CA}" type="parTrans" cxnId="{9CD58515-C0B2-41C0-BAAF-BB6F36A7E8A1}">
      <dgm:prSet/>
      <dgm:spPr/>
      <dgm:t>
        <a:bodyPr/>
        <a:lstStyle/>
        <a:p>
          <a:endParaRPr lang="ru-RU"/>
        </a:p>
      </dgm:t>
    </dgm:pt>
    <dgm:pt modelId="{F59B3B07-2092-45DC-BF0D-05B6C279C11C}" type="sibTrans" cxnId="{9CD58515-C0B2-41C0-BAAF-BB6F36A7E8A1}">
      <dgm:prSet/>
      <dgm:spPr/>
      <dgm:t>
        <a:bodyPr/>
        <a:lstStyle/>
        <a:p>
          <a:endParaRPr lang="ru-RU"/>
        </a:p>
      </dgm:t>
    </dgm:pt>
    <dgm:pt modelId="{3B5958C1-4D40-4AF5-B945-A886E60B58F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8. 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Стратегічний аналіз фінансових результатів і фінансових потреб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1BE7380-89A3-4CA1-9EA4-1380C0A19C26}" type="parTrans" cxnId="{B1412A9C-BC63-43EE-B5CD-5DDE336D282F}">
      <dgm:prSet/>
      <dgm:spPr/>
      <dgm:t>
        <a:bodyPr/>
        <a:lstStyle/>
        <a:p>
          <a:endParaRPr lang="ru-RU"/>
        </a:p>
      </dgm:t>
    </dgm:pt>
    <dgm:pt modelId="{54A88130-A988-4A52-A0DE-4173EED0A92D}" type="sibTrans" cxnId="{B1412A9C-BC63-43EE-B5CD-5DDE336D282F}">
      <dgm:prSet/>
      <dgm:spPr/>
      <dgm:t>
        <a:bodyPr/>
        <a:lstStyle/>
        <a:p>
          <a:endParaRPr lang="ru-RU"/>
        </a:p>
      </dgm:t>
    </dgm:pt>
    <dgm:pt modelId="{21A5CDAC-912E-4CDB-BF29-AC1D6D08D07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72000" indent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Тема 4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. 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Методи стратегічного управлінського обліку в управлінні витратами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9CB627B8-1E49-4215-BB25-17269DFDCDD6}" type="parTrans" cxnId="{683909C8-FEB0-4A86-AA8D-63405306677F}">
      <dgm:prSet/>
      <dgm:spPr/>
      <dgm:t>
        <a:bodyPr/>
        <a:lstStyle/>
        <a:p>
          <a:endParaRPr lang="ru-RU"/>
        </a:p>
      </dgm:t>
    </dgm:pt>
    <dgm:pt modelId="{0561ACA7-07E7-4980-B6F6-B46E3DF3AE3E}" type="sibTrans" cxnId="{683909C8-FEB0-4A86-AA8D-63405306677F}">
      <dgm:prSet/>
      <dgm:spPr/>
      <dgm:t>
        <a:bodyPr/>
        <a:lstStyle/>
        <a:p>
          <a:endParaRPr lang="ru-RU"/>
        </a:p>
      </dgm:t>
    </dgm:pt>
    <dgm:pt modelId="{D11871C5-55E5-45BA-B128-71C7C761064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Тема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 9.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Стратегічний облік та аналіз інвестиційної діяльності підприємства</a:t>
          </a:r>
          <a:r>
            <a:rPr lang="uk-UA" sz="1400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777F9D2F-BF27-4BE1-82CA-2409DBC86CD9}" type="parTrans" cxnId="{24365F4B-C062-4B2E-B7B3-865B1CCF9695}">
      <dgm:prSet/>
      <dgm:spPr/>
      <dgm:t>
        <a:bodyPr/>
        <a:lstStyle/>
        <a:p>
          <a:endParaRPr lang="ru-RU"/>
        </a:p>
      </dgm:t>
    </dgm:pt>
    <dgm:pt modelId="{E14A4C5C-01E3-438A-95DB-A578F1773F1A}" type="sibTrans" cxnId="{24365F4B-C062-4B2E-B7B3-865B1CCF9695}">
      <dgm:prSet/>
      <dgm:spPr/>
      <dgm:t>
        <a:bodyPr/>
        <a:lstStyle/>
        <a:p>
          <a:endParaRPr lang="ru-RU"/>
        </a:p>
      </dgm:t>
    </dgm:pt>
    <dgm:pt modelId="{3DBC1531-07FB-4EF4-9E89-2195F5468DB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7E5F2F34-06E4-4FAC-94D1-DB6B4C905379}" type="parTrans" cxnId="{A881296F-271F-41A6-A7FA-08DDE5F2DE52}">
      <dgm:prSet/>
      <dgm:spPr/>
      <dgm:t>
        <a:bodyPr/>
        <a:lstStyle/>
        <a:p>
          <a:endParaRPr lang="ru-RU"/>
        </a:p>
      </dgm:t>
    </dgm:pt>
    <dgm:pt modelId="{B77468FF-E260-42C0-BDCE-95B3504F174C}" type="sibTrans" cxnId="{A881296F-271F-41A6-A7FA-08DDE5F2DE52}">
      <dgm:prSet/>
      <dgm:spPr/>
      <dgm:t>
        <a:bodyPr/>
        <a:lstStyle/>
        <a:p>
          <a:endParaRPr lang="ru-RU"/>
        </a:p>
      </dgm:t>
    </dgm:pt>
    <dgm:pt modelId="{1B4F85F0-080D-4752-A70F-1019252FC6A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72000" indent="0" algn="just"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Тема 1.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Стратегічний управлінський облік та аналіз в управлінні економікою підприємства 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151A09A-5F40-4AE8-BA1A-1042F4065832}" type="parTrans" cxnId="{64E7A988-2740-43A2-AC0B-D95FA48A6BAE}">
      <dgm:prSet/>
      <dgm:spPr/>
      <dgm:t>
        <a:bodyPr/>
        <a:lstStyle/>
        <a:p>
          <a:endParaRPr lang="ru-RU"/>
        </a:p>
      </dgm:t>
    </dgm:pt>
    <dgm:pt modelId="{D1ED9A3E-CCB4-4A5B-9FCC-1AB574FED23C}" type="sibTrans" cxnId="{64E7A988-2740-43A2-AC0B-D95FA48A6BAE}">
      <dgm:prSet/>
      <dgm:spPr/>
      <dgm:t>
        <a:bodyPr/>
        <a:lstStyle/>
        <a:p>
          <a:endParaRPr lang="ru-RU"/>
        </a:p>
      </dgm:t>
    </dgm:pt>
    <dgm:pt modelId="{B917093E-6489-434F-901D-C54B5685B21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72000" indent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Економічне оцінювання стратегічних одиниць бізнесу. Інструменти портфельного аналізу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8532727E-E925-401C-9660-59101861C597}" type="parTrans" cxnId="{36C38515-EC57-4632-BCAF-E4DF52A3469D}">
      <dgm:prSet/>
      <dgm:spPr/>
      <dgm:t>
        <a:bodyPr/>
        <a:lstStyle/>
        <a:p>
          <a:endParaRPr lang="ru-RU"/>
        </a:p>
      </dgm:t>
    </dgm:pt>
    <dgm:pt modelId="{CC820643-D990-4E31-B6B2-93EE00828E2F}" type="sibTrans" cxnId="{36C38515-EC57-4632-BCAF-E4DF52A3469D}">
      <dgm:prSet/>
      <dgm:spPr/>
      <dgm:t>
        <a:bodyPr/>
        <a:lstStyle/>
        <a:p>
          <a:endParaRPr lang="ru-RU"/>
        </a:p>
      </dgm:t>
    </dgm:pt>
    <dgm:pt modelId="{B4B9D222-A494-44C4-A257-2BF90F5FC1E0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72000" indent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Тема 5.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Стратегічний управлінський облік в підвищенні ефективності витрат та управлінні якістю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BC98DCA0-BCA8-4A95-BDE1-B5D08BAF9E15}" type="parTrans" cxnId="{7FA83607-07EE-43E4-BBB6-50B6DBFA977F}">
      <dgm:prSet/>
      <dgm:spPr/>
      <dgm:t>
        <a:bodyPr/>
        <a:lstStyle/>
        <a:p>
          <a:endParaRPr lang="ru-RU"/>
        </a:p>
      </dgm:t>
    </dgm:pt>
    <dgm:pt modelId="{BCA88206-D05F-4B7B-BAE0-E9FE27796E68}" type="sibTrans" cxnId="{7FA83607-07EE-43E4-BBB6-50B6DBFA977F}">
      <dgm:prSet/>
      <dgm:spPr/>
      <dgm:t>
        <a:bodyPr/>
        <a:lstStyle/>
        <a:p>
          <a:endParaRPr lang="ru-RU"/>
        </a:p>
      </dgm:t>
    </dgm:pt>
    <dgm:pt modelId="{2CE46036-224E-4C6F-9421-1B920A1B1AE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Тема 10</a:t>
          </a:r>
          <a:r>
            <a:rPr lang="x-none" sz="1400" b="1" i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Система показників стратегічного вимірювання досягнутих результатів діяльності в стратегічному обліку та аналізі</a:t>
          </a:r>
          <a:endParaRPr lang="uk-UA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9C367F8-913E-4ECD-92BB-B671EC60323D}" type="parTrans" cxnId="{1332AC8B-809E-48A7-84A3-112F8740CAE0}">
      <dgm:prSet/>
      <dgm:spPr/>
      <dgm:t>
        <a:bodyPr/>
        <a:lstStyle/>
        <a:p>
          <a:endParaRPr lang="ru-RU"/>
        </a:p>
      </dgm:t>
    </dgm:pt>
    <dgm:pt modelId="{09F9AE79-8E46-47C1-9DFB-899C52202AC4}" type="sibTrans" cxnId="{1332AC8B-809E-48A7-84A3-112F8740CAE0}">
      <dgm:prSet/>
      <dgm:spPr/>
      <dgm:t>
        <a:bodyPr/>
        <a:lstStyle/>
        <a:p>
          <a:endParaRPr lang="ru-RU"/>
        </a:p>
      </dgm:t>
    </dgm:pt>
    <dgm:pt modelId="{9A3985BE-6001-4CF5-8DD6-36F0527556DE}" type="pres">
      <dgm:prSet presAssocID="{1525E0AD-F9E3-4834-BE61-A07DF459CF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FCC76DB-CE53-4E44-88E6-C7051F27D977}" type="pres">
      <dgm:prSet presAssocID="{89901DC3-B0F8-4C4C-ACF9-6D26A4E1448D}" presName="linNode" presStyleCnt="0"/>
      <dgm:spPr/>
    </dgm:pt>
    <dgm:pt modelId="{18DDA56A-C397-4C57-915C-1E652840F969}" type="pres">
      <dgm:prSet presAssocID="{89901DC3-B0F8-4C4C-ACF9-6D26A4E1448D}" presName="parentShp" presStyleLbl="node1" presStyleIdx="0" presStyleCnt="2" custScaleX="78172" custLinFactNeighborY="70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E0F127-39A7-4738-9C31-6851362011A1}" type="pres">
      <dgm:prSet presAssocID="{89901DC3-B0F8-4C4C-ACF9-6D26A4E1448D}" presName="childShp" presStyleLbl="bgAccFollowNode1" presStyleIdx="0" presStyleCnt="2" custScaleX="116555" custScaleY="201709" custLinFactNeighborX="-1260" custLinFactNeighborY="70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915325-8CCA-4828-BEA6-FC540BA7FA13}" type="pres">
      <dgm:prSet presAssocID="{136D0434-789F-43F9-B70E-8A1F147E10AC}" presName="spacing" presStyleCnt="0"/>
      <dgm:spPr/>
    </dgm:pt>
    <dgm:pt modelId="{8665F14F-D4B9-49A5-AC1E-FA367E1FF7F0}" type="pres">
      <dgm:prSet presAssocID="{9D8BCB25-667F-4915-90D7-9C57A50EAAAC}" presName="linNode" presStyleCnt="0"/>
      <dgm:spPr/>
    </dgm:pt>
    <dgm:pt modelId="{C1173C25-268E-466C-B022-B0505E0AD08B}" type="pres">
      <dgm:prSet presAssocID="{9D8BCB25-667F-4915-90D7-9C57A50EAAAC}" presName="parentShp" presStyleLbl="node1" presStyleIdx="1" presStyleCnt="2" custScaleX="71868" custScaleY="120180" custLinFactNeighborX="-7868" custLinFactNeighborY="3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69D248-B1C6-42D5-A272-42368BD2FBA0}" type="pres">
      <dgm:prSet presAssocID="{9D8BCB25-667F-4915-90D7-9C57A50EAAAC}" presName="childShp" presStyleLbl="bgAccFollowNode1" presStyleIdx="1" presStyleCnt="2" custScaleX="125844" custScaleY="210274" custLinFactNeighborX="817" custLinFactNeighborY="41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CA5A63B-6C9F-4ED6-9135-2F5466D47578}" type="presOf" srcId="{306C450C-7CBA-4D4F-9A95-DCCA252E1448}" destId="{CD69D248-B1C6-42D5-A272-42368BD2FBA0}" srcOrd="0" destOrd="0" presId="urn:microsoft.com/office/officeart/2005/8/layout/vList6"/>
    <dgm:cxn modelId="{EB2EB45A-859D-4E43-B8C9-A67D7740350B}" srcId="{89901DC3-B0F8-4C4C-ACF9-6D26A4E1448D}" destId="{00ED2058-E0DF-4F92-8CB0-40D643908FA9}" srcOrd="1" destOrd="0" parTransId="{F812B9DA-4AC4-4DAF-A401-3B6D4C6AC0A2}" sibTransId="{0281CD56-7936-4DD9-A253-CA496E78E1A7}"/>
    <dgm:cxn modelId="{FB502BB8-BBE0-4456-A7D3-953E4D17999E}" type="presOf" srcId="{1525E0AD-F9E3-4834-BE61-A07DF459CFD9}" destId="{9A3985BE-6001-4CF5-8DD6-36F0527556DE}" srcOrd="0" destOrd="0" presId="urn:microsoft.com/office/officeart/2005/8/layout/vList6"/>
    <dgm:cxn modelId="{080C0DBD-9E44-4F52-A2E7-AEA9AF141934}" type="presOf" srcId="{B4B9D222-A494-44C4-A257-2BF90F5FC1E0}" destId="{5EE0F127-39A7-4738-9C31-6851362011A1}" srcOrd="0" destOrd="4" presId="urn:microsoft.com/office/officeart/2005/8/layout/vList6"/>
    <dgm:cxn modelId="{89BF3671-A465-4852-BE59-7C58D4DCD1A1}" type="presOf" srcId="{26F6A8E1-D6CB-49B9-AB8B-52FF1EEBAE9D}" destId="{CD69D248-B1C6-42D5-A272-42368BD2FBA0}" srcOrd="0" destOrd="2" presId="urn:microsoft.com/office/officeart/2005/8/layout/vList6"/>
    <dgm:cxn modelId="{01B60E68-A6A4-42DB-ABEE-B7F9B983EE31}" type="presOf" srcId="{1B4F85F0-080D-4752-A70F-1019252FC6A1}" destId="{5EE0F127-39A7-4738-9C31-6851362011A1}" srcOrd="0" destOrd="0" presId="urn:microsoft.com/office/officeart/2005/8/layout/vList6"/>
    <dgm:cxn modelId="{9706D548-C9CF-439E-982C-7C911A3F2880}" type="presOf" srcId="{D11871C5-55E5-45BA-B128-71C7C7610643}" destId="{CD69D248-B1C6-42D5-A272-42368BD2FBA0}" srcOrd="0" destOrd="4" presId="urn:microsoft.com/office/officeart/2005/8/layout/vList6"/>
    <dgm:cxn modelId="{9CD58515-C0B2-41C0-BAAF-BB6F36A7E8A1}" srcId="{9D8BCB25-667F-4915-90D7-9C57A50EAAAC}" destId="{26F6A8E1-D6CB-49B9-AB8B-52FF1EEBAE9D}" srcOrd="2" destOrd="0" parTransId="{0B53BD03-4545-48F0-AD8E-7466022A35CA}" sibTransId="{F59B3B07-2092-45DC-BF0D-05B6C279C11C}"/>
    <dgm:cxn modelId="{68F6D4F8-5FBF-4C0F-80FC-087491DE120F}" type="presOf" srcId="{9D8BCB25-667F-4915-90D7-9C57A50EAAAC}" destId="{C1173C25-268E-466C-B022-B0505E0AD08B}" srcOrd="0" destOrd="0" presId="urn:microsoft.com/office/officeart/2005/8/layout/vList6"/>
    <dgm:cxn modelId="{07E5D24D-D1EA-4728-B071-3A714B4D9283}" type="presOf" srcId="{B917093E-6489-434F-901D-C54B5685B21F}" destId="{5EE0F127-39A7-4738-9C31-6851362011A1}" srcOrd="0" destOrd="2" presId="urn:microsoft.com/office/officeart/2005/8/layout/vList6"/>
    <dgm:cxn modelId="{402919B2-A4A1-499A-B350-C179A1D7C1DA}" srcId="{1525E0AD-F9E3-4834-BE61-A07DF459CFD9}" destId="{9D8BCB25-667F-4915-90D7-9C57A50EAAAC}" srcOrd="1" destOrd="0" parTransId="{1A1EA50E-BA73-4439-8425-DFBFBE166FAE}" sibTransId="{89B441CB-10C7-4E52-853C-54CD3590B363}"/>
    <dgm:cxn modelId="{E4A6F8D1-5838-4059-AF6B-0EF5D2518DF5}" type="presOf" srcId="{B527EA25-2F7F-4C06-8C1E-3DBAF487FBC4}" destId="{CD69D248-B1C6-42D5-A272-42368BD2FBA0}" srcOrd="0" destOrd="1" presId="urn:microsoft.com/office/officeart/2005/8/layout/vList6"/>
    <dgm:cxn modelId="{79E2269E-8666-4F8D-AC7E-BF3B7BC79ABF}" type="presOf" srcId="{3B5958C1-4D40-4AF5-B945-A886E60B58FC}" destId="{CD69D248-B1C6-42D5-A272-42368BD2FBA0}" srcOrd="0" destOrd="3" presId="urn:microsoft.com/office/officeart/2005/8/layout/vList6"/>
    <dgm:cxn modelId="{01E26938-4DB9-4AD7-9DAB-DF82DE11DCAB}" type="presOf" srcId="{2CE46036-224E-4C6F-9421-1B920A1B1AED}" destId="{CD69D248-B1C6-42D5-A272-42368BD2FBA0}" srcOrd="0" destOrd="5" presId="urn:microsoft.com/office/officeart/2005/8/layout/vList6"/>
    <dgm:cxn modelId="{36C38515-EC57-4632-BCAF-E4DF52A3469D}" srcId="{89901DC3-B0F8-4C4C-ACF9-6D26A4E1448D}" destId="{B917093E-6489-434F-901D-C54B5685B21F}" srcOrd="2" destOrd="0" parTransId="{8532727E-E925-401C-9660-59101861C597}" sibTransId="{CC820643-D990-4E31-B6B2-93EE00828E2F}"/>
    <dgm:cxn modelId="{B1412A9C-BC63-43EE-B5CD-5DDE336D282F}" srcId="{9D8BCB25-667F-4915-90D7-9C57A50EAAAC}" destId="{3B5958C1-4D40-4AF5-B945-A886E60B58FC}" srcOrd="3" destOrd="0" parTransId="{31BE7380-89A3-4CA1-9EA4-1380C0A19C26}" sibTransId="{54A88130-A988-4A52-A0DE-4173EED0A92D}"/>
    <dgm:cxn modelId="{7FA83607-07EE-43E4-BBB6-50B6DBFA977F}" srcId="{89901DC3-B0F8-4C4C-ACF9-6D26A4E1448D}" destId="{B4B9D222-A494-44C4-A257-2BF90F5FC1E0}" srcOrd="4" destOrd="0" parTransId="{BC98DCA0-BCA8-4A95-BDE1-B5D08BAF9E15}" sibTransId="{BCA88206-D05F-4B7B-BAE0-E9FE27796E68}"/>
    <dgm:cxn modelId="{683909C8-FEB0-4A86-AA8D-63405306677F}" srcId="{89901DC3-B0F8-4C4C-ACF9-6D26A4E1448D}" destId="{21A5CDAC-912E-4CDB-BF29-AC1D6D08D07F}" srcOrd="3" destOrd="0" parTransId="{9CB627B8-1E49-4215-BB25-17269DFDCDD6}" sibTransId="{0561ACA7-07E7-4980-B6F6-B46E3DF3AE3E}"/>
    <dgm:cxn modelId="{BF752A91-A86D-4BA3-B0CD-13E010D53D7F}" type="presOf" srcId="{00ED2058-E0DF-4F92-8CB0-40D643908FA9}" destId="{5EE0F127-39A7-4738-9C31-6851362011A1}" srcOrd="0" destOrd="1" presId="urn:microsoft.com/office/officeart/2005/8/layout/vList6"/>
    <dgm:cxn modelId="{7B9C25D4-24EE-4506-94D8-5DE8F0A57346}" srcId="{9D8BCB25-667F-4915-90D7-9C57A50EAAAC}" destId="{B527EA25-2F7F-4C06-8C1E-3DBAF487FBC4}" srcOrd="1" destOrd="0" parTransId="{0D26D73C-76D8-4DED-A435-669FA6FC64BF}" sibTransId="{8192F800-B242-456D-B865-109CDEA104FB}"/>
    <dgm:cxn modelId="{1332AC8B-809E-48A7-84A3-112F8740CAE0}" srcId="{9D8BCB25-667F-4915-90D7-9C57A50EAAAC}" destId="{2CE46036-224E-4C6F-9421-1B920A1B1AED}" srcOrd="5" destOrd="0" parTransId="{39C367F8-913E-4ECD-92BB-B671EC60323D}" sibTransId="{09F9AE79-8E46-47C1-9DFB-899C52202AC4}"/>
    <dgm:cxn modelId="{24365F4B-C062-4B2E-B7B3-865B1CCF9695}" srcId="{9D8BCB25-667F-4915-90D7-9C57A50EAAAC}" destId="{D11871C5-55E5-45BA-B128-71C7C7610643}" srcOrd="4" destOrd="0" parTransId="{777F9D2F-BF27-4BE1-82CA-2409DBC86CD9}" sibTransId="{E14A4C5C-01E3-438A-95DB-A578F1773F1A}"/>
    <dgm:cxn modelId="{AF396E43-1406-491B-B23A-8BBE27C0AA7A}" srcId="{1525E0AD-F9E3-4834-BE61-A07DF459CFD9}" destId="{89901DC3-B0F8-4C4C-ACF9-6D26A4E1448D}" srcOrd="0" destOrd="0" parTransId="{17878CEC-6CE0-4817-B57D-CA4FFBA6892F}" sibTransId="{136D0434-789F-43F9-B70E-8A1F147E10AC}"/>
    <dgm:cxn modelId="{61A785FE-0FFA-4B4E-A50F-745B11D1C7C6}" type="presOf" srcId="{3DBC1531-07FB-4EF4-9E89-2195F5468DB5}" destId="{CD69D248-B1C6-42D5-A272-42368BD2FBA0}" srcOrd="0" destOrd="6" presId="urn:microsoft.com/office/officeart/2005/8/layout/vList6"/>
    <dgm:cxn modelId="{A881296F-271F-41A6-A7FA-08DDE5F2DE52}" srcId="{9D8BCB25-667F-4915-90D7-9C57A50EAAAC}" destId="{3DBC1531-07FB-4EF4-9E89-2195F5468DB5}" srcOrd="6" destOrd="0" parTransId="{7E5F2F34-06E4-4FAC-94D1-DB6B4C905379}" sibTransId="{B77468FF-E260-42C0-BDCE-95B3504F174C}"/>
    <dgm:cxn modelId="{8979663C-9005-4460-BADD-322B2AF9D002}" type="presOf" srcId="{89901DC3-B0F8-4C4C-ACF9-6D26A4E1448D}" destId="{18DDA56A-C397-4C57-915C-1E652840F969}" srcOrd="0" destOrd="0" presId="urn:microsoft.com/office/officeart/2005/8/layout/vList6"/>
    <dgm:cxn modelId="{21A6057A-B0BB-447F-B2E9-46B82B981571}" srcId="{9D8BCB25-667F-4915-90D7-9C57A50EAAAC}" destId="{306C450C-7CBA-4D4F-9A95-DCCA252E1448}" srcOrd="0" destOrd="0" parTransId="{7FD074F2-78DD-4F12-AA56-1B912C52478C}" sibTransId="{C394AAAD-9D1A-44D1-A6E3-093B5046ED7E}"/>
    <dgm:cxn modelId="{8F725F50-16B3-477D-A1F8-1BC8EC6FE5D3}" type="presOf" srcId="{21A5CDAC-912E-4CDB-BF29-AC1D6D08D07F}" destId="{5EE0F127-39A7-4738-9C31-6851362011A1}" srcOrd="0" destOrd="3" presId="urn:microsoft.com/office/officeart/2005/8/layout/vList6"/>
    <dgm:cxn modelId="{64E7A988-2740-43A2-AC0B-D95FA48A6BAE}" srcId="{89901DC3-B0F8-4C4C-ACF9-6D26A4E1448D}" destId="{1B4F85F0-080D-4752-A70F-1019252FC6A1}" srcOrd="0" destOrd="0" parTransId="{A151A09A-5F40-4AE8-BA1A-1042F4065832}" sibTransId="{D1ED9A3E-CCB4-4A5B-9FCC-1AB574FED23C}"/>
    <dgm:cxn modelId="{4EF9E81D-D0A4-42FB-A8EB-7321FFE5367B}" type="presParOf" srcId="{9A3985BE-6001-4CF5-8DD6-36F0527556DE}" destId="{DFCC76DB-CE53-4E44-88E6-C7051F27D977}" srcOrd="0" destOrd="0" presId="urn:microsoft.com/office/officeart/2005/8/layout/vList6"/>
    <dgm:cxn modelId="{B7AD8123-9BD3-4260-9C51-46939B33D1E9}" type="presParOf" srcId="{DFCC76DB-CE53-4E44-88E6-C7051F27D977}" destId="{18DDA56A-C397-4C57-915C-1E652840F969}" srcOrd="0" destOrd="0" presId="urn:microsoft.com/office/officeart/2005/8/layout/vList6"/>
    <dgm:cxn modelId="{2354856D-2E6C-430C-98F1-C2214C0379F4}" type="presParOf" srcId="{DFCC76DB-CE53-4E44-88E6-C7051F27D977}" destId="{5EE0F127-39A7-4738-9C31-6851362011A1}" srcOrd="1" destOrd="0" presId="urn:microsoft.com/office/officeart/2005/8/layout/vList6"/>
    <dgm:cxn modelId="{5D829694-5041-4A0C-8836-B735C2C55585}" type="presParOf" srcId="{9A3985BE-6001-4CF5-8DD6-36F0527556DE}" destId="{7F915325-8CCA-4828-BEA6-FC540BA7FA13}" srcOrd="1" destOrd="0" presId="urn:microsoft.com/office/officeart/2005/8/layout/vList6"/>
    <dgm:cxn modelId="{141EB5E2-7D41-4AF6-99FC-E5CA7C273C1F}" type="presParOf" srcId="{9A3985BE-6001-4CF5-8DD6-36F0527556DE}" destId="{8665F14F-D4B9-49A5-AC1E-FA367E1FF7F0}" srcOrd="2" destOrd="0" presId="urn:microsoft.com/office/officeart/2005/8/layout/vList6"/>
    <dgm:cxn modelId="{621D65CB-5154-472E-AC2B-5C4FEA9C8EB2}" type="presParOf" srcId="{8665F14F-D4B9-49A5-AC1E-FA367E1FF7F0}" destId="{C1173C25-268E-466C-B022-B0505E0AD08B}" srcOrd="0" destOrd="0" presId="urn:microsoft.com/office/officeart/2005/8/layout/vList6"/>
    <dgm:cxn modelId="{01E5033B-F8BB-492A-BDC9-873EFC174A86}" type="presParOf" srcId="{8665F14F-D4B9-49A5-AC1E-FA367E1FF7F0}" destId="{CD69D248-B1C6-42D5-A272-42368BD2FB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2319F-D2AC-4BF3-AB95-6DE7268C51E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D7453C4-E6EF-41DA-9CE9-0B1A0E6259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Навчальний посібник 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AD055-1F7F-4459-AB4E-410F4223B5A0}" type="parTrans" cxnId="{9C88135E-8E99-4C8A-B607-430D47BDA69C}">
      <dgm:prSet/>
      <dgm:spPr/>
      <dgm:t>
        <a:bodyPr/>
        <a:lstStyle/>
        <a:p>
          <a:endParaRPr lang="uk-UA"/>
        </a:p>
      </dgm:t>
    </dgm:pt>
    <dgm:pt modelId="{C08E1A9F-63B8-442B-8665-4FCE73D0F4C8}" type="sibTrans" cxnId="{9C88135E-8E99-4C8A-B607-430D47BDA69C}">
      <dgm:prSet/>
      <dgm:spPr/>
      <dgm:t>
        <a:bodyPr/>
        <a:lstStyle/>
        <a:p>
          <a:endParaRPr lang="uk-UA"/>
        </a:p>
      </dgm:t>
    </dgm:pt>
    <dgm:pt modelId="{E647D186-AF84-4AC2-8FE0-6AF17E70C48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5BCAD-C2C5-4533-A153-A1BB8156B254}" type="parTrans" cxnId="{30789876-C6C1-4622-B944-20DA07A72775}">
      <dgm:prSet/>
      <dgm:spPr/>
      <dgm:t>
        <a:bodyPr/>
        <a:lstStyle/>
        <a:p>
          <a:endParaRPr lang="uk-UA"/>
        </a:p>
      </dgm:t>
    </dgm:pt>
    <dgm:pt modelId="{7ACF8919-4D86-4A0B-B566-5DA91D2935EA}" type="sibTrans" cxnId="{30789876-C6C1-4622-B944-20DA07A72775}">
      <dgm:prSet/>
      <dgm:spPr/>
      <dgm:t>
        <a:bodyPr/>
        <a:lstStyle/>
        <a:p>
          <a:endParaRPr lang="uk-UA"/>
        </a:p>
      </dgm:t>
    </dgm:pt>
    <dgm:pt modelId="{77D41E13-871C-4100-8BAB-4E5A92D8CC80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практичних занять і самостійної роботи студентів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5485C-DB65-4C2A-9444-CA3AAA340568}" type="parTrans" cxnId="{7D4D284D-C646-49DF-87B6-C709B1919E2A}">
      <dgm:prSet/>
      <dgm:spPr/>
      <dgm:t>
        <a:bodyPr/>
        <a:lstStyle/>
        <a:p>
          <a:endParaRPr lang="uk-UA"/>
        </a:p>
      </dgm:t>
    </dgm:pt>
    <dgm:pt modelId="{81F4E8D2-FF7F-418E-BDC1-CD08734F49C0}" type="sibTrans" cxnId="{7D4D284D-C646-49DF-87B6-C709B1919E2A}">
      <dgm:prSet/>
      <dgm:spPr/>
      <dgm:t>
        <a:bodyPr/>
        <a:lstStyle/>
        <a:p>
          <a:endParaRPr lang="uk-UA"/>
        </a:p>
      </dgm:t>
    </dgm:pt>
    <dgm:pt modelId="{A52FB52F-BC5B-49C3-B081-47D7DBAB8358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25AD8-7FAA-4DE5-9C2B-5D9E390F999B}" type="parTrans" cxnId="{4E6D844D-4237-419B-A45F-1D949442072B}">
      <dgm:prSet/>
      <dgm:spPr/>
      <dgm:t>
        <a:bodyPr/>
        <a:lstStyle/>
        <a:p>
          <a:endParaRPr lang="uk-UA"/>
        </a:p>
      </dgm:t>
    </dgm:pt>
    <dgm:pt modelId="{A72E2FFE-7F42-41C8-94FA-24E7BA803FD8}" type="sibTrans" cxnId="{4E6D844D-4237-419B-A45F-1D949442072B}">
      <dgm:prSet/>
      <dgm:spPr/>
      <dgm:t>
        <a:bodyPr/>
        <a:lstStyle/>
        <a:p>
          <a:endParaRPr lang="uk-UA"/>
        </a:p>
      </dgm:t>
    </dgm:pt>
    <dgm:pt modelId="{FECEDC4A-0365-4902-A983-B32AC9BAE3C3}">
      <dgm:prSet custT="1"/>
      <dgm:spPr/>
      <dgm:t>
        <a:bodyPr/>
        <a:lstStyle/>
        <a:p>
          <a:pPr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3A631-B804-4261-8E3A-17F3E70F83DB}" type="parTrans" cxnId="{BB83BE87-C3BC-4EBC-AC29-66CDE646AB13}">
      <dgm:prSet/>
      <dgm:spPr/>
      <dgm:t>
        <a:bodyPr/>
        <a:lstStyle/>
        <a:p>
          <a:endParaRPr lang="uk-UA"/>
        </a:p>
      </dgm:t>
    </dgm:pt>
    <dgm:pt modelId="{5C782432-F129-43AA-A14A-A1C1BD380ADB}" type="sibTrans" cxnId="{BB83BE87-C3BC-4EBC-AC29-66CDE646AB13}">
      <dgm:prSet/>
      <dgm:spPr/>
      <dgm:t>
        <a:bodyPr/>
        <a:lstStyle/>
        <a:p>
          <a:endParaRPr lang="uk-UA"/>
        </a:p>
      </dgm:t>
    </dgm:pt>
    <dgm:pt modelId="{B80A78D6-A547-494C-AC12-496804141A89}" type="pres">
      <dgm:prSet presAssocID="{0DB2319F-D2AC-4BF3-AB95-6DE7268C51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6A2987-0EC1-4658-9293-45A2C11B958F}" type="pres">
      <dgm:prSet presAssocID="{0D7453C4-E6EF-41DA-9CE9-0B1A0E6259EA}" presName="parentLin" presStyleCnt="0"/>
      <dgm:spPr/>
    </dgm:pt>
    <dgm:pt modelId="{BBFB97D1-2C2C-4A55-B8E4-2DF388319577}" type="pres">
      <dgm:prSet presAssocID="{0D7453C4-E6EF-41DA-9CE9-0B1A0E6259EA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428236BB-D8FF-48C8-8C9D-9507F4225D50}" type="pres">
      <dgm:prSet presAssocID="{0D7453C4-E6EF-41DA-9CE9-0B1A0E6259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FF2F0-272C-40C0-A4C6-28634789A601}" type="pres">
      <dgm:prSet presAssocID="{0D7453C4-E6EF-41DA-9CE9-0B1A0E6259EA}" presName="negativeSpace" presStyleCnt="0"/>
      <dgm:spPr/>
    </dgm:pt>
    <dgm:pt modelId="{F5066F30-A785-4219-B0A7-921B2E4E0206}" type="pres">
      <dgm:prSet presAssocID="{0D7453C4-E6EF-41DA-9CE9-0B1A0E6259E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91056-F687-47E1-A17C-C786868434FD}" type="pres">
      <dgm:prSet presAssocID="{C08E1A9F-63B8-442B-8665-4FCE73D0F4C8}" presName="spaceBetweenRectangles" presStyleCnt="0"/>
      <dgm:spPr/>
    </dgm:pt>
    <dgm:pt modelId="{88D33D29-0416-497D-8D8C-88130A10300C}" type="pres">
      <dgm:prSet presAssocID="{E647D186-AF84-4AC2-8FE0-6AF17E70C485}" presName="parentLin" presStyleCnt="0"/>
      <dgm:spPr/>
    </dgm:pt>
    <dgm:pt modelId="{6633880E-B019-48B2-B18C-A213B8788F2B}" type="pres">
      <dgm:prSet presAssocID="{E647D186-AF84-4AC2-8FE0-6AF17E70C485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0DD8B36C-3DCD-420A-A83E-18F1B59371CE}" type="pres">
      <dgm:prSet presAssocID="{E647D186-AF84-4AC2-8FE0-6AF17E70C48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162CE8-3651-4276-9990-EB9CC08C4686}" type="pres">
      <dgm:prSet presAssocID="{E647D186-AF84-4AC2-8FE0-6AF17E70C485}" presName="negativeSpace" presStyleCnt="0"/>
      <dgm:spPr/>
    </dgm:pt>
    <dgm:pt modelId="{14235ED0-FF66-41F9-ACEC-B3FF1726DA23}" type="pres">
      <dgm:prSet presAssocID="{E647D186-AF84-4AC2-8FE0-6AF17E70C485}" presName="childText" presStyleLbl="conFgAcc1" presStyleIdx="1" presStyleCnt="5">
        <dgm:presLayoutVars>
          <dgm:bulletEnabled val="1"/>
        </dgm:presLayoutVars>
      </dgm:prSet>
      <dgm:spPr/>
    </dgm:pt>
    <dgm:pt modelId="{D267ED49-6199-4B91-8424-20E81276D7A5}" type="pres">
      <dgm:prSet presAssocID="{7ACF8919-4D86-4A0B-B566-5DA91D2935EA}" presName="spaceBetweenRectangles" presStyleCnt="0"/>
      <dgm:spPr/>
    </dgm:pt>
    <dgm:pt modelId="{82FCA8DA-C470-4004-A17B-414886EAAF83}" type="pres">
      <dgm:prSet presAssocID="{77D41E13-871C-4100-8BAB-4E5A92D8CC80}" presName="parentLin" presStyleCnt="0"/>
      <dgm:spPr/>
    </dgm:pt>
    <dgm:pt modelId="{B100A96A-967C-4F2B-BEC1-DBF403D16877}" type="pres">
      <dgm:prSet presAssocID="{77D41E13-871C-4100-8BAB-4E5A92D8CC80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096CD750-1C51-473D-A9BC-BAD54EB1E266}" type="pres">
      <dgm:prSet presAssocID="{77D41E13-871C-4100-8BAB-4E5A92D8CC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D9A890-7939-4853-8347-34A2CA7A602B}" type="pres">
      <dgm:prSet presAssocID="{77D41E13-871C-4100-8BAB-4E5A92D8CC80}" presName="negativeSpace" presStyleCnt="0"/>
      <dgm:spPr/>
    </dgm:pt>
    <dgm:pt modelId="{076EAFA0-ADB9-4DC8-BF46-6FE0785DC352}" type="pres">
      <dgm:prSet presAssocID="{77D41E13-871C-4100-8BAB-4E5A92D8CC80}" presName="childText" presStyleLbl="conFgAcc1" presStyleIdx="2" presStyleCnt="5">
        <dgm:presLayoutVars>
          <dgm:bulletEnabled val="1"/>
        </dgm:presLayoutVars>
      </dgm:prSet>
      <dgm:spPr/>
    </dgm:pt>
    <dgm:pt modelId="{9EC475FF-45C9-40F0-A250-18F6B6595D84}" type="pres">
      <dgm:prSet presAssocID="{81F4E8D2-FF7F-418E-BDC1-CD08734F49C0}" presName="spaceBetweenRectangles" presStyleCnt="0"/>
      <dgm:spPr/>
    </dgm:pt>
    <dgm:pt modelId="{D2EDAF5B-9655-474D-99AA-1B76910791C4}" type="pres">
      <dgm:prSet presAssocID="{A52FB52F-BC5B-49C3-B081-47D7DBAB8358}" presName="parentLin" presStyleCnt="0"/>
      <dgm:spPr/>
    </dgm:pt>
    <dgm:pt modelId="{2B03100F-33AD-4D77-BCE6-E8690EE28732}" type="pres">
      <dgm:prSet presAssocID="{A52FB52F-BC5B-49C3-B081-47D7DBAB8358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8DB17293-17FE-4179-A553-3F0A4A345B20}" type="pres">
      <dgm:prSet presAssocID="{A52FB52F-BC5B-49C3-B081-47D7DBAB835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080B2D-47DA-458C-9740-66856A0CE40F}" type="pres">
      <dgm:prSet presAssocID="{A52FB52F-BC5B-49C3-B081-47D7DBAB8358}" presName="negativeSpace" presStyleCnt="0"/>
      <dgm:spPr/>
    </dgm:pt>
    <dgm:pt modelId="{EDAE407C-824B-4069-A426-46FED6140A4D}" type="pres">
      <dgm:prSet presAssocID="{A52FB52F-BC5B-49C3-B081-47D7DBAB8358}" presName="childText" presStyleLbl="conFgAcc1" presStyleIdx="3" presStyleCnt="5">
        <dgm:presLayoutVars>
          <dgm:bulletEnabled val="1"/>
        </dgm:presLayoutVars>
      </dgm:prSet>
      <dgm:spPr/>
    </dgm:pt>
    <dgm:pt modelId="{A02A607E-69C3-422F-934B-D284195EF056}" type="pres">
      <dgm:prSet presAssocID="{A72E2FFE-7F42-41C8-94FA-24E7BA803FD8}" presName="spaceBetweenRectangles" presStyleCnt="0"/>
      <dgm:spPr/>
    </dgm:pt>
    <dgm:pt modelId="{84FDFB99-DC6C-4698-A4B3-A5E76ACF2062}" type="pres">
      <dgm:prSet presAssocID="{FECEDC4A-0365-4902-A983-B32AC9BAE3C3}" presName="parentLin" presStyleCnt="0"/>
      <dgm:spPr/>
    </dgm:pt>
    <dgm:pt modelId="{FEB91542-BD9E-464C-B1FB-ED06C98F6BA6}" type="pres">
      <dgm:prSet presAssocID="{FECEDC4A-0365-4902-A983-B32AC9BAE3C3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130460CC-95F5-4E12-8CEF-38352FA80FB4}" type="pres">
      <dgm:prSet presAssocID="{FECEDC4A-0365-4902-A983-B32AC9BAE3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D92D7-1EAE-4974-8907-81A33AC4240B}" type="pres">
      <dgm:prSet presAssocID="{FECEDC4A-0365-4902-A983-B32AC9BAE3C3}" presName="negativeSpace" presStyleCnt="0"/>
      <dgm:spPr/>
    </dgm:pt>
    <dgm:pt modelId="{D77C0C4A-4DCC-413F-ABD6-907F94F8D28C}" type="pres">
      <dgm:prSet presAssocID="{FECEDC4A-0365-4902-A983-B32AC9BAE3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D4D284D-C646-49DF-87B6-C709B1919E2A}" srcId="{0DB2319F-D2AC-4BF3-AB95-6DE7268C51E3}" destId="{77D41E13-871C-4100-8BAB-4E5A92D8CC80}" srcOrd="2" destOrd="0" parTransId="{EAC5485C-DB65-4C2A-9444-CA3AAA340568}" sibTransId="{81F4E8D2-FF7F-418E-BDC1-CD08734F49C0}"/>
    <dgm:cxn modelId="{4E6D844D-4237-419B-A45F-1D949442072B}" srcId="{0DB2319F-D2AC-4BF3-AB95-6DE7268C51E3}" destId="{A52FB52F-BC5B-49C3-B081-47D7DBAB8358}" srcOrd="3" destOrd="0" parTransId="{16F25AD8-7FAA-4DE5-9C2B-5D9E390F999B}" sibTransId="{A72E2FFE-7F42-41C8-94FA-24E7BA803FD8}"/>
    <dgm:cxn modelId="{6E269324-90B1-498C-AE93-0F4DD90C6843}" type="presOf" srcId="{A52FB52F-BC5B-49C3-B081-47D7DBAB8358}" destId="{2B03100F-33AD-4D77-BCE6-E8690EE28732}" srcOrd="0" destOrd="0" presId="urn:microsoft.com/office/officeart/2005/8/layout/list1"/>
    <dgm:cxn modelId="{9D7E638E-FD0C-4181-8329-0C804C8F656A}" type="presOf" srcId="{E647D186-AF84-4AC2-8FE0-6AF17E70C485}" destId="{0DD8B36C-3DCD-420A-A83E-18F1B59371CE}" srcOrd="1" destOrd="0" presId="urn:microsoft.com/office/officeart/2005/8/layout/list1"/>
    <dgm:cxn modelId="{418BA5CD-A942-4DE6-BF6C-081F19EC28A4}" type="presOf" srcId="{FECEDC4A-0365-4902-A983-B32AC9BAE3C3}" destId="{FEB91542-BD9E-464C-B1FB-ED06C98F6BA6}" srcOrd="0" destOrd="0" presId="urn:microsoft.com/office/officeart/2005/8/layout/list1"/>
    <dgm:cxn modelId="{EE035506-E2E5-49E0-9D87-27BE2BB5F558}" type="presOf" srcId="{0D7453C4-E6EF-41DA-9CE9-0B1A0E6259EA}" destId="{428236BB-D8FF-48C8-8C9D-9507F4225D50}" srcOrd="1" destOrd="0" presId="urn:microsoft.com/office/officeart/2005/8/layout/list1"/>
    <dgm:cxn modelId="{0F59A071-C88C-4C1F-A685-F4FD4DC92EE4}" type="presOf" srcId="{77D41E13-871C-4100-8BAB-4E5A92D8CC80}" destId="{B100A96A-967C-4F2B-BEC1-DBF403D16877}" srcOrd="0" destOrd="0" presId="urn:microsoft.com/office/officeart/2005/8/layout/list1"/>
    <dgm:cxn modelId="{01C758E6-BCC6-442D-B2A4-0A4AAB4B263D}" type="presOf" srcId="{E647D186-AF84-4AC2-8FE0-6AF17E70C485}" destId="{6633880E-B019-48B2-B18C-A213B8788F2B}" srcOrd="0" destOrd="0" presId="urn:microsoft.com/office/officeart/2005/8/layout/list1"/>
    <dgm:cxn modelId="{30789876-C6C1-4622-B944-20DA07A72775}" srcId="{0DB2319F-D2AC-4BF3-AB95-6DE7268C51E3}" destId="{E647D186-AF84-4AC2-8FE0-6AF17E70C485}" srcOrd="1" destOrd="0" parTransId="{1B45BCAD-C2C5-4533-A153-A1BB8156B254}" sibTransId="{7ACF8919-4D86-4A0B-B566-5DA91D2935EA}"/>
    <dgm:cxn modelId="{8F622A07-AEC6-49E7-8E50-9034A49EB175}" type="presOf" srcId="{0D7453C4-E6EF-41DA-9CE9-0B1A0E6259EA}" destId="{BBFB97D1-2C2C-4A55-B8E4-2DF388319577}" srcOrd="0" destOrd="0" presId="urn:microsoft.com/office/officeart/2005/8/layout/list1"/>
    <dgm:cxn modelId="{85D83C74-766B-4780-8667-69A610DAC3FC}" type="presOf" srcId="{FECEDC4A-0365-4902-A983-B32AC9BAE3C3}" destId="{130460CC-95F5-4E12-8CEF-38352FA80FB4}" srcOrd="1" destOrd="0" presId="urn:microsoft.com/office/officeart/2005/8/layout/list1"/>
    <dgm:cxn modelId="{9C88135E-8E99-4C8A-B607-430D47BDA69C}" srcId="{0DB2319F-D2AC-4BF3-AB95-6DE7268C51E3}" destId="{0D7453C4-E6EF-41DA-9CE9-0B1A0E6259EA}" srcOrd="0" destOrd="0" parTransId="{09EAD055-1F7F-4459-AB4E-410F4223B5A0}" sibTransId="{C08E1A9F-63B8-442B-8665-4FCE73D0F4C8}"/>
    <dgm:cxn modelId="{C71355B3-D184-4F7A-84F6-75FEFB8CC5A4}" type="presOf" srcId="{0DB2319F-D2AC-4BF3-AB95-6DE7268C51E3}" destId="{B80A78D6-A547-494C-AC12-496804141A89}" srcOrd="0" destOrd="0" presId="urn:microsoft.com/office/officeart/2005/8/layout/list1"/>
    <dgm:cxn modelId="{BB83BE87-C3BC-4EBC-AC29-66CDE646AB13}" srcId="{0DB2319F-D2AC-4BF3-AB95-6DE7268C51E3}" destId="{FECEDC4A-0365-4902-A983-B32AC9BAE3C3}" srcOrd="4" destOrd="0" parTransId="{DEA3A631-B804-4261-8E3A-17F3E70F83DB}" sibTransId="{5C782432-F129-43AA-A14A-A1C1BD380ADB}"/>
    <dgm:cxn modelId="{76187E19-DE81-44EC-99A2-CCC2F955F880}" type="presOf" srcId="{77D41E13-871C-4100-8BAB-4E5A92D8CC80}" destId="{096CD750-1C51-473D-A9BC-BAD54EB1E266}" srcOrd="1" destOrd="0" presId="urn:microsoft.com/office/officeart/2005/8/layout/list1"/>
    <dgm:cxn modelId="{519BB1B3-3759-4F40-AFE5-00FF24E4DD59}" type="presOf" srcId="{A52FB52F-BC5B-49C3-B081-47D7DBAB8358}" destId="{8DB17293-17FE-4179-A553-3F0A4A345B20}" srcOrd="1" destOrd="0" presId="urn:microsoft.com/office/officeart/2005/8/layout/list1"/>
    <dgm:cxn modelId="{CB5BD9C7-0546-477A-BDFC-3AE0C2A1B68F}" type="presParOf" srcId="{B80A78D6-A547-494C-AC12-496804141A89}" destId="{7F6A2987-0EC1-4658-9293-45A2C11B958F}" srcOrd="0" destOrd="0" presId="urn:microsoft.com/office/officeart/2005/8/layout/list1"/>
    <dgm:cxn modelId="{D3BE58CD-F9C5-4BFC-BB1E-8D0F0CED792B}" type="presParOf" srcId="{7F6A2987-0EC1-4658-9293-45A2C11B958F}" destId="{BBFB97D1-2C2C-4A55-B8E4-2DF388319577}" srcOrd="0" destOrd="0" presId="urn:microsoft.com/office/officeart/2005/8/layout/list1"/>
    <dgm:cxn modelId="{3A53D4D3-3A37-4A32-9ADA-A4A17C83C35E}" type="presParOf" srcId="{7F6A2987-0EC1-4658-9293-45A2C11B958F}" destId="{428236BB-D8FF-48C8-8C9D-9507F4225D50}" srcOrd="1" destOrd="0" presId="urn:microsoft.com/office/officeart/2005/8/layout/list1"/>
    <dgm:cxn modelId="{E9518AD1-F8DC-4D37-AF1E-CD82521ABF0B}" type="presParOf" srcId="{B80A78D6-A547-494C-AC12-496804141A89}" destId="{D44FF2F0-272C-40C0-A4C6-28634789A601}" srcOrd="1" destOrd="0" presId="urn:microsoft.com/office/officeart/2005/8/layout/list1"/>
    <dgm:cxn modelId="{DED0D37C-9C1F-4782-B410-D15CFBFE78A5}" type="presParOf" srcId="{B80A78D6-A547-494C-AC12-496804141A89}" destId="{F5066F30-A785-4219-B0A7-921B2E4E0206}" srcOrd="2" destOrd="0" presId="urn:microsoft.com/office/officeart/2005/8/layout/list1"/>
    <dgm:cxn modelId="{542C6FCD-515B-46B2-B33A-CD51C3F4E083}" type="presParOf" srcId="{B80A78D6-A547-494C-AC12-496804141A89}" destId="{77391056-F687-47E1-A17C-C786868434FD}" srcOrd="3" destOrd="0" presId="urn:microsoft.com/office/officeart/2005/8/layout/list1"/>
    <dgm:cxn modelId="{491D23C4-EB29-42F6-9A43-DFCD7EA78AAA}" type="presParOf" srcId="{B80A78D6-A547-494C-AC12-496804141A89}" destId="{88D33D29-0416-497D-8D8C-88130A10300C}" srcOrd="4" destOrd="0" presId="urn:microsoft.com/office/officeart/2005/8/layout/list1"/>
    <dgm:cxn modelId="{2A06CB38-3372-49A1-86F4-2E38D6E57BB7}" type="presParOf" srcId="{88D33D29-0416-497D-8D8C-88130A10300C}" destId="{6633880E-B019-48B2-B18C-A213B8788F2B}" srcOrd="0" destOrd="0" presId="urn:microsoft.com/office/officeart/2005/8/layout/list1"/>
    <dgm:cxn modelId="{5EA2B83B-C66D-45D4-BB59-992DF558EA09}" type="presParOf" srcId="{88D33D29-0416-497D-8D8C-88130A10300C}" destId="{0DD8B36C-3DCD-420A-A83E-18F1B59371CE}" srcOrd="1" destOrd="0" presId="urn:microsoft.com/office/officeart/2005/8/layout/list1"/>
    <dgm:cxn modelId="{7C8DECC6-8F54-4C8C-8433-CC560EE6FAB1}" type="presParOf" srcId="{B80A78D6-A547-494C-AC12-496804141A89}" destId="{F0162CE8-3651-4276-9990-EB9CC08C4686}" srcOrd="5" destOrd="0" presId="urn:microsoft.com/office/officeart/2005/8/layout/list1"/>
    <dgm:cxn modelId="{596DD58A-4A80-404B-815D-69983F0009C6}" type="presParOf" srcId="{B80A78D6-A547-494C-AC12-496804141A89}" destId="{14235ED0-FF66-41F9-ACEC-B3FF1726DA23}" srcOrd="6" destOrd="0" presId="urn:microsoft.com/office/officeart/2005/8/layout/list1"/>
    <dgm:cxn modelId="{9400B6EC-7A7B-4861-9E20-668C8672E07B}" type="presParOf" srcId="{B80A78D6-A547-494C-AC12-496804141A89}" destId="{D267ED49-6199-4B91-8424-20E81276D7A5}" srcOrd="7" destOrd="0" presId="urn:microsoft.com/office/officeart/2005/8/layout/list1"/>
    <dgm:cxn modelId="{2BE0CC2B-5B82-44CF-8D98-B55033FF87E6}" type="presParOf" srcId="{B80A78D6-A547-494C-AC12-496804141A89}" destId="{82FCA8DA-C470-4004-A17B-414886EAAF83}" srcOrd="8" destOrd="0" presId="urn:microsoft.com/office/officeart/2005/8/layout/list1"/>
    <dgm:cxn modelId="{7F6874CC-7CFD-4A2F-9EC9-05287EFB3C94}" type="presParOf" srcId="{82FCA8DA-C470-4004-A17B-414886EAAF83}" destId="{B100A96A-967C-4F2B-BEC1-DBF403D16877}" srcOrd="0" destOrd="0" presId="urn:microsoft.com/office/officeart/2005/8/layout/list1"/>
    <dgm:cxn modelId="{50ED9E6B-0B1D-4ADD-BAB7-78DDF41B12E6}" type="presParOf" srcId="{82FCA8DA-C470-4004-A17B-414886EAAF83}" destId="{096CD750-1C51-473D-A9BC-BAD54EB1E266}" srcOrd="1" destOrd="0" presId="urn:microsoft.com/office/officeart/2005/8/layout/list1"/>
    <dgm:cxn modelId="{3684136F-A737-431A-A765-8DDBF45793BB}" type="presParOf" srcId="{B80A78D6-A547-494C-AC12-496804141A89}" destId="{11D9A890-7939-4853-8347-34A2CA7A602B}" srcOrd="9" destOrd="0" presId="urn:microsoft.com/office/officeart/2005/8/layout/list1"/>
    <dgm:cxn modelId="{6FB4DD75-6304-4B81-9294-7B04715BF1C3}" type="presParOf" srcId="{B80A78D6-A547-494C-AC12-496804141A89}" destId="{076EAFA0-ADB9-4DC8-BF46-6FE0785DC352}" srcOrd="10" destOrd="0" presId="urn:microsoft.com/office/officeart/2005/8/layout/list1"/>
    <dgm:cxn modelId="{312928E9-40C5-407B-B57A-B103BAA89C4F}" type="presParOf" srcId="{B80A78D6-A547-494C-AC12-496804141A89}" destId="{9EC475FF-45C9-40F0-A250-18F6B6595D84}" srcOrd="11" destOrd="0" presId="urn:microsoft.com/office/officeart/2005/8/layout/list1"/>
    <dgm:cxn modelId="{411C523A-41A6-46AA-AAFA-3C8A5FEAB20F}" type="presParOf" srcId="{B80A78D6-A547-494C-AC12-496804141A89}" destId="{D2EDAF5B-9655-474D-99AA-1B76910791C4}" srcOrd="12" destOrd="0" presId="urn:microsoft.com/office/officeart/2005/8/layout/list1"/>
    <dgm:cxn modelId="{5485B363-5981-4D25-A8DC-86EF8380AA88}" type="presParOf" srcId="{D2EDAF5B-9655-474D-99AA-1B76910791C4}" destId="{2B03100F-33AD-4D77-BCE6-E8690EE28732}" srcOrd="0" destOrd="0" presId="urn:microsoft.com/office/officeart/2005/8/layout/list1"/>
    <dgm:cxn modelId="{6A0D1598-4D4F-45B1-AF5C-112D0097C1E3}" type="presParOf" srcId="{D2EDAF5B-9655-474D-99AA-1B76910791C4}" destId="{8DB17293-17FE-4179-A553-3F0A4A345B20}" srcOrd="1" destOrd="0" presId="urn:microsoft.com/office/officeart/2005/8/layout/list1"/>
    <dgm:cxn modelId="{8ACD0676-8E6D-411A-8228-6574B03EBFBC}" type="presParOf" srcId="{B80A78D6-A547-494C-AC12-496804141A89}" destId="{A7080B2D-47DA-458C-9740-66856A0CE40F}" srcOrd="13" destOrd="0" presId="urn:microsoft.com/office/officeart/2005/8/layout/list1"/>
    <dgm:cxn modelId="{F9A462B7-3852-4A1E-9978-BAD6843BD61C}" type="presParOf" srcId="{B80A78D6-A547-494C-AC12-496804141A89}" destId="{EDAE407C-824B-4069-A426-46FED6140A4D}" srcOrd="14" destOrd="0" presId="urn:microsoft.com/office/officeart/2005/8/layout/list1"/>
    <dgm:cxn modelId="{B475D1E0-DB23-4077-8842-FAECBC996BDB}" type="presParOf" srcId="{B80A78D6-A547-494C-AC12-496804141A89}" destId="{A02A607E-69C3-422F-934B-D284195EF056}" srcOrd="15" destOrd="0" presId="urn:microsoft.com/office/officeart/2005/8/layout/list1"/>
    <dgm:cxn modelId="{26567CC6-0B92-4ED9-B52B-E6DF3C361AF2}" type="presParOf" srcId="{B80A78D6-A547-494C-AC12-496804141A89}" destId="{84FDFB99-DC6C-4698-A4B3-A5E76ACF2062}" srcOrd="16" destOrd="0" presId="urn:microsoft.com/office/officeart/2005/8/layout/list1"/>
    <dgm:cxn modelId="{E907D97C-F545-4614-8CEF-7BE4280AD623}" type="presParOf" srcId="{84FDFB99-DC6C-4698-A4B3-A5E76ACF2062}" destId="{FEB91542-BD9E-464C-B1FB-ED06C98F6BA6}" srcOrd="0" destOrd="0" presId="urn:microsoft.com/office/officeart/2005/8/layout/list1"/>
    <dgm:cxn modelId="{51F8BD19-679A-4AE1-829E-CBC3DCB82CD0}" type="presParOf" srcId="{84FDFB99-DC6C-4698-A4B3-A5E76ACF2062}" destId="{130460CC-95F5-4E12-8CEF-38352FA80FB4}" srcOrd="1" destOrd="0" presId="urn:microsoft.com/office/officeart/2005/8/layout/list1"/>
    <dgm:cxn modelId="{4B7E96F7-FEE7-467A-9DD5-6F9119778E77}" type="presParOf" srcId="{B80A78D6-A547-494C-AC12-496804141A89}" destId="{2ECD92D7-1EAE-4974-8907-81A33AC4240B}" srcOrd="17" destOrd="0" presId="urn:microsoft.com/office/officeart/2005/8/layout/list1"/>
    <dgm:cxn modelId="{9DC5A076-1613-4F87-9949-C7FC2B1E6BE4}" type="presParOf" srcId="{B80A78D6-A547-494C-AC12-496804141A89}" destId="{D77C0C4A-4DCC-413F-ABD6-907F94F8D28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A4A10-EFAF-4CB8-BCEB-FE93C92AB9B5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28E5485-D7CA-450D-8048-EBA41E48156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32708-5ED9-4841-99E4-CDD248131A4A}" type="parTrans" cxnId="{63607155-B5FD-4932-A9D2-64B15FD3E50B}">
      <dgm:prSet/>
      <dgm:spPr/>
      <dgm:t>
        <a:bodyPr/>
        <a:lstStyle/>
        <a:p>
          <a:endParaRPr lang="uk-UA"/>
        </a:p>
      </dgm:t>
    </dgm:pt>
    <dgm:pt modelId="{12129163-DC72-40E4-91A1-470A1C6883B8}" type="sibTrans" cxnId="{63607155-B5FD-4932-A9D2-64B15FD3E50B}">
      <dgm:prSet/>
      <dgm:spPr/>
      <dgm:t>
        <a:bodyPr/>
        <a:lstStyle/>
        <a:p>
          <a:endParaRPr lang="uk-UA"/>
        </a:p>
      </dgm:t>
    </dgm:pt>
    <dgm:pt modelId="{3B6BE79C-8DD3-4AF4-ACD4-ECB2AD76C024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B859C-FE1C-4A19-A907-3913EAA79646}" type="parTrans" cxnId="{05B9E961-623F-4E9B-B995-A1EBCA81C381}">
      <dgm:prSet/>
      <dgm:spPr/>
      <dgm:t>
        <a:bodyPr/>
        <a:lstStyle/>
        <a:p>
          <a:endParaRPr lang="uk-UA"/>
        </a:p>
      </dgm:t>
    </dgm:pt>
    <dgm:pt modelId="{5BF02EEE-EBD4-4764-9FC2-CC815A4FFC66}" type="sibTrans" cxnId="{05B9E961-623F-4E9B-B995-A1EBCA81C381}">
      <dgm:prSet/>
      <dgm:spPr/>
      <dgm:t>
        <a:bodyPr/>
        <a:lstStyle/>
        <a:p>
          <a:endParaRPr lang="uk-UA"/>
        </a:p>
      </dgm:t>
    </dgm:pt>
    <dgm:pt modelId="{EEFA112D-3BF2-443E-8676-BDC9EA16FFF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(форм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фінансової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статистичної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C11E4-1F44-4BDA-B3D9-17EE9652CEF1}" type="parTrans" cxnId="{9A21D9CD-391C-4FCC-8FA5-9794B41A8E90}">
      <dgm:prSet/>
      <dgm:spPr/>
      <dgm:t>
        <a:bodyPr/>
        <a:lstStyle/>
        <a:p>
          <a:endParaRPr lang="uk-UA"/>
        </a:p>
      </dgm:t>
    </dgm:pt>
    <dgm:pt modelId="{D3E8A9CD-4119-4EC0-87C9-E7B890A00321}" type="sibTrans" cxnId="{9A21D9CD-391C-4FCC-8FA5-9794B41A8E90}">
      <dgm:prSet/>
      <dgm:spPr/>
      <dgm:t>
        <a:bodyPr/>
        <a:lstStyle/>
        <a:p>
          <a:endParaRPr lang="uk-UA"/>
        </a:p>
      </dgm:t>
    </dgm:pt>
    <dgm:pt modelId="{3CFFC1D6-B8BA-4B90-8E4A-226D77F5A616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AFA15-9030-49E1-B5DE-2D2711E93E4B}" type="parTrans" cxnId="{C047672D-2A05-48E7-8285-837223275A64}">
      <dgm:prSet/>
      <dgm:spPr/>
      <dgm:t>
        <a:bodyPr/>
        <a:lstStyle/>
        <a:p>
          <a:endParaRPr lang="uk-UA"/>
        </a:p>
      </dgm:t>
    </dgm:pt>
    <dgm:pt modelId="{D3C7C8C3-85FB-4101-ABE2-8038CC314246}" type="sibTrans" cxnId="{C047672D-2A05-48E7-8285-837223275A64}">
      <dgm:prSet/>
      <dgm:spPr/>
      <dgm:t>
        <a:bodyPr/>
        <a:lstStyle/>
        <a:p>
          <a:endParaRPr lang="uk-UA"/>
        </a:p>
      </dgm:t>
    </dgm:pt>
    <dgm:pt modelId="{B994B190-36F5-40F7-8652-156A27F623A7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5D4F3-7C04-4492-B99C-776A81A382E3}" type="parTrans" cxnId="{4BD352FF-E8E6-4BDC-B008-FBE8E573AAC2}">
      <dgm:prSet/>
      <dgm:spPr/>
      <dgm:t>
        <a:bodyPr/>
        <a:lstStyle/>
        <a:p>
          <a:endParaRPr lang="uk-UA"/>
        </a:p>
      </dgm:t>
    </dgm:pt>
    <dgm:pt modelId="{78C7EA2B-90A8-407E-8E79-03BEAFD8DAEE}" type="sibTrans" cxnId="{4BD352FF-E8E6-4BDC-B008-FBE8E573AAC2}">
      <dgm:prSet/>
      <dgm:spPr/>
      <dgm:t>
        <a:bodyPr/>
        <a:lstStyle/>
        <a:p>
          <a:endParaRPr lang="uk-UA"/>
        </a:p>
      </dgm:t>
    </dgm:pt>
    <dgm:pt modelId="{21E47CF5-C6E6-4CE8-A94B-12D17649FA7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65734-30D7-4DD3-B359-936459372175}" type="parTrans" cxnId="{3A332C8E-C96C-45BB-9386-DE339C54E8A8}">
      <dgm:prSet/>
      <dgm:spPr/>
      <dgm:t>
        <a:bodyPr/>
        <a:lstStyle/>
        <a:p>
          <a:endParaRPr lang="uk-UA"/>
        </a:p>
      </dgm:t>
    </dgm:pt>
    <dgm:pt modelId="{DD5597E5-BAE2-4A7B-A8C0-EEDE9D4CF5EB}" type="sibTrans" cxnId="{3A332C8E-C96C-45BB-9386-DE339C54E8A8}">
      <dgm:prSet/>
      <dgm:spPr/>
      <dgm:t>
        <a:bodyPr/>
        <a:lstStyle/>
        <a:p>
          <a:endParaRPr lang="uk-UA"/>
        </a:p>
      </dgm:t>
    </dgm:pt>
    <dgm:pt modelId="{60EDF3CE-7890-456D-9E42-CEC649EDF78C}" type="pres">
      <dgm:prSet presAssocID="{0FBA4A10-EFAF-4CB8-BCEB-FE93C92AB9B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4ECC01A-CF03-4E00-B0F6-65CD0033B517}" type="pres">
      <dgm:prSet presAssocID="{328E5485-D7CA-450D-8048-EBA41E481567}" presName="circ1" presStyleLbl="vennNode1" presStyleIdx="0" presStyleCnt="6"/>
      <dgm:spPr/>
    </dgm:pt>
    <dgm:pt modelId="{CE9836C1-6963-482F-87C8-638608664367}" type="pres">
      <dgm:prSet presAssocID="{328E5485-D7CA-450D-8048-EBA41E481567}" presName="circ1Tx" presStyleLbl="revTx" presStyleIdx="0" presStyleCnt="0" custScaleX="167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D79783-96F5-44A6-BDF1-00E95193D7DF}" type="pres">
      <dgm:prSet presAssocID="{3B6BE79C-8DD3-4AF4-ACD4-ECB2AD76C024}" presName="circ2" presStyleLbl="vennNode1" presStyleIdx="1" presStyleCnt="6"/>
      <dgm:spPr/>
    </dgm:pt>
    <dgm:pt modelId="{95CE0CDB-B947-4588-935F-0320A1AB56DB}" type="pres">
      <dgm:prSet presAssocID="{3B6BE79C-8DD3-4AF4-ACD4-ECB2AD76C024}" presName="circ2Tx" presStyleLbl="revTx" presStyleIdx="0" presStyleCnt="0" custScaleX="243494" custLinFactNeighborX="49682" custLinFactNeighborY="5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FDD77D-E34F-4338-8AC2-D79BD14A64EB}" type="pres">
      <dgm:prSet presAssocID="{EEFA112D-3BF2-443E-8676-BDC9EA16FFF9}" presName="circ3" presStyleLbl="vennNode1" presStyleIdx="2" presStyleCnt="6" custLinFactNeighborX="17347" custLinFactNeighborY="-5926"/>
      <dgm:spPr/>
    </dgm:pt>
    <dgm:pt modelId="{33E8445D-949E-4392-906E-7D465937C232}" type="pres">
      <dgm:prSet presAssocID="{EEFA112D-3BF2-443E-8676-BDC9EA16FFF9}" presName="circ3Tx" presStyleLbl="revTx" presStyleIdx="0" presStyleCnt="0" custScaleX="239283" custLinFactNeighborX="52294" custLinFactNeighborY="-31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93216B-731F-4119-8064-8F3C2FB37A55}" type="pres">
      <dgm:prSet presAssocID="{3CFFC1D6-B8BA-4B90-8E4A-226D77F5A616}" presName="circ4" presStyleLbl="vennNode1" presStyleIdx="3" presStyleCnt="6"/>
      <dgm:spPr/>
    </dgm:pt>
    <dgm:pt modelId="{73C9D587-0883-4E27-9194-569F0467E02D}" type="pres">
      <dgm:prSet presAssocID="{3CFFC1D6-B8BA-4B90-8E4A-226D77F5A616}" presName="circ4Tx" presStyleLbl="revTx" presStyleIdx="0" presStyleCnt="0" custScaleX="275414" custLinFactNeighborX="27601" custLinFactNeighborY="-30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256F38-FB48-4581-BD23-CB41F866D1BF}" type="pres">
      <dgm:prSet presAssocID="{B994B190-36F5-40F7-8652-156A27F623A7}" presName="circ5" presStyleLbl="vennNode1" presStyleIdx="4" presStyleCnt="6"/>
      <dgm:spPr/>
    </dgm:pt>
    <dgm:pt modelId="{0D62F022-4219-4F81-B106-FA5B67164073}" type="pres">
      <dgm:prSet presAssocID="{B994B190-36F5-40F7-8652-156A27F623A7}" presName="circ5Tx" presStyleLbl="revTx" presStyleIdx="0" presStyleCnt="0" custScaleX="214624" custLinFactNeighborX="-18522" custLinFactNeighborY="-31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33766A-9BF6-4F48-B67A-634333D5EFE7}" type="pres">
      <dgm:prSet presAssocID="{21E47CF5-C6E6-4CE8-A94B-12D17649FA70}" presName="circ6" presStyleLbl="vennNode1" presStyleIdx="5" presStyleCnt="6"/>
      <dgm:spPr/>
    </dgm:pt>
    <dgm:pt modelId="{8C4035DB-DDC3-4D13-BAE6-F60039ED9B1E}" type="pres">
      <dgm:prSet presAssocID="{21E47CF5-C6E6-4CE8-A94B-12D17649FA70}" presName="circ6Tx" presStyleLbl="revTx" presStyleIdx="0" presStyleCnt="0" custScaleX="272494" custLinFactNeighborX="-65017" custLinFactNeighborY="-10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BD352FF-E8E6-4BDC-B008-FBE8E573AAC2}" srcId="{0FBA4A10-EFAF-4CB8-BCEB-FE93C92AB9B5}" destId="{B994B190-36F5-40F7-8652-156A27F623A7}" srcOrd="4" destOrd="0" parTransId="{5A25D4F3-7C04-4492-B99C-776A81A382E3}" sibTransId="{78C7EA2B-90A8-407E-8E79-03BEAFD8DAEE}"/>
    <dgm:cxn modelId="{0926E17F-57C0-4078-B7D8-2ADD13AB0870}" type="presOf" srcId="{3CFFC1D6-B8BA-4B90-8E4A-226D77F5A616}" destId="{73C9D587-0883-4E27-9194-569F0467E02D}" srcOrd="0" destOrd="0" presId="urn:microsoft.com/office/officeart/2005/8/layout/venn1"/>
    <dgm:cxn modelId="{3A332C8E-C96C-45BB-9386-DE339C54E8A8}" srcId="{0FBA4A10-EFAF-4CB8-BCEB-FE93C92AB9B5}" destId="{21E47CF5-C6E6-4CE8-A94B-12D17649FA70}" srcOrd="5" destOrd="0" parTransId="{B0D65734-30D7-4DD3-B359-936459372175}" sibTransId="{DD5597E5-BAE2-4A7B-A8C0-EEDE9D4CF5EB}"/>
    <dgm:cxn modelId="{C047672D-2A05-48E7-8285-837223275A64}" srcId="{0FBA4A10-EFAF-4CB8-BCEB-FE93C92AB9B5}" destId="{3CFFC1D6-B8BA-4B90-8E4A-226D77F5A616}" srcOrd="3" destOrd="0" parTransId="{E57AFA15-9030-49E1-B5DE-2D2711E93E4B}" sibTransId="{D3C7C8C3-85FB-4101-ABE2-8038CC314246}"/>
    <dgm:cxn modelId="{05B9E961-623F-4E9B-B995-A1EBCA81C381}" srcId="{0FBA4A10-EFAF-4CB8-BCEB-FE93C92AB9B5}" destId="{3B6BE79C-8DD3-4AF4-ACD4-ECB2AD76C024}" srcOrd="1" destOrd="0" parTransId="{AE6B859C-FE1C-4A19-A907-3913EAA79646}" sibTransId="{5BF02EEE-EBD4-4764-9FC2-CC815A4FFC66}"/>
    <dgm:cxn modelId="{C2A69328-3F7F-4780-946E-DD5680679552}" type="presOf" srcId="{3B6BE79C-8DD3-4AF4-ACD4-ECB2AD76C024}" destId="{95CE0CDB-B947-4588-935F-0320A1AB56DB}" srcOrd="0" destOrd="0" presId="urn:microsoft.com/office/officeart/2005/8/layout/venn1"/>
    <dgm:cxn modelId="{63607155-B5FD-4932-A9D2-64B15FD3E50B}" srcId="{0FBA4A10-EFAF-4CB8-BCEB-FE93C92AB9B5}" destId="{328E5485-D7CA-450D-8048-EBA41E481567}" srcOrd="0" destOrd="0" parTransId="{A7532708-5ED9-4841-99E4-CDD248131A4A}" sibTransId="{12129163-DC72-40E4-91A1-470A1C6883B8}"/>
    <dgm:cxn modelId="{9A21D9CD-391C-4FCC-8FA5-9794B41A8E90}" srcId="{0FBA4A10-EFAF-4CB8-BCEB-FE93C92AB9B5}" destId="{EEFA112D-3BF2-443E-8676-BDC9EA16FFF9}" srcOrd="2" destOrd="0" parTransId="{F34C11E4-1F44-4BDA-B3D9-17EE9652CEF1}" sibTransId="{D3E8A9CD-4119-4EC0-87C9-E7B890A00321}"/>
    <dgm:cxn modelId="{2BF66770-9BAD-4D20-8901-2BBCBE9166C2}" type="presOf" srcId="{0FBA4A10-EFAF-4CB8-BCEB-FE93C92AB9B5}" destId="{60EDF3CE-7890-456D-9E42-CEC649EDF78C}" srcOrd="0" destOrd="0" presId="urn:microsoft.com/office/officeart/2005/8/layout/venn1"/>
    <dgm:cxn modelId="{18F41DA8-665B-4CBE-B1D4-3AF005674C3D}" type="presOf" srcId="{EEFA112D-3BF2-443E-8676-BDC9EA16FFF9}" destId="{33E8445D-949E-4392-906E-7D465937C232}" srcOrd="0" destOrd="0" presId="urn:microsoft.com/office/officeart/2005/8/layout/venn1"/>
    <dgm:cxn modelId="{1DCE94F5-0F4E-427B-B069-C3B32BA38602}" type="presOf" srcId="{328E5485-D7CA-450D-8048-EBA41E481567}" destId="{CE9836C1-6963-482F-87C8-638608664367}" srcOrd="0" destOrd="0" presId="urn:microsoft.com/office/officeart/2005/8/layout/venn1"/>
    <dgm:cxn modelId="{10216992-6BA7-40A4-9338-4E682482E17C}" type="presOf" srcId="{B994B190-36F5-40F7-8652-156A27F623A7}" destId="{0D62F022-4219-4F81-B106-FA5B67164073}" srcOrd="0" destOrd="0" presId="urn:microsoft.com/office/officeart/2005/8/layout/venn1"/>
    <dgm:cxn modelId="{718692DD-248E-459B-A7E2-53D16A3D43A4}" type="presOf" srcId="{21E47CF5-C6E6-4CE8-A94B-12D17649FA70}" destId="{8C4035DB-DDC3-4D13-BAE6-F60039ED9B1E}" srcOrd="0" destOrd="0" presId="urn:microsoft.com/office/officeart/2005/8/layout/venn1"/>
    <dgm:cxn modelId="{1AA55C8C-5318-4B41-92E2-C737144CA710}" type="presParOf" srcId="{60EDF3CE-7890-456D-9E42-CEC649EDF78C}" destId="{B4ECC01A-CF03-4E00-B0F6-65CD0033B517}" srcOrd="0" destOrd="0" presId="urn:microsoft.com/office/officeart/2005/8/layout/venn1"/>
    <dgm:cxn modelId="{60842469-D83F-40EB-AAF9-C35B13AF5A1C}" type="presParOf" srcId="{60EDF3CE-7890-456D-9E42-CEC649EDF78C}" destId="{CE9836C1-6963-482F-87C8-638608664367}" srcOrd="1" destOrd="0" presId="urn:microsoft.com/office/officeart/2005/8/layout/venn1"/>
    <dgm:cxn modelId="{55CF1CA6-4E39-423B-A4D5-5512F69E4D0B}" type="presParOf" srcId="{60EDF3CE-7890-456D-9E42-CEC649EDF78C}" destId="{39D79783-96F5-44A6-BDF1-00E95193D7DF}" srcOrd="2" destOrd="0" presId="urn:microsoft.com/office/officeart/2005/8/layout/venn1"/>
    <dgm:cxn modelId="{0E598356-BBDC-462F-8D10-C038E0602A88}" type="presParOf" srcId="{60EDF3CE-7890-456D-9E42-CEC649EDF78C}" destId="{95CE0CDB-B947-4588-935F-0320A1AB56DB}" srcOrd="3" destOrd="0" presId="urn:microsoft.com/office/officeart/2005/8/layout/venn1"/>
    <dgm:cxn modelId="{76F70446-CDC3-417B-A871-FFA7AD8264C8}" type="presParOf" srcId="{60EDF3CE-7890-456D-9E42-CEC649EDF78C}" destId="{BFFDD77D-E34F-4338-8AC2-D79BD14A64EB}" srcOrd="4" destOrd="0" presId="urn:microsoft.com/office/officeart/2005/8/layout/venn1"/>
    <dgm:cxn modelId="{8A8E402A-4068-4117-B56D-AA4453980792}" type="presParOf" srcId="{60EDF3CE-7890-456D-9E42-CEC649EDF78C}" destId="{33E8445D-949E-4392-906E-7D465937C232}" srcOrd="5" destOrd="0" presId="urn:microsoft.com/office/officeart/2005/8/layout/venn1"/>
    <dgm:cxn modelId="{2B9CC5FA-C1FE-42CB-BD7A-9EBC6878F641}" type="presParOf" srcId="{60EDF3CE-7890-456D-9E42-CEC649EDF78C}" destId="{0E93216B-731F-4119-8064-8F3C2FB37A55}" srcOrd="6" destOrd="0" presId="urn:microsoft.com/office/officeart/2005/8/layout/venn1"/>
    <dgm:cxn modelId="{7CDB236C-3989-4C30-94A8-3E66BCF4214C}" type="presParOf" srcId="{60EDF3CE-7890-456D-9E42-CEC649EDF78C}" destId="{73C9D587-0883-4E27-9194-569F0467E02D}" srcOrd="7" destOrd="0" presId="urn:microsoft.com/office/officeart/2005/8/layout/venn1"/>
    <dgm:cxn modelId="{49131F18-C2BE-4E35-9274-075885028FAD}" type="presParOf" srcId="{60EDF3CE-7890-456D-9E42-CEC649EDF78C}" destId="{1B256F38-FB48-4581-BD23-CB41F866D1BF}" srcOrd="8" destOrd="0" presId="urn:microsoft.com/office/officeart/2005/8/layout/venn1"/>
    <dgm:cxn modelId="{8C84BFD2-3B29-4140-8900-2D6F91310284}" type="presParOf" srcId="{60EDF3CE-7890-456D-9E42-CEC649EDF78C}" destId="{0D62F022-4219-4F81-B106-FA5B67164073}" srcOrd="9" destOrd="0" presId="urn:microsoft.com/office/officeart/2005/8/layout/venn1"/>
    <dgm:cxn modelId="{AFC2294E-AE16-4669-BDD9-A3C2CB049452}" type="presParOf" srcId="{60EDF3CE-7890-456D-9E42-CEC649EDF78C}" destId="{DB33766A-9BF6-4F48-B67A-634333D5EFE7}" srcOrd="10" destOrd="0" presId="urn:microsoft.com/office/officeart/2005/8/layout/venn1"/>
    <dgm:cxn modelId="{03ADB3CA-0B8D-4A9B-9B97-78497DC063BF}" type="presParOf" srcId="{60EDF3CE-7890-456D-9E42-CEC649EDF78C}" destId="{8C4035DB-DDC3-4D13-BAE6-F60039ED9B1E}" srcOrd="11" destOrd="0" presId="urn:microsoft.com/office/officeart/2005/8/layout/ven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73E05-8889-4C7E-9180-BD5E7BAF5EDB}">
      <dsp:nvSpPr>
        <dsp:cNvPr id="0" name=""/>
        <dsp:cNvSpPr/>
      </dsp:nvSpPr>
      <dsp:spPr>
        <a:xfrm>
          <a:off x="24914" y="1245"/>
          <a:ext cx="8591131" cy="125119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86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 </a:t>
          </a:r>
          <a:r>
            <a:rPr lang="uk-UA" sz="1600" b="1" kern="1200" dirty="0" smtClean="0"/>
            <a:t>Обсяг кредитів</a:t>
          </a:r>
          <a:endParaRPr lang="uk-UA" sz="1600" b="1" kern="1200" dirty="0"/>
        </a:p>
      </dsp:txBody>
      <dsp:txXfrm>
        <a:off x="24914" y="1245"/>
        <a:ext cx="8591131" cy="1251196"/>
      </dsp:txXfrm>
    </dsp:sp>
    <dsp:sp modelId="{4EDC228A-332C-4A9F-A88F-344301210501}">
      <dsp:nvSpPr>
        <dsp:cNvPr id="0" name=""/>
        <dsp:cNvSpPr/>
      </dsp:nvSpPr>
      <dsp:spPr>
        <a:xfrm>
          <a:off x="24914" y="966097"/>
          <a:ext cx="2646068" cy="241026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7</a:t>
          </a:r>
          <a:endParaRPr lang="uk-UA" sz="2800" kern="1200" dirty="0"/>
        </a:p>
      </dsp:txBody>
      <dsp:txXfrm>
        <a:off x="24914" y="966097"/>
        <a:ext cx="2646068" cy="2410264"/>
      </dsp:txXfrm>
    </dsp:sp>
    <dsp:sp modelId="{583987F5-C1D2-412F-8A34-21675E8BBC2A}">
      <dsp:nvSpPr>
        <dsp:cNvPr id="0" name=""/>
        <dsp:cNvSpPr/>
      </dsp:nvSpPr>
      <dsp:spPr>
        <a:xfrm>
          <a:off x="2670982" y="418310"/>
          <a:ext cx="5945062" cy="125119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86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</a:t>
          </a:r>
          <a:r>
            <a:rPr lang="uk-UA" sz="1600" b="1" kern="1200" dirty="0" smtClean="0"/>
            <a:t>Період навчання </a:t>
          </a:r>
          <a:endParaRPr lang="uk-UA" sz="1600" b="1" kern="1200" dirty="0"/>
        </a:p>
      </dsp:txBody>
      <dsp:txXfrm>
        <a:off x="2670982" y="418310"/>
        <a:ext cx="5945062" cy="1251196"/>
      </dsp:txXfrm>
    </dsp:sp>
    <dsp:sp modelId="{BA8A8ECE-4FC2-4BE5-928D-974E04C6FCB2}">
      <dsp:nvSpPr>
        <dsp:cNvPr id="0" name=""/>
        <dsp:cNvSpPr/>
      </dsp:nvSpPr>
      <dsp:spPr>
        <a:xfrm>
          <a:off x="2670982" y="1220434"/>
          <a:ext cx="2646068" cy="273572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2курс </a:t>
          </a:r>
          <a:endParaRPr lang="uk-UA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магістр,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/>
            <a:t>                          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1800" b="1" kern="1200" dirty="0" smtClean="0"/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/>
            <a:t>                            1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семестр</a:t>
          </a:r>
          <a:endParaRPr lang="uk-UA" sz="1800" b="1" kern="1200" dirty="0"/>
        </a:p>
      </dsp:txBody>
      <dsp:txXfrm>
        <a:off x="2670982" y="1220434"/>
        <a:ext cx="2646068" cy="2735722"/>
      </dsp:txXfrm>
    </dsp:sp>
    <dsp:sp modelId="{06F640C2-EC36-4665-AC17-E63F293E42A7}">
      <dsp:nvSpPr>
        <dsp:cNvPr id="0" name=""/>
        <dsp:cNvSpPr/>
      </dsp:nvSpPr>
      <dsp:spPr>
        <a:xfrm>
          <a:off x="5317051" y="835375"/>
          <a:ext cx="3298994" cy="125119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86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</a:t>
          </a:r>
          <a:r>
            <a:rPr lang="uk-UA" sz="1600" b="1" kern="1200" dirty="0" smtClean="0"/>
            <a:t>Підсумкова форма </a:t>
          </a:r>
          <a:endParaRPr lang="uk-UA" sz="1600" b="1" kern="1200" dirty="0"/>
        </a:p>
      </dsp:txBody>
      <dsp:txXfrm>
        <a:off x="5317051" y="835375"/>
        <a:ext cx="3298994" cy="1251196"/>
      </dsp:txXfrm>
    </dsp:sp>
    <dsp:sp modelId="{909DF400-3DBF-4445-927B-43B355BF05EF}">
      <dsp:nvSpPr>
        <dsp:cNvPr id="0" name=""/>
        <dsp:cNvSpPr/>
      </dsp:nvSpPr>
      <dsp:spPr>
        <a:xfrm>
          <a:off x="5317051" y="1800228"/>
          <a:ext cx="2646068" cy="237499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       </a:t>
          </a:r>
          <a:r>
            <a:rPr lang="uk-UA" sz="2800" b="1" kern="1200" dirty="0" smtClean="0"/>
            <a:t>залік</a:t>
          </a:r>
          <a:endParaRPr lang="uk-UA" sz="2000" b="1" kern="1200" dirty="0"/>
        </a:p>
      </dsp:txBody>
      <dsp:txXfrm>
        <a:off x="5317051" y="1800228"/>
        <a:ext cx="2646068" cy="23749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0F127-39A7-4738-9C31-6851362011A1}">
      <dsp:nvSpPr>
        <dsp:cNvPr id="0" name=""/>
        <dsp:cNvSpPr/>
      </dsp:nvSpPr>
      <dsp:spPr>
        <a:xfrm>
          <a:off x="2606308" y="106988"/>
          <a:ext cx="5916448" cy="3013836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2700" cap="rnd" cmpd="sng" algn="ctr">
          <a:solidFill>
            <a:schemeClr val="dk1">
              <a:hueMod val="94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72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Тема 1. 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Стратегічний управлінський облік та аналіз в управлінні економікою підприємства 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72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Стратегічний управлінський облік та аналіз як основа інформаційної підтримки конкурентної стратегії підприємства</a:t>
          </a: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72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Економічне оцінювання стратегічних одиниць бізнесу. Інструменти портфельного аналізу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72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Тема 4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.  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Методи стратегічного управлінського обліку в управлінні витратами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72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Тема 5. 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Стратегічний управлінський облік в підвищенні ефективності витрат та управлінні якістю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6308" y="106988"/>
        <a:ext cx="5916448" cy="3013836"/>
      </dsp:txXfrm>
    </dsp:sp>
    <dsp:sp modelId="{18DDA56A-C397-4C57-915C-1E652840F969}">
      <dsp:nvSpPr>
        <dsp:cNvPr id="0" name=""/>
        <dsp:cNvSpPr/>
      </dsp:nvSpPr>
      <dsp:spPr>
        <a:xfrm>
          <a:off x="3555" y="866831"/>
          <a:ext cx="2645392" cy="1494150"/>
        </a:xfrm>
        <a:prstGeom prst="roundRect">
          <a:avLst/>
        </a:prstGeom>
        <a:solidFill>
          <a:schemeClr val="lt1"/>
        </a:solidFill>
        <a:ln w="12700" cap="rnd" cmpd="sng" algn="ctr">
          <a:solidFill>
            <a:schemeClr val="dk1">
              <a:hueMod val="94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Розділ 1</a:t>
          </a:r>
          <a:r>
            <a:rPr lang="uk-UA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Теоретичні основи та інструментарій стратегічного обліку та аналізу </a:t>
          </a:r>
          <a:endParaRPr lang="uk-UA" sz="18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5" y="866831"/>
        <a:ext cx="2645392" cy="1494150"/>
      </dsp:txXfrm>
    </dsp:sp>
    <dsp:sp modelId="{CD69D248-B1C6-42D5-A272-42368BD2FBA0}">
      <dsp:nvSpPr>
        <dsp:cNvPr id="0" name=""/>
        <dsp:cNvSpPr/>
      </dsp:nvSpPr>
      <dsp:spPr>
        <a:xfrm>
          <a:off x="2364220" y="3167510"/>
          <a:ext cx="6204731" cy="3141809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2700" cap="rnd" cmpd="sng" algn="ctr">
          <a:solidFill>
            <a:schemeClr val="dk1">
              <a:hueMod val="94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36000" lvl="1" indent="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6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Економічне обґрунтування стратегії виробничої діяльності 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36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7.  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Стратегічний аналіз структури капіталу підприємства 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36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Тема </a:t>
          </a: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8.  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Стратегічний аналіз фінансових результатів і фінансових потреб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36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Тема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 9.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Стратегічний облік та аналіз інвестиційної діяльності підприємства</a:t>
          </a:r>
          <a:r>
            <a:rPr lang="uk-UA" sz="1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36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Тема 10</a:t>
          </a:r>
          <a:r>
            <a:rPr lang="x-none" sz="1400" b="1" i="0" kern="120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sz="14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Система показників стратегічного вимірювання досягнутих результатів діяльності в стратегічному обліку та аналізі</a:t>
          </a: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36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uk-UA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4220" y="3167510"/>
        <a:ext cx="6204731" cy="3141809"/>
      </dsp:txXfrm>
    </dsp:sp>
    <dsp:sp modelId="{C1173C25-268E-466C-B022-B0505E0AD08B}">
      <dsp:nvSpPr>
        <dsp:cNvPr id="0" name=""/>
        <dsp:cNvSpPr/>
      </dsp:nvSpPr>
      <dsp:spPr>
        <a:xfrm>
          <a:off x="0" y="3883768"/>
          <a:ext cx="2362298" cy="1795670"/>
        </a:xfrm>
        <a:prstGeom prst="roundRect">
          <a:avLst/>
        </a:prstGeom>
        <a:solidFill>
          <a:schemeClr val="lt1"/>
        </a:solidFill>
        <a:ln w="12700" cap="rnd" cmpd="sng" algn="ctr">
          <a:solidFill>
            <a:schemeClr val="dk1">
              <a:hueMod val="94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Розділ </a:t>
          </a:r>
          <a:r>
            <a:rPr lang="uk-UA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Стратегічний управлінський облік та аналіз видів діяльності підприємства </a:t>
          </a:r>
          <a:endParaRPr lang="uk-UA" sz="18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83768"/>
        <a:ext cx="2362298" cy="17956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66F30-A785-4219-B0A7-921B2E4E0206}">
      <dsp:nvSpPr>
        <dsp:cNvPr id="0" name=""/>
        <dsp:cNvSpPr/>
      </dsp:nvSpPr>
      <dsp:spPr>
        <a:xfrm>
          <a:off x="0" y="375096"/>
          <a:ext cx="828092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236BB-D8FF-48C8-8C9D-9507F4225D50}">
      <dsp:nvSpPr>
        <dsp:cNvPr id="0" name=""/>
        <dsp:cNvSpPr/>
      </dsp:nvSpPr>
      <dsp:spPr>
        <a:xfrm>
          <a:off x="414046" y="20856"/>
          <a:ext cx="5796644" cy="7084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Навчальний посібник 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46" y="20856"/>
        <a:ext cx="5796644" cy="708480"/>
      </dsp:txXfrm>
    </dsp:sp>
    <dsp:sp modelId="{14235ED0-FF66-41F9-ACEC-B3FF1726DA23}">
      <dsp:nvSpPr>
        <dsp:cNvPr id="0" name=""/>
        <dsp:cNvSpPr/>
      </dsp:nvSpPr>
      <dsp:spPr>
        <a:xfrm>
          <a:off x="0" y="1463736"/>
          <a:ext cx="828092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8B36C-3DCD-420A-A83E-18F1B59371CE}">
      <dsp:nvSpPr>
        <dsp:cNvPr id="0" name=""/>
        <dsp:cNvSpPr/>
      </dsp:nvSpPr>
      <dsp:spPr>
        <a:xfrm>
          <a:off x="414046" y="1109496"/>
          <a:ext cx="5796644" cy="7084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46" y="1109496"/>
        <a:ext cx="5796644" cy="708480"/>
      </dsp:txXfrm>
    </dsp:sp>
    <dsp:sp modelId="{076EAFA0-ADB9-4DC8-BF46-6FE0785DC352}">
      <dsp:nvSpPr>
        <dsp:cNvPr id="0" name=""/>
        <dsp:cNvSpPr/>
      </dsp:nvSpPr>
      <dsp:spPr>
        <a:xfrm>
          <a:off x="0" y="2552376"/>
          <a:ext cx="828092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CD750-1C51-473D-A9BC-BAD54EB1E266}">
      <dsp:nvSpPr>
        <dsp:cNvPr id="0" name=""/>
        <dsp:cNvSpPr/>
      </dsp:nvSpPr>
      <dsp:spPr>
        <a:xfrm>
          <a:off x="414046" y="2198136"/>
          <a:ext cx="5796644" cy="708480"/>
        </a:xfrm>
        <a:prstGeom prst="roundRect">
          <a:avLst/>
        </a:prstGeom>
        <a:solidFill>
          <a:schemeClr val="accent4">
            <a:hueOff val="-1825086"/>
            <a:satOff val="6087"/>
            <a:lumOff val="960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практичних занять і самостійної роботи студентів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46" y="2198136"/>
        <a:ext cx="5796644" cy="708480"/>
      </dsp:txXfrm>
    </dsp:sp>
    <dsp:sp modelId="{EDAE407C-824B-4069-A426-46FED6140A4D}">
      <dsp:nvSpPr>
        <dsp:cNvPr id="0" name=""/>
        <dsp:cNvSpPr/>
      </dsp:nvSpPr>
      <dsp:spPr>
        <a:xfrm>
          <a:off x="0" y="3641016"/>
          <a:ext cx="828092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17293-17FE-4179-A553-3F0A4A345B20}">
      <dsp:nvSpPr>
        <dsp:cNvPr id="0" name=""/>
        <dsp:cNvSpPr/>
      </dsp:nvSpPr>
      <dsp:spPr>
        <a:xfrm>
          <a:off x="414046" y="3286776"/>
          <a:ext cx="5796644" cy="708480"/>
        </a:xfrm>
        <a:prstGeom prst="roundRect">
          <a:avLst/>
        </a:prstGeom>
        <a:solidFill>
          <a:schemeClr val="accent4">
            <a:hueOff val="-2737630"/>
            <a:satOff val="9130"/>
            <a:lumOff val="1441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46" y="3286776"/>
        <a:ext cx="5796644" cy="708480"/>
      </dsp:txXfrm>
    </dsp:sp>
    <dsp:sp modelId="{D77C0C4A-4DCC-413F-ABD6-907F94F8D28C}">
      <dsp:nvSpPr>
        <dsp:cNvPr id="0" name=""/>
        <dsp:cNvSpPr/>
      </dsp:nvSpPr>
      <dsp:spPr>
        <a:xfrm>
          <a:off x="0" y="4729655"/>
          <a:ext cx="828092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460CC-95F5-4E12-8CEF-38352FA80FB4}">
      <dsp:nvSpPr>
        <dsp:cNvPr id="0" name=""/>
        <dsp:cNvSpPr/>
      </dsp:nvSpPr>
      <dsp:spPr>
        <a:xfrm>
          <a:off x="414046" y="4375415"/>
          <a:ext cx="5796644" cy="708480"/>
        </a:xfrm>
        <a:prstGeom prst="roundRect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46" y="4375415"/>
        <a:ext cx="5796644" cy="708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ECC01A-CF03-4E00-B0F6-65CD0033B517}">
      <dsp:nvSpPr>
        <dsp:cNvPr id="0" name=""/>
        <dsp:cNvSpPr/>
      </dsp:nvSpPr>
      <dsp:spPr>
        <a:xfrm>
          <a:off x="3869216" y="878540"/>
          <a:ext cx="1176985" cy="11769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9836C1-6963-482F-87C8-638608664367}">
      <dsp:nvSpPr>
        <dsp:cNvPr id="0" name=""/>
        <dsp:cNvSpPr/>
      </dsp:nvSpPr>
      <dsp:spPr>
        <a:xfrm>
          <a:off x="3225993" y="0"/>
          <a:ext cx="2463429" cy="801449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5993" y="0"/>
        <a:ext cx="2463429" cy="801449"/>
      </dsp:txXfrm>
    </dsp:sp>
    <dsp:sp modelId="{39D79783-96F5-44A6-BDF1-00E95193D7DF}">
      <dsp:nvSpPr>
        <dsp:cNvPr id="0" name=""/>
        <dsp:cNvSpPr/>
      </dsp:nvSpPr>
      <dsp:spPr>
        <a:xfrm>
          <a:off x="4251245" y="1099130"/>
          <a:ext cx="1176985" cy="1176985"/>
        </a:xfrm>
        <a:prstGeom prst="ellipse">
          <a:avLst/>
        </a:prstGeom>
        <a:solidFill>
          <a:schemeClr val="accent4">
            <a:alpha val="50000"/>
            <a:hueOff val="-730035"/>
            <a:satOff val="2435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CE0CDB-B947-4588-935F-0320A1AB56DB}">
      <dsp:nvSpPr>
        <dsp:cNvPr id="0" name=""/>
        <dsp:cNvSpPr/>
      </dsp:nvSpPr>
      <dsp:spPr>
        <a:xfrm>
          <a:off x="5207885" y="808806"/>
          <a:ext cx="3394883" cy="877777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7885" y="808806"/>
        <a:ext cx="3394883" cy="877777"/>
      </dsp:txXfrm>
    </dsp:sp>
    <dsp:sp modelId="{BFFDD77D-E34F-4338-8AC2-D79BD14A64EB}">
      <dsp:nvSpPr>
        <dsp:cNvPr id="0" name=""/>
        <dsp:cNvSpPr/>
      </dsp:nvSpPr>
      <dsp:spPr>
        <a:xfrm>
          <a:off x="4455417" y="1470560"/>
          <a:ext cx="1176985" cy="1176985"/>
        </a:xfrm>
        <a:prstGeom prst="ellipse">
          <a:avLst/>
        </a:prstGeom>
        <a:solidFill>
          <a:schemeClr val="accent4">
            <a:alpha val="50000"/>
            <a:hueOff val="-1460069"/>
            <a:satOff val="4870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E8445D-949E-4392-906E-7D465937C232}">
      <dsp:nvSpPr>
        <dsp:cNvPr id="0" name=""/>
        <dsp:cNvSpPr/>
      </dsp:nvSpPr>
      <dsp:spPr>
        <a:xfrm>
          <a:off x="5273658" y="1764673"/>
          <a:ext cx="3336172" cy="980820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(форм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фінансової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статистичної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3658" y="1764673"/>
        <a:ext cx="3336172" cy="980820"/>
      </dsp:txXfrm>
    </dsp:sp>
    <dsp:sp modelId="{0E93216B-731F-4119-8064-8F3C2FB37A55}">
      <dsp:nvSpPr>
        <dsp:cNvPr id="0" name=""/>
        <dsp:cNvSpPr/>
      </dsp:nvSpPr>
      <dsp:spPr>
        <a:xfrm>
          <a:off x="3869216" y="1761279"/>
          <a:ext cx="1176985" cy="1176985"/>
        </a:xfrm>
        <a:prstGeom prst="ellipse">
          <a:avLst/>
        </a:prstGeom>
        <a:solidFill>
          <a:schemeClr val="accent4">
            <a:alpha val="50000"/>
            <a:hueOff val="-2190104"/>
            <a:satOff val="7304"/>
            <a:lumOff val="11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C9D587-0883-4E27-9194-569F0467E02D}">
      <dsp:nvSpPr>
        <dsp:cNvPr id="0" name=""/>
        <dsp:cNvSpPr/>
      </dsp:nvSpPr>
      <dsp:spPr>
        <a:xfrm>
          <a:off x="2837794" y="2773458"/>
          <a:ext cx="4051977" cy="801449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7794" y="2773458"/>
        <a:ext cx="4051977" cy="801449"/>
      </dsp:txXfrm>
    </dsp:sp>
    <dsp:sp modelId="{1B256F38-FB48-4581-BD23-CB41F866D1BF}">
      <dsp:nvSpPr>
        <dsp:cNvPr id="0" name=""/>
        <dsp:cNvSpPr/>
      </dsp:nvSpPr>
      <dsp:spPr>
        <a:xfrm>
          <a:off x="3487186" y="1540308"/>
          <a:ext cx="1176985" cy="1176985"/>
        </a:xfrm>
        <a:prstGeom prst="ellipse">
          <a:avLst/>
        </a:prstGeom>
        <a:solidFill>
          <a:schemeClr val="accent4">
            <a:alpha val="50000"/>
            <a:hueOff val="-2920138"/>
            <a:satOff val="9739"/>
            <a:lumOff val="15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62F022-4219-4F81-B106-FA5B67164073}">
      <dsp:nvSpPr>
        <dsp:cNvPr id="0" name=""/>
        <dsp:cNvSpPr/>
      </dsp:nvSpPr>
      <dsp:spPr>
        <a:xfrm>
          <a:off x="948350" y="1764673"/>
          <a:ext cx="2992367" cy="980820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8350" y="1764673"/>
        <a:ext cx="2992367" cy="980820"/>
      </dsp:txXfrm>
    </dsp:sp>
    <dsp:sp modelId="{DB33766A-9BF6-4F48-B67A-634333D5EFE7}">
      <dsp:nvSpPr>
        <dsp:cNvPr id="0" name=""/>
        <dsp:cNvSpPr/>
      </dsp:nvSpPr>
      <dsp:spPr>
        <a:xfrm>
          <a:off x="3487186" y="1099130"/>
          <a:ext cx="1176985" cy="1176985"/>
        </a:xfrm>
        <a:prstGeom prst="ellipse">
          <a:avLst/>
        </a:prstGeom>
        <a:solidFill>
          <a:schemeClr val="accent4">
            <a:alpha val="50000"/>
            <a:hueOff val="-3650173"/>
            <a:satOff val="12174"/>
            <a:lumOff val="192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4035DB-DDC3-4D13-BAE6-F60039ED9B1E}">
      <dsp:nvSpPr>
        <dsp:cNvPr id="0" name=""/>
        <dsp:cNvSpPr/>
      </dsp:nvSpPr>
      <dsp:spPr>
        <a:xfrm>
          <a:off x="0" y="661750"/>
          <a:ext cx="3799212" cy="980820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1750"/>
        <a:ext cx="3799212" cy="98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84870F-BA22-4106-A51C-7D945E796543}" type="datetimeFigureOut">
              <a:rPr lang="uk-UA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5A3F74-5EC5-4B08-A484-6EF739CE67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8661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74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A3E9B-FC46-43A3-8012-9D10EE82A42E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0C24E7-C5E7-43D9-8D97-8198B3E34448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uk-UA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1570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970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0550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8714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6854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4903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6143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7456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2956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9399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974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771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788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9105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845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5425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800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06.09.2020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80929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39752" y="332656"/>
            <a:ext cx="640871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Презентація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Навчальної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дисципліни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uk-UA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«СТРАТЕГІЧНИЙ ОБЛІК ТА АНАЛІЗ»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368152" cy="1224136"/>
          </a:xfrm>
          <a:prstGeom prst="rect">
            <a:avLst/>
          </a:prstGeom>
        </p:spPr>
      </p:pic>
      <p:pic>
        <p:nvPicPr>
          <p:cNvPr id="5" name="Picture 7" descr="C:\Users\Александр\Desktop\pro-ekonomichnyj-fakultet_html_502a26db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7544" y="1556792"/>
            <a:ext cx="1224136" cy="1152128"/>
          </a:xfrm>
          <a:prstGeom prst="ellipse">
            <a:avLst/>
          </a:prstGeom>
          <a:ln w="0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9608"/>
            <a:ext cx="8020272" cy="31237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0694">
            <a:off x="3506702" y="1983214"/>
            <a:ext cx="2588288" cy="282025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932815994"/>
              </p:ext>
            </p:extLst>
          </p:nvPr>
        </p:nvGraphicFramePr>
        <p:xfrm>
          <a:off x="251520" y="188640"/>
          <a:ext cx="8640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78575.jpg"/>
          <p:cNvPicPr/>
          <p:nvPr/>
        </p:nvPicPr>
        <p:blipFill>
          <a:blip r:embed="rId7" cstate="print"/>
          <a:srcRect b="45982"/>
          <a:stretch>
            <a:fillRect/>
          </a:stretch>
        </p:blipFill>
        <p:spPr>
          <a:xfrm>
            <a:off x="1043608" y="4509120"/>
            <a:ext cx="6777499" cy="178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548680"/>
            <a:ext cx="7344816" cy="1459632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Аналітичне забезпечення бізнесу – сучасний виклик для майбутнього професіонала!!!</a:t>
            </a:r>
            <a:endParaRPr kumimoji="0" lang="ru-RU" sz="2400" b="1" i="0" u="none" strike="noStrike" kern="1200" cap="all" spc="0" normalizeH="0" baseline="0" noProof="0" dirty="0">
              <a:ln w="3175" cmpd="sng">
                <a:noFill/>
              </a:ln>
              <a:solidFill>
                <a:srgbClr val="FFC00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03848" y="2852936"/>
            <a:ext cx="5688632" cy="2692375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Успішне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вирішення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управлінської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проблеми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залежить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 наполовину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від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правильної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 постановки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задачі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,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друга половина —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припадає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 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СТРАТЕГІЧНИЙ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АНАЛІЗ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itchFamily="18" charset="0"/>
              </a:rPr>
              <a:t>!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" pitchFamily="18" charset="0"/>
            </a:endParaRPr>
          </a:p>
        </p:txBody>
      </p:sp>
      <p:pic>
        <p:nvPicPr>
          <p:cNvPr id="5" name="Рисунок 4" descr="G:\Новая папка\от Пушкарь\2013\карт уч и ауд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6724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4283968" y="764704"/>
            <a:ext cx="457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Місце</a:t>
            </a:r>
            <a:r>
              <a:rPr lang="ru-RU" sz="1600" b="1" dirty="0"/>
              <a:t> </a:t>
            </a:r>
            <a:r>
              <a:rPr lang="ru-RU" sz="1600" b="1" dirty="0" err="1"/>
              <a:t>дисципліни</a:t>
            </a:r>
            <a:r>
              <a:rPr lang="ru-RU" sz="1600" b="1" dirty="0"/>
              <a:t> </a:t>
            </a:r>
            <a:r>
              <a:rPr lang="ru-RU" sz="1600" b="1" dirty="0" smtClean="0"/>
              <a:t>у </a:t>
            </a:r>
            <a:r>
              <a:rPr lang="ru-RU" sz="1600" b="1" dirty="0" err="1"/>
              <a:t>фаховій</a:t>
            </a:r>
            <a:r>
              <a:rPr lang="ru-RU" sz="1600" b="1" dirty="0"/>
              <a:t> </a:t>
            </a:r>
            <a:r>
              <a:rPr lang="ru-RU" sz="1600" b="1" dirty="0" err="1"/>
              <a:t>моделі</a:t>
            </a:r>
            <a:r>
              <a:rPr lang="ru-RU" sz="1600" b="1" dirty="0"/>
              <a:t> </a:t>
            </a:r>
            <a:r>
              <a:rPr lang="ru-RU" sz="1600" b="1" dirty="0" err="1"/>
              <a:t>підготовки</a:t>
            </a:r>
            <a:r>
              <a:rPr lang="ru-RU" sz="1600" b="1" dirty="0"/>
              <a:t> </a:t>
            </a:r>
            <a:r>
              <a:rPr lang="ru-RU" sz="1600" b="1" dirty="0" err="1"/>
              <a:t>фахівця</a:t>
            </a:r>
            <a:r>
              <a:rPr lang="ru-RU" sz="16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/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9788936"/>
              </p:ext>
            </p:extLst>
          </p:nvPr>
        </p:nvGraphicFramePr>
        <p:xfrm>
          <a:off x="4211960" y="2132856"/>
          <a:ext cx="4572000" cy="3528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5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22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дисциплін, на які спирається вивчення дисципліни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дисциплін, вивчення яких  спирається на дану дисципліну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6381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uk-UA" sz="16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Фінансовий облік»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«Аналіз господарської діяльності»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«Аудит»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«Управлінський облік»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«Фінансовий аналіз»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uk-UA" sz="16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«Облікова політика підприємства»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«Моделі і методи прийняття рішень в аналізі і аудиті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539552" y="332656"/>
            <a:ext cx="3312368" cy="1152128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>
                <a:solidFill>
                  <a:prstClr val="white"/>
                </a:solidFill>
              </a:rPr>
              <a:t>Мета дисципліни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323528" y="1556792"/>
            <a:ext cx="3816424" cy="280831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формування у студентів системи спеціальних знань з </a:t>
            </a:r>
            <a:r>
              <a:rPr lang="uk-UA" sz="1200" dirty="0" smtClean="0"/>
              <a:t>організації </a:t>
            </a:r>
            <a:r>
              <a:rPr lang="uk-UA" sz="1200" dirty="0" smtClean="0"/>
              <a:t>і методології стратегічного управлінського обліку і аналізу та формування здатності на практиці творчо застосовувати інструментарій аналітичних досліджень для обґрунтування стратегічних управлінських рішень.</a:t>
            </a:r>
            <a:endParaRPr lang="ru-RU" sz="1200" dirty="0" smtClean="0"/>
          </a:p>
          <a:p>
            <a:pPr algn="ctr"/>
            <a:endParaRPr lang="uk-UA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115616" y="4437112"/>
            <a:ext cx="2376264" cy="175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51720" y="0"/>
            <a:ext cx="60780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СТРУКТУРА НАВЧАЛЬНОЇ дисципліни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255998646"/>
              </p:ext>
            </p:extLst>
          </p:nvPr>
        </p:nvGraphicFramePr>
        <p:xfrm>
          <a:off x="323528" y="548680"/>
          <a:ext cx="856895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1584176" cy="1512168"/>
          </a:xfrm>
          <a:prstGeom prst="rect">
            <a:avLst/>
          </a:prstGeom>
        </p:spPr>
      </p:pic>
      <p:sp>
        <p:nvSpPr>
          <p:cNvPr id="7" name="Прямокутник 3"/>
          <p:cNvSpPr/>
          <p:nvPr/>
        </p:nvSpPr>
        <p:spPr>
          <a:xfrm>
            <a:off x="1979712" y="692696"/>
            <a:ext cx="6696744" cy="24622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види </a:t>
            </a:r>
            <a:r>
              <a:rPr lang="uk-UA" sz="1400" dirty="0" smtClean="0">
                <a:latin typeface="Century" pitchFamily="18" charset="0"/>
              </a:rPr>
              <a:t>стратегій підприємства та їх особливості;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ключові показники фінансово-господарської діяльності підприємства та їх взаємозв’язки і взаємозалежності;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методи стратегічного управлінського обліку та стратегічного аналізу;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особливості калькулювання та управління витратами за видами діяльності;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сутність концепції стратегічного управління витратами; стадії життєвого циклу продукту; цільового калькулювання; </a:t>
            </a:r>
            <a:r>
              <a:rPr lang="uk-UA" sz="1400" dirty="0" err="1" smtClean="0">
                <a:latin typeface="Century" pitchFamily="18" charset="0"/>
              </a:rPr>
              <a:t>калькулювання</a:t>
            </a:r>
            <a:r>
              <a:rPr lang="uk-UA" sz="1400" dirty="0" smtClean="0">
                <a:latin typeface="Century" pitchFamily="18" charset="0"/>
              </a:rPr>
              <a:t> для безперервного удосконалення;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методику стратегічного аналізу середовища підприємства; 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методику аналітичної оцінки стратегічного потенціалу підприємства</a:t>
            </a:r>
            <a:r>
              <a:rPr lang="uk-UA" sz="1400" dirty="0" smtClean="0">
                <a:latin typeface="Century" pitchFamily="18" charset="0"/>
              </a:rPr>
              <a:t>.</a:t>
            </a:r>
            <a:endParaRPr lang="ru-RU" sz="1400" dirty="0" smtClean="0">
              <a:latin typeface="Century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764704"/>
            <a:ext cx="1224136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кутник 3"/>
          <p:cNvSpPr/>
          <p:nvPr/>
        </p:nvSpPr>
        <p:spPr>
          <a:xfrm>
            <a:off x="611560" y="188640"/>
            <a:ext cx="741682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вивчення навчальної дисципліни </a:t>
            </a:r>
            <a:r>
              <a:rPr lang="uk-UA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</a:t>
            </a:r>
            <a:r>
              <a:rPr lang="uk-UA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uk-UA" sz="1600" dirty="0" smtClean="0"/>
              <a:t> </a:t>
            </a:r>
            <a:endParaRPr lang="uk-UA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789040"/>
            <a:ext cx="11521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ВМІТИ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3"/>
          <p:cNvSpPr/>
          <p:nvPr/>
        </p:nvSpPr>
        <p:spPr>
          <a:xfrm>
            <a:off x="1475656" y="3501008"/>
            <a:ext cx="7344816" cy="28931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ru-RU" sz="1400" dirty="0" smtClean="0"/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проводити </a:t>
            </a:r>
            <a:r>
              <a:rPr lang="uk-UA" sz="1400" dirty="0" smtClean="0">
                <a:latin typeface="Century" pitchFamily="18" charset="0"/>
              </a:rPr>
              <a:t>стратегічний аналіз конкурентних позицій підприємства на ринку та перспектив його розвитку;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використовувати інструменти портфельного аналізу;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користуватися методами комплексного стратегічного управління витратами; 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складати звіт про витрати на якість, застосовувати принципи системи «якраз вчасно»;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аналізувати та надавати стратегічну оцінку виробничої діяльності підприємства;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 проводити стратегічний аналіз фінансових результатів і фінансових потреб та надавати прогнозну оцінку структури капіталу;</a:t>
            </a:r>
            <a:endParaRPr lang="ru-RU" sz="1400" dirty="0" smtClean="0">
              <a:latin typeface="Century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надавати аналітичну оцінку ефективності інвестиційних проектів;</a:t>
            </a:r>
            <a:endParaRPr lang="ru-RU" sz="1400" dirty="0" smtClean="0"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latin typeface="Century" pitchFamily="18" charset="0"/>
              </a:rPr>
              <a:t>формувати збалансовану систему показників для оцінки досягнутих результатів </a:t>
            </a:r>
            <a:r>
              <a:rPr lang="uk-UA" sz="1400" dirty="0" smtClean="0">
                <a:latin typeface="Century" pitchFamily="18" charset="0"/>
              </a:rPr>
              <a:t>в;  </a:t>
            </a:r>
            <a:endParaRPr lang="ru-RU" sz="1400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6" grpId="0" animBg="1" autoUpdateAnimBg="0"/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75856" y="188640"/>
            <a:ext cx="56886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Навчально-методичне, наукове 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та Інформаційне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забезпечення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95861236"/>
              </p:ext>
            </p:extLst>
          </p:nvPr>
        </p:nvGraphicFramePr>
        <p:xfrm>
          <a:off x="467544" y="1022481"/>
          <a:ext cx="828092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углом вверх 1"/>
          <p:cNvSpPr/>
          <p:nvPr/>
        </p:nvSpPr>
        <p:spPr>
          <a:xfrm flipH="1" flipV="1">
            <a:off x="1691680" y="404664"/>
            <a:ext cx="1584176" cy="504052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96752"/>
            <a:ext cx="1944216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24944"/>
            <a:ext cx="1872208" cy="1440160"/>
          </a:xfrm>
          <a:prstGeom prst="rect">
            <a:avLst/>
          </a:prstGeom>
        </p:spPr>
      </p:pic>
      <p:pic>
        <p:nvPicPr>
          <p:cNvPr id="9" name="Рисунок 8" descr="malyiy-biznes-priznaki-malogo-predprinimatelstva_malyiy-biznes-priznaki-malogo-predprinimatelstva-300x285"/>
          <p:cNvPicPr/>
          <p:nvPr/>
        </p:nvPicPr>
        <p:blipFill>
          <a:blip r:embed="rId9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509120"/>
            <a:ext cx="1872208" cy="1656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404664"/>
            <a:ext cx="864112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інноваційних технологій навчання :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30212" y="1196752"/>
            <a:ext cx="871378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викладання навчальної дисципліни для активізації навчально-пізнавальної діяльності студентів передбачене застосування інноваційних навчальних технологій, що досягається за допомогою застосування наочності: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360930304"/>
              </p:ext>
            </p:extLst>
          </p:nvPr>
        </p:nvGraphicFramePr>
        <p:xfrm>
          <a:off x="430747" y="2276872"/>
          <a:ext cx="8713253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941168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ухгалтерский учет по международным стандартам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869160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06869"/>
            <a:ext cx="820891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Вивчення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навчальної дисципліни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забезпечить оволодіння теоретичними знаннями та практичними навичками з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95536" y="1700808"/>
            <a:ext cx="648072" cy="36004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1628800"/>
            <a:ext cx="6984776" cy="224676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формування якісного інформаційного забезпечення аналітичних досліджень;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  <a:cs typeface="Times New Roman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застосування методики проведення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стратегічного аналізу;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  <a:cs typeface="Times New Roman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розробки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управлінських рішень з підвищення ефективності фінансово-господарської діяльності підприємства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у відповідності до стратегії розвитку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95536" y="2276872"/>
            <a:ext cx="648072" cy="36004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395536" y="2852936"/>
            <a:ext cx="648072" cy="36004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Владелец\Desktop\Новая папка (2)\Новая папка\Новая папка\ITConsultingAudi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8208912" cy="230425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381</TotalTime>
  <Words>597</Words>
  <Application>Microsoft Office PowerPoint</Application>
  <PresentationFormat>Экран (4:3)</PresentationFormat>
  <Paragraphs>95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Admin</cp:lastModifiedBy>
  <cp:revision>63</cp:revision>
  <dcterms:created xsi:type="dcterms:W3CDTF">2010-02-23T11:30:32Z</dcterms:created>
  <dcterms:modified xsi:type="dcterms:W3CDTF">2020-09-06T17:39:27Z</dcterms:modified>
</cp:coreProperties>
</file>