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1" autoAdjust="0"/>
    <p:restoredTop sz="94660"/>
  </p:normalViewPr>
  <p:slideViewPr>
    <p:cSldViewPr snapToGrid="0">
      <p:cViewPr>
        <p:scale>
          <a:sx n="90" d="100"/>
          <a:sy n="90" d="100"/>
        </p:scale>
        <p:origin x="72" y="-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1BEF6B-6C3F-4F2D-A70B-DD531A4278DC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F42A837-C759-4170-BF7C-B1088003BE51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Радію зустрічі з вами</a:t>
          </a:r>
          <a:endParaRPr lang="ru-RU" b="1" dirty="0">
            <a:solidFill>
              <a:schemeClr val="bg1"/>
            </a:solidFill>
          </a:endParaRPr>
        </a:p>
      </dgm:t>
    </dgm:pt>
    <dgm:pt modelId="{2185FCDB-C8AA-49DA-A9A6-73DF794294C9}" type="parTrans" cxnId="{745AB670-9A64-49DC-8E9E-9F980EB3C7F4}">
      <dgm:prSet/>
      <dgm:spPr/>
      <dgm:t>
        <a:bodyPr/>
        <a:lstStyle/>
        <a:p>
          <a:endParaRPr lang="ru-RU"/>
        </a:p>
      </dgm:t>
    </dgm:pt>
    <dgm:pt modelId="{5FC5B2FC-3C65-4E0D-A271-9CF5AD857D53}" type="sibTrans" cxnId="{745AB670-9A64-49DC-8E9E-9F980EB3C7F4}">
      <dgm:prSet/>
      <dgm:spPr/>
      <dgm:t>
        <a:bodyPr/>
        <a:lstStyle/>
        <a:p>
          <a:endParaRPr lang="ru-RU"/>
        </a:p>
      </dgm:t>
    </dgm:pt>
    <dgm:pt modelId="{B1A003DF-06AC-499E-B2F4-BD2925CB9B38}">
      <dgm:prSet phldrT="[Текст]" phldr="1"/>
      <dgm:spPr/>
      <dgm:t>
        <a:bodyPr/>
        <a:lstStyle/>
        <a:p>
          <a:endParaRPr lang="ru-RU"/>
        </a:p>
      </dgm:t>
    </dgm:pt>
    <dgm:pt modelId="{C64A2694-E933-4D3B-ABD3-AA44E3260E6F}" type="parTrans" cxnId="{B497E3C1-52F1-49F0-9CDD-29B667FAD09C}">
      <dgm:prSet/>
      <dgm:spPr/>
      <dgm:t>
        <a:bodyPr/>
        <a:lstStyle/>
        <a:p>
          <a:endParaRPr lang="ru-RU"/>
        </a:p>
      </dgm:t>
    </dgm:pt>
    <dgm:pt modelId="{8D917FA8-8CD2-472E-9F40-6AFFBFA4ECC1}" type="sibTrans" cxnId="{B497E3C1-52F1-49F0-9CDD-29B667FAD09C}">
      <dgm:prSet/>
      <dgm:spPr/>
      <dgm:t>
        <a:bodyPr/>
        <a:lstStyle/>
        <a:p>
          <a:endParaRPr lang="ru-RU"/>
        </a:p>
      </dgm:t>
    </dgm:pt>
    <dgm:pt modelId="{A02360FD-2690-4196-929E-1EE7ACA3B474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 </a:t>
          </a:r>
          <a:r>
            <a:rPr lang="ru-RU" b="1" i="1" dirty="0" err="1" smtClean="0">
              <a:solidFill>
                <a:schemeClr val="bg1"/>
              </a:solidFill>
            </a:rPr>
            <a:t>Дякую</a:t>
          </a:r>
          <a:r>
            <a:rPr lang="ru-RU" b="1" i="1" dirty="0" smtClean="0">
              <a:solidFill>
                <a:schemeClr val="bg1"/>
              </a:solidFill>
            </a:rPr>
            <a:t> за Вашу </a:t>
          </a:r>
          <a:r>
            <a:rPr lang="ru-RU" b="1" i="1" dirty="0" err="1" smtClean="0">
              <a:solidFill>
                <a:schemeClr val="bg1"/>
              </a:solidFill>
            </a:rPr>
            <a:t>посмішку</a:t>
          </a:r>
          <a:endParaRPr lang="ru-RU" b="1" dirty="0">
            <a:solidFill>
              <a:schemeClr val="bg1"/>
            </a:solidFill>
          </a:endParaRPr>
        </a:p>
      </dgm:t>
    </dgm:pt>
    <dgm:pt modelId="{17D166FE-1679-444F-9728-B26608EB8C57}" type="parTrans" cxnId="{7EE8E402-6235-429B-99E7-DEC9440B66A9}">
      <dgm:prSet/>
      <dgm:spPr/>
      <dgm:t>
        <a:bodyPr/>
        <a:lstStyle/>
        <a:p>
          <a:endParaRPr lang="ru-RU"/>
        </a:p>
      </dgm:t>
    </dgm:pt>
    <dgm:pt modelId="{4D210CE7-7A86-4C77-A213-2211DF08F486}" type="sibTrans" cxnId="{7EE8E402-6235-429B-99E7-DEC9440B66A9}">
      <dgm:prSet/>
      <dgm:spPr/>
      <dgm:t>
        <a:bodyPr/>
        <a:lstStyle/>
        <a:p>
          <a:endParaRPr lang="ru-RU"/>
        </a:p>
      </dgm:t>
    </dgm:pt>
    <dgm:pt modelId="{23E160FD-D6FF-4630-8597-03F707F4B269}" type="pres">
      <dgm:prSet presAssocID="{2B1BEF6B-6C3F-4F2D-A70B-DD531A4278DC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390FFE-493A-4781-B749-3EAC5BB04B03}" type="pres">
      <dgm:prSet presAssocID="{2B1BEF6B-6C3F-4F2D-A70B-DD531A4278DC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64B6E-035F-4DB9-85B4-BF58AD537B2B}" type="pres">
      <dgm:prSet presAssocID="{2B1BEF6B-6C3F-4F2D-A70B-DD531A4278DC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D87BB429-77F4-46A9-B94D-F68A5A2E7D14}" type="pres">
      <dgm:prSet presAssocID="{2B1BEF6B-6C3F-4F2D-A70B-DD531A4278DC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0A5DC-478D-44EE-BE1B-B59A05A60827}" type="pres">
      <dgm:prSet presAssocID="{2B1BEF6B-6C3F-4F2D-A70B-DD531A4278DC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CF56EB38-D8C2-4A1D-8E43-6E8459D61377}" type="pres">
      <dgm:prSet presAssocID="{2B1BEF6B-6C3F-4F2D-A70B-DD531A4278DC}" presName="TopArrow" presStyleLbl="node1" presStyleIdx="0" presStyleCnt="2"/>
      <dgm:spPr/>
    </dgm:pt>
    <dgm:pt modelId="{3E168F7C-2605-4BC8-B1F8-259EB921D7DF}" type="pres">
      <dgm:prSet presAssocID="{2B1BEF6B-6C3F-4F2D-A70B-DD531A4278DC}" presName="BottomArrow" presStyleLbl="node1" presStyleIdx="1" presStyleCnt="2"/>
      <dgm:spPr/>
    </dgm:pt>
  </dgm:ptLst>
  <dgm:cxnLst>
    <dgm:cxn modelId="{745AB670-9A64-49DC-8E9E-9F980EB3C7F4}" srcId="{2B1BEF6B-6C3F-4F2D-A70B-DD531A4278DC}" destId="{AF42A837-C759-4170-BF7C-B1088003BE51}" srcOrd="0" destOrd="0" parTransId="{2185FCDB-C8AA-49DA-A9A6-73DF794294C9}" sibTransId="{5FC5B2FC-3C65-4E0D-A271-9CF5AD857D53}"/>
    <dgm:cxn modelId="{DE223123-CB18-4624-810E-F4F23AD38A5A}" type="presOf" srcId="{A02360FD-2690-4196-929E-1EE7ACA3B474}" destId="{D87BB429-77F4-46A9-B94D-F68A5A2E7D14}" srcOrd="0" destOrd="0" presId="urn:microsoft.com/office/officeart/2009/layout/ReverseList"/>
    <dgm:cxn modelId="{15A3DC7A-B37E-4F44-BE49-F92F569CB954}" type="presOf" srcId="{AF42A837-C759-4170-BF7C-B1088003BE51}" destId="{82390FFE-493A-4781-B749-3EAC5BB04B03}" srcOrd="0" destOrd="0" presId="urn:microsoft.com/office/officeart/2009/layout/ReverseList"/>
    <dgm:cxn modelId="{6F406B95-6840-42A9-8316-D1BCDA329657}" type="presOf" srcId="{2B1BEF6B-6C3F-4F2D-A70B-DD531A4278DC}" destId="{23E160FD-D6FF-4630-8597-03F707F4B269}" srcOrd="0" destOrd="0" presId="urn:microsoft.com/office/officeart/2009/layout/ReverseList"/>
    <dgm:cxn modelId="{7EE8E402-6235-429B-99E7-DEC9440B66A9}" srcId="{2B1BEF6B-6C3F-4F2D-A70B-DD531A4278DC}" destId="{A02360FD-2690-4196-929E-1EE7ACA3B474}" srcOrd="1" destOrd="0" parTransId="{17D166FE-1679-444F-9728-B26608EB8C57}" sibTransId="{4D210CE7-7A86-4C77-A213-2211DF08F486}"/>
    <dgm:cxn modelId="{17900876-3387-4461-BA80-87104A7C0D64}" type="presOf" srcId="{A02360FD-2690-4196-929E-1EE7ACA3B474}" destId="{0250A5DC-478D-44EE-BE1B-B59A05A60827}" srcOrd="1" destOrd="0" presId="urn:microsoft.com/office/officeart/2009/layout/ReverseList"/>
    <dgm:cxn modelId="{B497E3C1-52F1-49F0-9CDD-29B667FAD09C}" srcId="{2B1BEF6B-6C3F-4F2D-A70B-DD531A4278DC}" destId="{B1A003DF-06AC-499E-B2F4-BD2925CB9B38}" srcOrd="2" destOrd="0" parTransId="{C64A2694-E933-4D3B-ABD3-AA44E3260E6F}" sibTransId="{8D917FA8-8CD2-472E-9F40-6AFFBFA4ECC1}"/>
    <dgm:cxn modelId="{6EEE1B2C-79CA-4BB3-8CD9-5AC639C8EE21}" type="presOf" srcId="{AF42A837-C759-4170-BF7C-B1088003BE51}" destId="{9FF64B6E-035F-4DB9-85B4-BF58AD537B2B}" srcOrd="1" destOrd="0" presId="urn:microsoft.com/office/officeart/2009/layout/ReverseList"/>
    <dgm:cxn modelId="{2FC61258-9A5C-42B7-A927-F8CFE2BB82D5}" type="presParOf" srcId="{23E160FD-D6FF-4630-8597-03F707F4B269}" destId="{82390FFE-493A-4781-B749-3EAC5BB04B03}" srcOrd="0" destOrd="0" presId="urn:microsoft.com/office/officeart/2009/layout/ReverseList"/>
    <dgm:cxn modelId="{648132EA-BEE7-48B6-AC6A-60AC232F6245}" type="presParOf" srcId="{23E160FD-D6FF-4630-8597-03F707F4B269}" destId="{9FF64B6E-035F-4DB9-85B4-BF58AD537B2B}" srcOrd="1" destOrd="0" presId="urn:microsoft.com/office/officeart/2009/layout/ReverseList"/>
    <dgm:cxn modelId="{F7AB5B98-F891-43A1-8AD4-C112315709AF}" type="presParOf" srcId="{23E160FD-D6FF-4630-8597-03F707F4B269}" destId="{D87BB429-77F4-46A9-B94D-F68A5A2E7D14}" srcOrd="2" destOrd="0" presId="urn:microsoft.com/office/officeart/2009/layout/ReverseList"/>
    <dgm:cxn modelId="{BD13650A-BFA8-4EBE-AA10-F8F12EF6D9AE}" type="presParOf" srcId="{23E160FD-D6FF-4630-8597-03F707F4B269}" destId="{0250A5DC-478D-44EE-BE1B-B59A05A60827}" srcOrd="3" destOrd="0" presId="urn:microsoft.com/office/officeart/2009/layout/ReverseList"/>
    <dgm:cxn modelId="{F88514AD-2AB4-4248-BF96-F9B4FDFA3695}" type="presParOf" srcId="{23E160FD-D6FF-4630-8597-03F707F4B269}" destId="{CF56EB38-D8C2-4A1D-8E43-6E8459D61377}" srcOrd="4" destOrd="0" presId="urn:microsoft.com/office/officeart/2009/layout/ReverseList"/>
    <dgm:cxn modelId="{F0D1F962-6DC0-4E17-8791-751434530CF4}" type="presParOf" srcId="{23E160FD-D6FF-4630-8597-03F707F4B269}" destId="{3E168F7C-2605-4BC8-B1F8-259EB921D7DF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5BC8F-31B4-4D7E-98E5-44C379D3739D}" type="doc">
      <dgm:prSet loTypeId="urn:microsoft.com/office/officeart/2009/3/layout/PlusandMinu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E6778A8-78C1-469B-A22C-E54D4E371A30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«Так </a:t>
          </a:r>
          <a:r>
            <a:rPr lang="ru-RU" b="1" dirty="0" err="1" smtClean="0">
              <a:solidFill>
                <a:schemeClr val="bg1"/>
              </a:solidFill>
            </a:rPr>
            <a:t>професійно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міг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зробити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тільки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ти</a:t>
          </a:r>
          <a:r>
            <a:rPr lang="ru-RU" b="1" dirty="0" smtClean="0">
              <a:solidFill>
                <a:schemeClr val="bg1"/>
              </a:solidFill>
            </a:rPr>
            <a:t>» 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комплімент</a:t>
          </a:r>
          <a:r>
            <a:rPr lang="ru-RU" b="1" dirty="0" smtClean="0">
              <a:solidFill>
                <a:schemeClr val="bg1"/>
              </a:solidFill>
            </a:rPr>
            <a:t>.</a:t>
          </a:r>
          <a:endParaRPr lang="ru-RU" b="1" dirty="0">
            <a:solidFill>
              <a:schemeClr val="bg1"/>
            </a:solidFill>
          </a:endParaRPr>
        </a:p>
      </dgm:t>
    </dgm:pt>
    <dgm:pt modelId="{1D35A4CD-850F-4C88-A56C-DC5883F4DA62}" type="parTrans" cxnId="{DB45E30B-2A07-4DD8-8D49-179F00D37108}">
      <dgm:prSet/>
      <dgm:spPr/>
      <dgm:t>
        <a:bodyPr/>
        <a:lstStyle/>
        <a:p>
          <a:endParaRPr lang="ru-RU"/>
        </a:p>
      </dgm:t>
    </dgm:pt>
    <dgm:pt modelId="{1C91E307-776F-4657-A6E7-17794D8A7014}" type="sibTrans" cxnId="{DB45E30B-2A07-4DD8-8D49-179F00D37108}">
      <dgm:prSet/>
      <dgm:spPr/>
      <dgm:t>
        <a:bodyPr/>
        <a:lstStyle/>
        <a:p>
          <a:endParaRPr lang="ru-RU"/>
        </a:p>
      </dgm:t>
    </dgm:pt>
    <dgm:pt modelId="{EE3C5AB0-FB82-4428-B144-B10D21396FDA}">
      <dgm:prSet phldrT="[Текст]" phldr="1"/>
      <dgm:spPr/>
      <dgm:t>
        <a:bodyPr/>
        <a:lstStyle/>
        <a:p>
          <a:endParaRPr lang="ru-RU"/>
        </a:p>
      </dgm:t>
    </dgm:pt>
    <dgm:pt modelId="{66E230DE-1FE0-4A0A-9C2E-FA3029174333}" type="parTrans" cxnId="{0C4E9A53-0A6D-4A6C-8872-37C4CA35C8BB}">
      <dgm:prSet/>
      <dgm:spPr/>
      <dgm:t>
        <a:bodyPr/>
        <a:lstStyle/>
        <a:p>
          <a:endParaRPr lang="ru-RU"/>
        </a:p>
      </dgm:t>
    </dgm:pt>
    <dgm:pt modelId="{04CC88FF-3F62-4F54-9C43-A09BDFFED352}" type="sibTrans" cxnId="{0C4E9A53-0A6D-4A6C-8872-37C4CA35C8BB}">
      <dgm:prSet/>
      <dgm:spPr/>
      <dgm:t>
        <a:bodyPr/>
        <a:lstStyle/>
        <a:p>
          <a:endParaRPr lang="ru-RU"/>
        </a:p>
      </dgm:t>
    </dgm:pt>
    <dgm:pt modelId="{6FA7EF42-9BDC-4594-A2EF-0183305F58AA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«</a:t>
          </a:r>
          <a:r>
            <a:rPr lang="ru-RU" b="1" dirty="0" err="1" smtClean="0">
              <a:solidFill>
                <a:schemeClr val="bg1"/>
              </a:solidFill>
            </a:rPr>
            <a:t>Ти</a:t>
          </a:r>
          <a:r>
            <a:rPr lang="ru-RU" b="1" dirty="0" smtClean="0">
              <a:solidFill>
                <a:schemeClr val="bg1"/>
              </a:solidFill>
            </a:rPr>
            <a:t> добре </a:t>
          </a:r>
          <a:r>
            <a:rPr lang="ru-RU" b="1" dirty="0" err="1" smtClean="0">
              <a:solidFill>
                <a:schemeClr val="bg1"/>
              </a:solidFill>
            </a:rPr>
            <a:t>впорався</a:t>
          </a:r>
          <a:r>
            <a:rPr lang="ru-RU" b="1" dirty="0" smtClean="0">
              <a:solidFill>
                <a:schemeClr val="bg1"/>
              </a:solidFill>
            </a:rPr>
            <a:t> з </a:t>
          </a:r>
          <a:r>
            <a:rPr lang="ru-RU" b="1" dirty="0" err="1" smtClean="0">
              <a:solidFill>
                <a:schemeClr val="bg1"/>
              </a:solidFill>
            </a:rPr>
            <a:t>роботою</a:t>
          </a:r>
          <a:r>
            <a:rPr lang="ru-RU" b="1" dirty="0" smtClean="0">
              <a:solidFill>
                <a:schemeClr val="bg1"/>
              </a:solidFill>
            </a:rPr>
            <a:t>» 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схвалення</a:t>
          </a:r>
          <a:endParaRPr lang="ru-RU" b="1" dirty="0">
            <a:solidFill>
              <a:schemeClr val="bg1"/>
            </a:solidFill>
          </a:endParaRPr>
        </a:p>
      </dgm:t>
    </dgm:pt>
    <dgm:pt modelId="{7C55031D-4448-4D3F-88E2-E8B81684E455}" type="parTrans" cxnId="{F8DA5C90-D2C9-438B-93D0-A81E95BE4997}">
      <dgm:prSet/>
      <dgm:spPr/>
      <dgm:t>
        <a:bodyPr/>
        <a:lstStyle/>
        <a:p>
          <a:endParaRPr lang="ru-RU"/>
        </a:p>
      </dgm:t>
    </dgm:pt>
    <dgm:pt modelId="{4A5ED0A9-3E99-43C3-8DDF-628D934892FC}" type="sibTrans" cxnId="{F8DA5C90-D2C9-438B-93D0-A81E95BE4997}">
      <dgm:prSet/>
      <dgm:spPr/>
      <dgm:t>
        <a:bodyPr/>
        <a:lstStyle/>
        <a:p>
          <a:endParaRPr lang="ru-RU"/>
        </a:p>
      </dgm:t>
    </dgm:pt>
    <dgm:pt modelId="{7D889B1C-CE28-45D1-9C7A-A2160DD5FE2C}" type="pres">
      <dgm:prSet presAssocID="{85A5BC8F-31B4-4D7E-98E5-44C379D3739D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D15F4C-C450-4F01-A091-CC558B00824C}" type="pres">
      <dgm:prSet presAssocID="{85A5BC8F-31B4-4D7E-98E5-44C379D3739D}" presName="Background" presStyleLbl="bgImgPlace1" presStyleIdx="0" presStyleCnt="1"/>
      <dgm:spPr/>
    </dgm:pt>
    <dgm:pt modelId="{BC6D65AE-6E0C-4216-AED1-72C8D1C9621D}" type="pres">
      <dgm:prSet presAssocID="{85A5BC8F-31B4-4D7E-98E5-44C379D3739D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99C56B-8B17-4C28-AF3F-ACD3868CB869}" type="pres">
      <dgm:prSet presAssocID="{85A5BC8F-31B4-4D7E-98E5-44C379D3739D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A0FD89-4134-4933-ACB2-38A263148D2E}" type="pres">
      <dgm:prSet presAssocID="{85A5BC8F-31B4-4D7E-98E5-44C379D3739D}" presName="Plus" presStyleLbl="alignNode1" presStyleIdx="0" presStyleCnt="2"/>
      <dgm:spPr/>
    </dgm:pt>
    <dgm:pt modelId="{72D6726D-B6C7-4FA4-9578-D1AEB223AB3E}" type="pres">
      <dgm:prSet presAssocID="{85A5BC8F-31B4-4D7E-98E5-44C379D3739D}" presName="Minus" presStyleLbl="alignNode1" presStyleIdx="1" presStyleCnt="2"/>
      <dgm:spPr/>
    </dgm:pt>
    <dgm:pt modelId="{B3895B04-D3EE-443B-AC8C-98F787E62E1E}" type="pres">
      <dgm:prSet presAssocID="{85A5BC8F-31B4-4D7E-98E5-44C379D3739D}" presName="Divider" presStyleLbl="parChTrans1D1" presStyleIdx="0" presStyleCnt="1"/>
      <dgm:spPr/>
    </dgm:pt>
  </dgm:ptLst>
  <dgm:cxnLst>
    <dgm:cxn modelId="{F8DA5C90-D2C9-438B-93D0-A81E95BE4997}" srcId="{85A5BC8F-31B4-4D7E-98E5-44C379D3739D}" destId="{6FA7EF42-9BDC-4594-A2EF-0183305F58AA}" srcOrd="1" destOrd="0" parTransId="{7C55031D-4448-4D3F-88E2-E8B81684E455}" sibTransId="{4A5ED0A9-3E99-43C3-8DDF-628D934892FC}"/>
    <dgm:cxn modelId="{0137E11A-1642-46FC-B44D-D5CEE38BC283}" type="presOf" srcId="{6FA7EF42-9BDC-4594-A2EF-0183305F58AA}" destId="{8199C56B-8B17-4C28-AF3F-ACD3868CB869}" srcOrd="0" destOrd="0" presId="urn:microsoft.com/office/officeart/2009/3/layout/PlusandMinus"/>
    <dgm:cxn modelId="{36DB0B47-636C-4727-AF44-7FA3A2EE1437}" type="presOf" srcId="{FE6778A8-78C1-469B-A22C-E54D4E371A30}" destId="{BC6D65AE-6E0C-4216-AED1-72C8D1C9621D}" srcOrd="0" destOrd="0" presId="urn:microsoft.com/office/officeart/2009/3/layout/PlusandMinus"/>
    <dgm:cxn modelId="{DB45E30B-2A07-4DD8-8D49-179F00D37108}" srcId="{85A5BC8F-31B4-4D7E-98E5-44C379D3739D}" destId="{FE6778A8-78C1-469B-A22C-E54D4E371A30}" srcOrd="0" destOrd="0" parTransId="{1D35A4CD-850F-4C88-A56C-DC5883F4DA62}" sibTransId="{1C91E307-776F-4657-A6E7-17794D8A7014}"/>
    <dgm:cxn modelId="{0C4E9A53-0A6D-4A6C-8872-37C4CA35C8BB}" srcId="{85A5BC8F-31B4-4D7E-98E5-44C379D3739D}" destId="{EE3C5AB0-FB82-4428-B144-B10D21396FDA}" srcOrd="2" destOrd="0" parTransId="{66E230DE-1FE0-4A0A-9C2E-FA3029174333}" sibTransId="{04CC88FF-3F62-4F54-9C43-A09BDFFED352}"/>
    <dgm:cxn modelId="{BD303301-7921-4D08-8D43-8EC0390172D0}" type="presOf" srcId="{85A5BC8F-31B4-4D7E-98E5-44C379D3739D}" destId="{7D889B1C-CE28-45D1-9C7A-A2160DD5FE2C}" srcOrd="0" destOrd="0" presId="urn:microsoft.com/office/officeart/2009/3/layout/PlusandMinus"/>
    <dgm:cxn modelId="{746F414E-F6DA-4C10-9185-AE918DA73969}" type="presParOf" srcId="{7D889B1C-CE28-45D1-9C7A-A2160DD5FE2C}" destId="{4AD15F4C-C450-4F01-A091-CC558B00824C}" srcOrd="0" destOrd="0" presId="urn:microsoft.com/office/officeart/2009/3/layout/PlusandMinus"/>
    <dgm:cxn modelId="{66CF6362-CA2A-4149-B587-46B127638427}" type="presParOf" srcId="{7D889B1C-CE28-45D1-9C7A-A2160DD5FE2C}" destId="{BC6D65AE-6E0C-4216-AED1-72C8D1C9621D}" srcOrd="1" destOrd="0" presId="urn:microsoft.com/office/officeart/2009/3/layout/PlusandMinus"/>
    <dgm:cxn modelId="{8729586E-42F1-49CF-9D53-6761CA0A9253}" type="presParOf" srcId="{7D889B1C-CE28-45D1-9C7A-A2160DD5FE2C}" destId="{8199C56B-8B17-4C28-AF3F-ACD3868CB869}" srcOrd="2" destOrd="0" presId="urn:microsoft.com/office/officeart/2009/3/layout/PlusandMinus"/>
    <dgm:cxn modelId="{092EFD8C-58EE-455F-995E-8B31B4BBCAF7}" type="presParOf" srcId="{7D889B1C-CE28-45D1-9C7A-A2160DD5FE2C}" destId="{63A0FD89-4134-4933-ACB2-38A263148D2E}" srcOrd="3" destOrd="0" presId="urn:microsoft.com/office/officeart/2009/3/layout/PlusandMinus"/>
    <dgm:cxn modelId="{E77500F2-8DF0-4741-9D63-AC379A50F02A}" type="presParOf" srcId="{7D889B1C-CE28-45D1-9C7A-A2160DD5FE2C}" destId="{72D6726D-B6C7-4FA4-9578-D1AEB223AB3E}" srcOrd="4" destOrd="0" presId="urn:microsoft.com/office/officeart/2009/3/layout/PlusandMinus"/>
    <dgm:cxn modelId="{DF45654D-1A1F-457B-990C-1AC71B5F652B}" type="presParOf" srcId="{7D889B1C-CE28-45D1-9C7A-A2160DD5FE2C}" destId="{B3895B04-D3EE-443B-AC8C-98F787E62E1E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99607-39F1-49E5-9C75-0A98EB5B456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BD5D758-29A1-4041-8111-3AB23C4C601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щирі і не цілком, </a:t>
          </a:r>
          <a:endParaRPr lang="ru-RU" b="1" dirty="0">
            <a:solidFill>
              <a:schemeClr val="bg1"/>
            </a:solidFill>
          </a:endParaRPr>
        </a:p>
      </dgm:t>
    </dgm:pt>
    <dgm:pt modelId="{31E86878-9525-4044-8812-6630C99F8050}" type="parTrans" cxnId="{12D7573B-FDAC-4F15-9CC6-F91E1AAE40BF}">
      <dgm:prSet/>
      <dgm:spPr/>
      <dgm:t>
        <a:bodyPr/>
        <a:lstStyle/>
        <a:p>
          <a:endParaRPr lang="ru-RU"/>
        </a:p>
      </dgm:t>
    </dgm:pt>
    <dgm:pt modelId="{95CA93C9-0C93-43E9-A1B8-EF2D692A3EF1}" type="sibTrans" cxnId="{12D7573B-FDAC-4F15-9CC6-F91E1AAE40BF}">
      <dgm:prSet/>
      <dgm:spPr/>
      <dgm:t>
        <a:bodyPr/>
        <a:lstStyle/>
        <a:p>
          <a:endParaRPr lang="ru-RU"/>
        </a:p>
      </dgm:t>
    </dgm:pt>
    <dgm:pt modelId="{2329C641-1087-407D-BFBB-89AE619252CB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з позиції зверху, </a:t>
          </a:r>
          <a:endParaRPr lang="ru-RU" b="1" dirty="0">
            <a:solidFill>
              <a:schemeClr val="bg1"/>
            </a:solidFill>
          </a:endParaRPr>
        </a:p>
      </dgm:t>
    </dgm:pt>
    <dgm:pt modelId="{F69453AF-52C8-411D-A0A9-E31B64297858}" type="parTrans" cxnId="{D7A61A8A-8900-4419-955D-74B20AEF44C7}">
      <dgm:prSet/>
      <dgm:spPr/>
      <dgm:t>
        <a:bodyPr/>
        <a:lstStyle/>
        <a:p>
          <a:endParaRPr lang="ru-RU"/>
        </a:p>
      </dgm:t>
    </dgm:pt>
    <dgm:pt modelId="{0173051A-7635-49D4-8012-CD4FFDB4293B}" type="sibTrans" cxnId="{D7A61A8A-8900-4419-955D-74B20AEF44C7}">
      <dgm:prSet/>
      <dgm:spPr/>
      <dgm:t>
        <a:bodyPr/>
        <a:lstStyle/>
        <a:p>
          <a:endParaRPr lang="ru-RU"/>
        </a:p>
      </dgm:t>
    </dgm:pt>
    <dgm:pt modelId="{1D5888A8-38DE-439A-ABC0-79A5138B6CFA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на рівних і знизу, </a:t>
          </a:r>
          <a:endParaRPr lang="ru-RU" b="1" dirty="0">
            <a:solidFill>
              <a:schemeClr val="bg1"/>
            </a:solidFill>
          </a:endParaRPr>
        </a:p>
      </dgm:t>
    </dgm:pt>
    <dgm:pt modelId="{DDF4D15C-90D1-4ABA-A2C5-0DDC07606045}" type="parTrans" cxnId="{C589D5DC-AEC9-4602-A714-AC95D2AAA463}">
      <dgm:prSet/>
      <dgm:spPr/>
      <dgm:t>
        <a:bodyPr/>
        <a:lstStyle/>
        <a:p>
          <a:endParaRPr lang="ru-RU"/>
        </a:p>
      </dgm:t>
    </dgm:pt>
    <dgm:pt modelId="{64F495D8-926A-43B0-9C46-58A223A346A3}" type="sibTrans" cxnId="{C589D5DC-AEC9-4602-A714-AC95D2AAA463}">
      <dgm:prSet/>
      <dgm:spPr/>
      <dgm:t>
        <a:bodyPr/>
        <a:lstStyle/>
        <a:p>
          <a:endParaRPr lang="ru-RU"/>
        </a:p>
      </dgm:t>
    </dgm:pt>
    <dgm:pt modelId="{CF491E6B-B9C0-487D-8DAF-7027735D4A12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прямі і непрямі,</a:t>
          </a:r>
          <a:endParaRPr lang="ru-RU" b="1" dirty="0">
            <a:solidFill>
              <a:schemeClr val="bg1"/>
            </a:solidFill>
          </a:endParaRPr>
        </a:p>
      </dgm:t>
    </dgm:pt>
    <dgm:pt modelId="{4E8AE9B5-E516-47ED-B2BF-F4C7272FE90A}" type="parTrans" cxnId="{0DCA7D06-D3FC-4F31-A926-E625BEAF6B27}">
      <dgm:prSet/>
      <dgm:spPr/>
      <dgm:t>
        <a:bodyPr/>
        <a:lstStyle/>
        <a:p>
          <a:endParaRPr lang="ru-RU"/>
        </a:p>
      </dgm:t>
    </dgm:pt>
    <dgm:pt modelId="{E2A77427-8E8C-4534-8FC1-521A1A0568FA}" type="sibTrans" cxnId="{0DCA7D06-D3FC-4F31-A926-E625BEAF6B27}">
      <dgm:prSet/>
      <dgm:spPr/>
      <dgm:t>
        <a:bodyPr/>
        <a:lstStyle/>
        <a:p>
          <a:endParaRPr lang="ru-RU"/>
        </a:p>
      </dgm:t>
    </dgm:pt>
    <dgm:pt modelId="{84175CC4-EFD1-4B25-AC62-B6A06234086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 відкриті і з прикриттям. </a:t>
          </a:r>
          <a:endParaRPr lang="ru-RU" b="1" dirty="0">
            <a:solidFill>
              <a:schemeClr val="bg1"/>
            </a:solidFill>
          </a:endParaRPr>
        </a:p>
      </dgm:t>
    </dgm:pt>
    <dgm:pt modelId="{C4EA14EA-F5B3-4254-9898-0DBF0366ED8F}" type="parTrans" cxnId="{4082519E-7088-4EA0-A9D3-92392CB9B830}">
      <dgm:prSet/>
      <dgm:spPr/>
      <dgm:t>
        <a:bodyPr/>
        <a:lstStyle/>
        <a:p>
          <a:endParaRPr lang="ru-RU"/>
        </a:p>
      </dgm:t>
    </dgm:pt>
    <dgm:pt modelId="{4186052C-B4D7-4E31-81A6-8930D4C4ADA8}" type="sibTrans" cxnId="{4082519E-7088-4EA0-A9D3-92392CB9B830}">
      <dgm:prSet/>
      <dgm:spPr/>
      <dgm:t>
        <a:bodyPr/>
        <a:lstStyle/>
        <a:p>
          <a:endParaRPr lang="ru-RU"/>
        </a:p>
      </dgm:t>
    </dgm:pt>
    <dgm:pt modelId="{D0D9584C-669D-4B10-9808-27D791C549D4}" type="pres">
      <dgm:prSet presAssocID="{38E99607-39F1-49E5-9C75-0A98EB5B456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424A0C-294E-4266-8FB0-1B3E09EF3335}" type="pres">
      <dgm:prSet presAssocID="{DBD5D758-29A1-4041-8111-3AB23C4C6019}" presName="parentLin" presStyleCnt="0"/>
      <dgm:spPr/>
    </dgm:pt>
    <dgm:pt modelId="{191E4AC4-C9CF-4B7E-B583-6073E10CE98F}" type="pres">
      <dgm:prSet presAssocID="{DBD5D758-29A1-4041-8111-3AB23C4C601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F439C85-694F-4664-A39F-B70B7CDFEE2F}" type="pres">
      <dgm:prSet presAssocID="{DBD5D758-29A1-4041-8111-3AB23C4C601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1F06B-C102-49E3-9BD6-5BE04FE2FBF6}" type="pres">
      <dgm:prSet presAssocID="{DBD5D758-29A1-4041-8111-3AB23C4C6019}" presName="negativeSpace" presStyleCnt="0"/>
      <dgm:spPr/>
    </dgm:pt>
    <dgm:pt modelId="{B8C19F99-CA13-405A-803A-BBCC8090A993}" type="pres">
      <dgm:prSet presAssocID="{DBD5D758-29A1-4041-8111-3AB23C4C6019}" presName="childText" presStyleLbl="conFgAcc1" presStyleIdx="0" presStyleCnt="5">
        <dgm:presLayoutVars>
          <dgm:bulletEnabled val="1"/>
        </dgm:presLayoutVars>
      </dgm:prSet>
      <dgm:spPr/>
    </dgm:pt>
    <dgm:pt modelId="{3DE712B0-0DE0-4685-8F8D-25DBC600F03E}" type="pres">
      <dgm:prSet presAssocID="{95CA93C9-0C93-43E9-A1B8-EF2D692A3EF1}" presName="spaceBetweenRectangles" presStyleCnt="0"/>
      <dgm:spPr/>
    </dgm:pt>
    <dgm:pt modelId="{654BEA09-578D-4502-85AD-CB509EA4AE5B}" type="pres">
      <dgm:prSet presAssocID="{2329C641-1087-407D-BFBB-89AE619252CB}" presName="parentLin" presStyleCnt="0"/>
      <dgm:spPr/>
    </dgm:pt>
    <dgm:pt modelId="{8127F426-CDDB-441C-82C9-13A927D9A627}" type="pres">
      <dgm:prSet presAssocID="{2329C641-1087-407D-BFBB-89AE619252C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B82700A-793D-4BDF-9BFB-13C84F11D9F0}" type="pres">
      <dgm:prSet presAssocID="{2329C641-1087-407D-BFBB-89AE619252C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BF89B-615A-44A7-BEA9-48650788442B}" type="pres">
      <dgm:prSet presAssocID="{2329C641-1087-407D-BFBB-89AE619252CB}" presName="negativeSpace" presStyleCnt="0"/>
      <dgm:spPr/>
    </dgm:pt>
    <dgm:pt modelId="{C7254BCD-34E8-4DE9-BC06-650E6182781D}" type="pres">
      <dgm:prSet presAssocID="{2329C641-1087-407D-BFBB-89AE619252CB}" presName="childText" presStyleLbl="conFgAcc1" presStyleIdx="1" presStyleCnt="5">
        <dgm:presLayoutVars>
          <dgm:bulletEnabled val="1"/>
        </dgm:presLayoutVars>
      </dgm:prSet>
      <dgm:spPr/>
    </dgm:pt>
    <dgm:pt modelId="{689F7B37-8A4F-4469-A1AE-F6134B8CF6EC}" type="pres">
      <dgm:prSet presAssocID="{0173051A-7635-49D4-8012-CD4FFDB4293B}" presName="spaceBetweenRectangles" presStyleCnt="0"/>
      <dgm:spPr/>
    </dgm:pt>
    <dgm:pt modelId="{F871E026-6765-49CD-8341-EB730561CEF8}" type="pres">
      <dgm:prSet presAssocID="{1D5888A8-38DE-439A-ABC0-79A5138B6CFA}" presName="parentLin" presStyleCnt="0"/>
      <dgm:spPr/>
    </dgm:pt>
    <dgm:pt modelId="{425449C8-39AB-453C-B306-814AC9641081}" type="pres">
      <dgm:prSet presAssocID="{1D5888A8-38DE-439A-ABC0-79A5138B6CFA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7A2DBA81-8F8C-4E25-B866-E13F5050CBB8}" type="pres">
      <dgm:prSet presAssocID="{1D5888A8-38DE-439A-ABC0-79A5138B6CF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AB5ED-7AEB-4B80-AEE8-C4A174349E28}" type="pres">
      <dgm:prSet presAssocID="{1D5888A8-38DE-439A-ABC0-79A5138B6CFA}" presName="negativeSpace" presStyleCnt="0"/>
      <dgm:spPr/>
    </dgm:pt>
    <dgm:pt modelId="{D7FFA7AA-BEFE-411C-8346-B8699C1E6A89}" type="pres">
      <dgm:prSet presAssocID="{1D5888A8-38DE-439A-ABC0-79A5138B6CFA}" presName="childText" presStyleLbl="conFgAcc1" presStyleIdx="2" presStyleCnt="5">
        <dgm:presLayoutVars>
          <dgm:bulletEnabled val="1"/>
        </dgm:presLayoutVars>
      </dgm:prSet>
      <dgm:spPr/>
    </dgm:pt>
    <dgm:pt modelId="{68B4EAE4-F474-41E9-B2DF-29DAA7B1CACF}" type="pres">
      <dgm:prSet presAssocID="{64F495D8-926A-43B0-9C46-58A223A346A3}" presName="spaceBetweenRectangles" presStyleCnt="0"/>
      <dgm:spPr/>
    </dgm:pt>
    <dgm:pt modelId="{9BA127A3-FC6C-4209-91DE-43DF1372AA95}" type="pres">
      <dgm:prSet presAssocID="{CF491E6B-B9C0-487D-8DAF-7027735D4A12}" presName="parentLin" presStyleCnt="0"/>
      <dgm:spPr/>
    </dgm:pt>
    <dgm:pt modelId="{5767E4A8-3D8C-464B-A8A5-5048BA3CA138}" type="pres">
      <dgm:prSet presAssocID="{CF491E6B-B9C0-487D-8DAF-7027735D4A12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E6485B2-9922-460F-95D0-025881FF5187}" type="pres">
      <dgm:prSet presAssocID="{CF491E6B-B9C0-487D-8DAF-7027735D4A1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B5C02-D2F5-418A-94A7-A118232CCF73}" type="pres">
      <dgm:prSet presAssocID="{CF491E6B-B9C0-487D-8DAF-7027735D4A12}" presName="negativeSpace" presStyleCnt="0"/>
      <dgm:spPr/>
    </dgm:pt>
    <dgm:pt modelId="{8B86F689-7D7B-4A71-858B-BA71D2B0110F}" type="pres">
      <dgm:prSet presAssocID="{CF491E6B-B9C0-487D-8DAF-7027735D4A12}" presName="childText" presStyleLbl="conFgAcc1" presStyleIdx="3" presStyleCnt="5">
        <dgm:presLayoutVars>
          <dgm:bulletEnabled val="1"/>
        </dgm:presLayoutVars>
      </dgm:prSet>
      <dgm:spPr/>
    </dgm:pt>
    <dgm:pt modelId="{07CD00A2-69C5-483A-985C-7B6415F0F0BE}" type="pres">
      <dgm:prSet presAssocID="{E2A77427-8E8C-4534-8FC1-521A1A0568FA}" presName="spaceBetweenRectangles" presStyleCnt="0"/>
      <dgm:spPr/>
    </dgm:pt>
    <dgm:pt modelId="{ABFED011-9041-418B-944D-98C07A56DE81}" type="pres">
      <dgm:prSet presAssocID="{84175CC4-EFD1-4B25-AC62-B6A06234086C}" presName="parentLin" presStyleCnt="0"/>
      <dgm:spPr/>
    </dgm:pt>
    <dgm:pt modelId="{34795C79-9B37-45AE-B69D-6E7AB7C847D6}" type="pres">
      <dgm:prSet presAssocID="{84175CC4-EFD1-4B25-AC62-B6A06234086C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88940E20-C616-42AF-A273-6FBC46B24F55}" type="pres">
      <dgm:prSet presAssocID="{84175CC4-EFD1-4B25-AC62-B6A06234086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B1C9A-ADCC-4C72-952F-7FA61B3BE4F2}" type="pres">
      <dgm:prSet presAssocID="{84175CC4-EFD1-4B25-AC62-B6A06234086C}" presName="negativeSpace" presStyleCnt="0"/>
      <dgm:spPr/>
    </dgm:pt>
    <dgm:pt modelId="{67B1728F-4911-4722-A4B1-A83603BA1DA8}" type="pres">
      <dgm:prSet presAssocID="{84175CC4-EFD1-4B25-AC62-B6A06234086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5A4006E-B3F3-4882-B39F-E559C85CE5B2}" type="presOf" srcId="{DBD5D758-29A1-4041-8111-3AB23C4C6019}" destId="{6F439C85-694F-4664-A39F-B70B7CDFEE2F}" srcOrd="1" destOrd="0" presId="urn:microsoft.com/office/officeart/2005/8/layout/list1"/>
    <dgm:cxn modelId="{4082519E-7088-4EA0-A9D3-92392CB9B830}" srcId="{38E99607-39F1-49E5-9C75-0A98EB5B456C}" destId="{84175CC4-EFD1-4B25-AC62-B6A06234086C}" srcOrd="4" destOrd="0" parTransId="{C4EA14EA-F5B3-4254-9898-0DBF0366ED8F}" sibTransId="{4186052C-B4D7-4E31-81A6-8930D4C4ADA8}"/>
    <dgm:cxn modelId="{526C19F0-6CEC-4A8F-B6BA-BC7768EECFE8}" type="presOf" srcId="{84175CC4-EFD1-4B25-AC62-B6A06234086C}" destId="{34795C79-9B37-45AE-B69D-6E7AB7C847D6}" srcOrd="0" destOrd="0" presId="urn:microsoft.com/office/officeart/2005/8/layout/list1"/>
    <dgm:cxn modelId="{2DC11F68-91EC-4C00-9FF3-BB4E5AF0BC11}" type="presOf" srcId="{1D5888A8-38DE-439A-ABC0-79A5138B6CFA}" destId="{7A2DBA81-8F8C-4E25-B866-E13F5050CBB8}" srcOrd="1" destOrd="0" presId="urn:microsoft.com/office/officeart/2005/8/layout/list1"/>
    <dgm:cxn modelId="{CEAD0CA6-00C4-4722-9421-1886A4BEFAC1}" type="presOf" srcId="{38E99607-39F1-49E5-9C75-0A98EB5B456C}" destId="{D0D9584C-669D-4B10-9808-27D791C549D4}" srcOrd="0" destOrd="0" presId="urn:microsoft.com/office/officeart/2005/8/layout/list1"/>
    <dgm:cxn modelId="{2F729EEB-7222-4534-8FDE-6D401FF9A500}" type="presOf" srcId="{DBD5D758-29A1-4041-8111-3AB23C4C6019}" destId="{191E4AC4-C9CF-4B7E-B583-6073E10CE98F}" srcOrd="0" destOrd="0" presId="urn:microsoft.com/office/officeart/2005/8/layout/list1"/>
    <dgm:cxn modelId="{06AB2FBE-BE5E-454D-81A1-968C3CB70184}" type="presOf" srcId="{2329C641-1087-407D-BFBB-89AE619252CB}" destId="{8127F426-CDDB-441C-82C9-13A927D9A627}" srcOrd="0" destOrd="0" presId="urn:microsoft.com/office/officeart/2005/8/layout/list1"/>
    <dgm:cxn modelId="{12D7573B-FDAC-4F15-9CC6-F91E1AAE40BF}" srcId="{38E99607-39F1-49E5-9C75-0A98EB5B456C}" destId="{DBD5D758-29A1-4041-8111-3AB23C4C6019}" srcOrd="0" destOrd="0" parTransId="{31E86878-9525-4044-8812-6630C99F8050}" sibTransId="{95CA93C9-0C93-43E9-A1B8-EF2D692A3EF1}"/>
    <dgm:cxn modelId="{D7A61A8A-8900-4419-955D-74B20AEF44C7}" srcId="{38E99607-39F1-49E5-9C75-0A98EB5B456C}" destId="{2329C641-1087-407D-BFBB-89AE619252CB}" srcOrd="1" destOrd="0" parTransId="{F69453AF-52C8-411D-A0A9-E31B64297858}" sibTransId="{0173051A-7635-49D4-8012-CD4FFDB4293B}"/>
    <dgm:cxn modelId="{32722E8F-D9C9-4C91-B819-7212137B48F0}" type="presOf" srcId="{CF491E6B-B9C0-487D-8DAF-7027735D4A12}" destId="{5767E4A8-3D8C-464B-A8A5-5048BA3CA138}" srcOrd="0" destOrd="0" presId="urn:microsoft.com/office/officeart/2005/8/layout/list1"/>
    <dgm:cxn modelId="{E0688F79-7013-4B02-A2A5-C262CA164266}" type="presOf" srcId="{2329C641-1087-407D-BFBB-89AE619252CB}" destId="{BB82700A-793D-4BDF-9BFB-13C84F11D9F0}" srcOrd="1" destOrd="0" presId="urn:microsoft.com/office/officeart/2005/8/layout/list1"/>
    <dgm:cxn modelId="{C589D5DC-AEC9-4602-A714-AC95D2AAA463}" srcId="{38E99607-39F1-49E5-9C75-0A98EB5B456C}" destId="{1D5888A8-38DE-439A-ABC0-79A5138B6CFA}" srcOrd="2" destOrd="0" parTransId="{DDF4D15C-90D1-4ABA-A2C5-0DDC07606045}" sibTransId="{64F495D8-926A-43B0-9C46-58A223A346A3}"/>
    <dgm:cxn modelId="{F8823DC7-27CA-4BDD-8AEB-7C6B588EAAD9}" type="presOf" srcId="{CF491E6B-B9C0-487D-8DAF-7027735D4A12}" destId="{DE6485B2-9922-460F-95D0-025881FF5187}" srcOrd="1" destOrd="0" presId="urn:microsoft.com/office/officeart/2005/8/layout/list1"/>
    <dgm:cxn modelId="{DC111CB0-5C3F-4947-BBCC-77472E070D70}" type="presOf" srcId="{1D5888A8-38DE-439A-ABC0-79A5138B6CFA}" destId="{425449C8-39AB-453C-B306-814AC9641081}" srcOrd="0" destOrd="0" presId="urn:microsoft.com/office/officeart/2005/8/layout/list1"/>
    <dgm:cxn modelId="{E901BB9F-8F9B-46FD-80DC-EE9C9A2A28B0}" type="presOf" srcId="{84175CC4-EFD1-4B25-AC62-B6A06234086C}" destId="{88940E20-C616-42AF-A273-6FBC46B24F55}" srcOrd="1" destOrd="0" presId="urn:microsoft.com/office/officeart/2005/8/layout/list1"/>
    <dgm:cxn modelId="{0DCA7D06-D3FC-4F31-A926-E625BEAF6B27}" srcId="{38E99607-39F1-49E5-9C75-0A98EB5B456C}" destId="{CF491E6B-B9C0-487D-8DAF-7027735D4A12}" srcOrd="3" destOrd="0" parTransId="{4E8AE9B5-E516-47ED-B2BF-F4C7272FE90A}" sibTransId="{E2A77427-8E8C-4534-8FC1-521A1A0568FA}"/>
    <dgm:cxn modelId="{6242A338-A704-494E-AA0F-CC61AF838148}" type="presParOf" srcId="{D0D9584C-669D-4B10-9808-27D791C549D4}" destId="{E0424A0C-294E-4266-8FB0-1B3E09EF3335}" srcOrd="0" destOrd="0" presId="urn:microsoft.com/office/officeart/2005/8/layout/list1"/>
    <dgm:cxn modelId="{8AEC79BB-2D75-4D11-B6E6-E895403A04CE}" type="presParOf" srcId="{E0424A0C-294E-4266-8FB0-1B3E09EF3335}" destId="{191E4AC4-C9CF-4B7E-B583-6073E10CE98F}" srcOrd="0" destOrd="0" presId="urn:microsoft.com/office/officeart/2005/8/layout/list1"/>
    <dgm:cxn modelId="{4125C619-50FA-4A11-A837-02A70F74D6C2}" type="presParOf" srcId="{E0424A0C-294E-4266-8FB0-1B3E09EF3335}" destId="{6F439C85-694F-4664-A39F-B70B7CDFEE2F}" srcOrd="1" destOrd="0" presId="urn:microsoft.com/office/officeart/2005/8/layout/list1"/>
    <dgm:cxn modelId="{923FB99C-1D13-433E-A282-1519A8A74641}" type="presParOf" srcId="{D0D9584C-669D-4B10-9808-27D791C549D4}" destId="{A0A1F06B-C102-49E3-9BD6-5BE04FE2FBF6}" srcOrd="1" destOrd="0" presId="urn:microsoft.com/office/officeart/2005/8/layout/list1"/>
    <dgm:cxn modelId="{DA027749-199A-40F4-A235-86DC0DC13626}" type="presParOf" srcId="{D0D9584C-669D-4B10-9808-27D791C549D4}" destId="{B8C19F99-CA13-405A-803A-BBCC8090A993}" srcOrd="2" destOrd="0" presId="urn:microsoft.com/office/officeart/2005/8/layout/list1"/>
    <dgm:cxn modelId="{426A1A33-7C52-4B80-A32E-4B41E1B21453}" type="presParOf" srcId="{D0D9584C-669D-4B10-9808-27D791C549D4}" destId="{3DE712B0-0DE0-4685-8F8D-25DBC600F03E}" srcOrd="3" destOrd="0" presId="urn:microsoft.com/office/officeart/2005/8/layout/list1"/>
    <dgm:cxn modelId="{43591AAE-A602-486A-B7F6-876201E190BE}" type="presParOf" srcId="{D0D9584C-669D-4B10-9808-27D791C549D4}" destId="{654BEA09-578D-4502-85AD-CB509EA4AE5B}" srcOrd="4" destOrd="0" presId="urn:microsoft.com/office/officeart/2005/8/layout/list1"/>
    <dgm:cxn modelId="{102465B5-2697-465D-A87E-09AFBF764E7F}" type="presParOf" srcId="{654BEA09-578D-4502-85AD-CB509EA4AE5B}" destId="{8127F426-CDDB-441C-82C9-13A927D9A627}" srcOrd="0" destOrd="0" presId="urn:microsoft.com/office/officeart/2005/8/layout/list1"/>
    <dgm:cxn modelId="{86F2535A-C60F-4145-92B6-A614F55D5504}" type="presParOf" srcId="{654BEA09-578D-4502-85AD-CB509EA4AE5B}" destId="{BB82700A-793D-4BDF-9BFB-13C84F11D9F0}" srcOrd="1" destOrd="0" presId="urn:microsoft.com/office/officeart/2005/8/layout/list1"/>
    <dgm:cxn modelId="{B0C9BC4A-F4C9-4F89-AFA6-5E5804282A91}" type="presParOf" srcId="{D0D9584C-669D-4B10-9808-27D791C549D4}" destId="{748BF89B-615A-44A7-BEA9-48650788442B}" srcOrd="5" destOrd="0" presId="urn:microsoft.com/office/officeart/2005/8/layout/list1"/>
    <dgm:cxn modelId="{607B968F-0243-491A-9AC8-8F011463C4F7}" type="presParOf" srcId="{D0D9584C-669D-4B10-9808-27D791C549D4}" destId="{C7254BCD-34E8-4DE9-BC06-650E6182781D}" srcOrd="6" destOrd="0" presId="urn:microsoft.com/office/officeart/2005/8/layout/list1"/>
    <dgm:cxn modelId="{9210DFC4-9D29-4037-963C-EB197FE29042}" type="presParOf" srcId="{D0D9584C-669D-4B10-9808-27D791C549D4}" destId="{689F7B37-8A4F-4469-A1AE-F6134B8CF6EC}" srcOrd="7" destOrd="0" presId="urn:microsoft.com/office/officeart/2005/8/layout/list1"/>
    <dgm:cxn modelId="{3E6C4ABD-3428-46D1-8680-103070AE1271}" type="presParOf" srcId="{D0D9584C-669D-4B10-9808-27D791C549D4}" destId="{F871E026-6765-49CD-8341-EB730561CEF8}" srcOrd="8" destOrd="0" presId="urn:microsoft.com/office/officeart/2005/8/layout/list1"/>
    <dgm:cxn modelId="{14721CB3-42A4-4A27-85F3-ECAF81151D6D}" type="presParOf" srcId="{F871E026-6765-49CD-8341-EB730561CEF8}" destId="{425449C8-39AB-453C-B306-814AC9641081}" srcOrd="0" destOrd="0" presId="urn:microsoft.com/office/officeart/2005/8/layout/list1"/>
    <dgm:cxn modelId="{B87C3891-1C10-4A12-A49A-2D3ADDF57CF9}" type="presParOf" srcId="{F871E026-6765-49CD-8341-EB730561CEF8}" destId="{7A2DBA81-8F8C-4E25-B866-E13F5050CBB8}" srcOrd="1" destOrd="0" presId="urn:microsoft.com/office/officeart/2005/8/layout/list1"/>
    <dgm:cxn modelId="{974382F5-20A6-4686-9EE8-55FDB993F119}" type="presParOf" srcId="{D0D9584C-669D-4B10-9808-27D791C549D4}" destId="{D92AB5ED-7AEB-4B80-AEE8-C4A174349E28}" srcOrd="9" destOrd="0" presId="urn:microsoft.com/office/officeart/2005/8/layout/list1"/>
    <dgm:cxn modelId="{252A1292-B256-4D5A-B2CE-96DC6DFCB0F4}" type="presParOf" srcId="{D0D9584C-669D-4B10-9808-27D791C549D4}" destId="{D7FFA7AA-BEFE-411C-8346-B8699C1E6A89}" srcOrd="10" destOrd="0" presId="urn:microsoft.com/office/officeart/2005/8/layout/list1"/>
    <dgm:cxn modelId="{76A12969-A4B2-47D0-B26D-35A77B05F00E}" type="presParOf" srcId="{D0D9584C-669D-4B10-9808-27D791C549D4}" destId="{68B4EAE4-F474-41E9-B2DF-29DAA7B1CACF}" srcOrd="11" destOrd="0" presId="urn:microsoft.com/office/officeart/2005/8/layout/list1"/>
    <dgm:cxn modelId="{7BC5E850-F266-4699-ACA6-2970C136A940}" type="presParOf" srcId="{D0D9584C-669D-4B10-9808-27D791C549D4}" destId="{9BA127A3-FC6C-4209-91DE-43DF1372AA95}" srcOrd="12" destOrd="0" presId="urn:microsoft.com/office/officeart/2005/8/layout/list1"/>
    <dgm:cxn modelId="{92B5176E-3B6F-4178-866B-A5F14934EF91}" type="presParOf" srcId="{9BA127A3-FC6C-4209-91DE-43DF1372AA95}" destId="{5767E4A8-3D8C-464B-A8A5-5048BA3CA138}" srcOrd="0" destOrd="0" presId="urn:microsoft.com/office/officeart/2005/8/layout/list1"/>
    <dgm:cxn modelId="{BAC73A05-32B5-45BD-8698-668C94B4C366}" type="presParOf" srcId="{9BA127A3-FC6C-4209-91DE-43DF1372AA95}" destId="{DE6485B2-9922-460F-95D0-025881FF5187}" srcOrd="1" destOrd="0" presId="urn:microsoft.com/office/officeart/2005/8/layout/list1"/>
    <dgm:cxn modelId="{F887CB2A-6594-4708-83A7-2341CD9F467A}" type="presParOf" srcId="{D0D9584C-669D-4B10-9808-27D791C549D4}" destId="{87FB5C02-D2F5-418A-94A7-A118232CCF73}" srcOrd="13" destOrd="0" presId="urn:microsoft.com/office/officeart/2005/8/layout/list1"/>
    <dgm:cxn modelId="{7BEF95AE-E380-4D84-84D6-EDEEAAEABD3A}" type="presParOf" srcId="{D0D9584C-669D-4B10-9808-27D791C549D4}" destId="{8B86F689-7D7B-4A71-858B-BA71D2B0110F}" srcOrd="14" destOrd="0" presId="urn:microsoft.com/office/officeart/2005/8/layout/list1"/>
    <dgm:cxn modelId="{C30E6BF9-1138-4017-92F2-C79409696AAB}" type="presParOf" srcId="{D0D9584C-669D-4B10-9808-27D791C549D4}" destId="{07CD00A2-69C5-483A-985C-7B6415F0F0BE}" srcOrd="15" destOrd="0" presId="urn:microsoft.com/office/officeart/2005/8/layout/list1"/>
    <dgm:cxn modelId="{F6F9F458-ACC4-49B4-9FED-DCF8CEEF14E2}" type="presParOf" srcId="{D0D9584C-669D-4B10-9808-27D791C549D4}" destId="{ABFED011-9041-418B-944D-98C07A56DE81}" srcOrd="16" destOrd="0" presId="urn:microsoft.com/office/officeart/2005/8/layout/list1"/>
    <dgm:cxn modelId="{1C994274-A1ED-43FE-8F80-C13E88EFB48C}" type="presParOf" srcId="{ABFED011-9041-418B-944D-98C07A56DE81}" destId="{34795C79-9B37-45AE-B69D-6E7AB7C847D6}" srcOrd="0" destOrd="0" presId="urn:microsoft.com/office/officeart/2005/8/layout/list1"/>
    <dgm:cxn modelId="{C259A365-A6F9-416C-93B5-328FC33B0B5D}" type="presParOf" srcId="{ABFED011-9041-418B-944D-98C07A56DE81}" destId="{88940E20-C616-42AF-A273-6FBC46B24F55}" srcOrd="1" destOrd="0" presId="urn:microsoft.com/office/officeart/2005/8/layout/list1"/>
    <dgm:cxn modelId="{22129160-497B-45B4-91B3-C627791BAB8F}" type="presParOf" srcId="{D0D9584C-669D-4B10-9808-27D791C549D4}" destId="{AB8B1C9A-ADCC-4C72-952F-7FA61B3BE4F2}" srcOrd="17" destOrd="0" presId="urn:microsoft.com/office/officeart/2005/8/layout/list1"/>
    <dgm:cxn modelId="{02D5F70A-C3E7-433F-9E1B-7B6601B0884E}" type="presParOf" srcId="{D0D9584C-669D-4B10-9808-27D791C549D4}" destId="{67B1728F-4911-4722-A4B1-A83603BA1DA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BA567C-2C3D-4ABA-B364-C4A56AAE5F27}" type="doc">
      <dgm:prSet loTypeId="urn:microsoft.com/office/officeart/2005/8/layout/arrow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D1CF674-4B25-410F-A056-8B15CDC927E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Непрямий комплімент</a:t>
          </a:r>
          <a:r>
            <a:rPr lang="uk-UA" b="1" i="1" dirty="0" smtClean="0">
              <a:solidFill>
                <a:schemeClr val="bg1"/>
              </a:solidFill>
            </a:rPr>
            <a:t>: Звертаюся до Вас як до визнаного авторитету в питанні….</a:t>
          </a:r>
          <a:endParaRPr lang="ru-RU" b="1" dirty="0">
            <a:solidFill>
              <a:schemeClr val="bg1"/>
            </a:solidFill>
          </a:endParaRPr>
        </a:p>
      </dgm:t>
    </dgm:pt>
    <dgm:pt modelId="{36611C35-075A-4A66-BD61-F9EFF2741D71}" type="parTrans" cxnId="{7C386B32-F00C-4A8B-AE35-66CB071DDCD9}">
      <dgm:prSet/>
      <dgm:spPr/>
      <dgm:t>
        <a:bodyPr/>
        <a:lstStyle/>
        <a:p>
          <a:endParaRPr lang="ru-RU"/>
        </a:p>
      </dgm:t>
    </dgm:pt>
    <dgm:pt modelId="{C93644A9-9834-4D2F-9F6F-33D185FFB967}" type="sibTrans" cxnId="{7C386B32-F00C-4A8B-AE35-66CB071DDCD9}">
      <dgm:prSet/>
      <dgm:spPr/>
      <dgm:t>
        <a:bodyPr/>
        <a:lstStyle/>
        <a:p>
          <a:endParaRPr lang="ru-RU"/>
        </a:p>
      </dgm:t>
    </dgm:pt>
    <dgm:pt modelId="{B0E3F862-9279-4677-9438-001673F01184}">
      <dgm:prSet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Прямий комплімент: </a:t>
          </a:r>
          <a:r>
            <a:rPr lang="uk-UA" b="1" i="1" dirty="0" smtClean="0">
              <a:solidFill>
                <a:schemeClr val="bg1"/>
              </a:solidFill>
            </a:rPr>
            <a:t>Як і завжди ви </a:t>
          </a:r>
          <a:r>
            <a:rPr lang="uk-UA" b="1" i="1" dirty="0" smtClean="0">
              <a:solidFill>
                <a:schemeClr val="bg1"/>
              </a:solidFill>
            </a:rPr>
            <a:t>бездоганно впоралися з цією складною проблемою.</a:t>
          </a:r>
          <a:endParaRPr lang="ru-RU" b="1" dirty="0">
            <a:solidFill>
              <a:schemeClr val="bg1"/>
            </a:solidFill>
          </a:endParaRPr>
        </a:p>
      </dgm:t>
    </dgm:pt>
    <dgm:pt modelId="{3DD7E017-A650-4C08-B39A-CAF0AF132300}" type="parTrans" cxnId="{7F87AA4C-DFAC-4394-BA80-4BFF446094B5}">
      <dgm:prSet/>
      <dgm:spPr/>
      <dgm:t>
        <a:bodyPr/>
        <a:lstStyle/>
        <a:p>
          <a:endParaRPr lang="ru-RU"/>
        </a:p>
      </dgm:t>
    </dgm:pt>
    <dgm:pt modelId="{12A4EEBF-74AC-48D6-A2C6-191DCCC2007A}" type="sibTrans" cxnId="{7F87AA4C-DFAC-4394-BA80-4BFF446094B5}">
      <dgm:prSet/>
      <dgm:spPr/>
      <dgm:t>
        <a:bodyPr/>
        <a:lstStyle/>
        <a:p>
          <a:endParaRPr lang="ru-RU"/>
        </a:p>
      </dgm:t>
    </dgm:pt>
    <dgm:pt modelId="{5A786E47-8FC4-49A1-BA97-510109B84320}" type="pres">
      <dgm:prSet presAssocID="{45BA567C-2C3D-4ABA-B364-C4A56AAE5F2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205F0D-ECC8-4F63-8208-F39D25A3456F}" type="pres">
      <dgm:prSet presAssocID="{3D1CF674-4B25-410F-A056-8B15CDC927E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29A0B-7289-4903-9AAF-7856A5D9ED7E}" type="pres">
      <dgm:prSet presAssocID="{B0E3F862-9279-4677-9438-001673F01184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386B32-F00C-4A8B-AE35-66CB071DDCD9}" srcId="{45BA567C-2C3D-4ABA-B364-C4A56AAE5F27}" destId="{3D1CF674-4B25-410F-A056-8B15CDC927E8}" srcOrd="0" destOrd="0" parTransId="{36611C35-075A-4A66-BD61-F9EFF2741D71}" sibTransId="{C93644A9-9834-4D2F-9F6F-33D185FFB967}"/>
    <dgm:cxn modelId="{0558E042-B288-4175-995E-56CAFF366A37}" type="presOf" srcId="{3D1CF674-4B25-410F-A056-8B15CDC927E8}" destId="{52205F0D-ECC8-4F63-8208-F39D25A3456F}" srcOrd="0" destOrd="0" presId="urn:microsoft.com/office/officeart/2005/8/layout/arrow5"/>
    <dgm:cxn modelId="{7F87AA4C-DFAC-4394-BA80-4BFF446094B5}" srcId="{45BA567C-2C3D-4ABA-B364-C4A56AAE5F27}" destId="{B0E3F862-9279-4677-9438-001673F01184}" srcOrd="1" destOrd="0" parTransId="{3DD7E017-A650-4C08-B39A-CAF0AF132300}" sibTransId="{12A4EEBF-74AC-48D6-A2C6-191DCCC2007A}"/>
    <dgm:cxn modelId="{7CCC7602-5135-4E90-A1F5-4D6E717B5003}" type="presOf" srcId="{45BA567C-2C3D-4ABA-B364-C4A56AAE5F27}" destId="{5A786E47-8FC4-49A1-BA97-510109B84320}" srcOrd="0" destOrd="0" presId="urn:microsoft.com/office/officeart/2005/8/layout/arrow5"/>
    <dgm:cxn modelId="{FF32BB95-D80A-4B05-B4D4-37F52C4E392D}" type="presOf" srcId="{B0E3F862-9279-4677-9438-001673F01184}" destId="{47D29A0B-7289-4903-9AAF-7856A5D9ED7E}" srcOrd="0" destOrd="0" presId="urn:microsoft.com/office/officeart/2005/8/layout/arrow5"/>
    <dgm:cxn modelId="{ABC57C13-AC40-475E-A0B9-3BF34DE229C6}" type="presParOf" srcId="{5A786E47-8FC4-49A1-BA97-510109B84320}" destId="{52205F0D-ECC8-4F63-8208-F39D25A3456F}" srcOrd="0" destOrd="0" presId="urn:microsoft.com/office/officeart/2005/8/layout/arrow5"/>
    <dgm:cxn modelId="{91C1D654-3883-4FC4-B0A0-AD9C03F51C5D}" type="presParOf" srcId="{5A786E47-8FC4-49A1-BA97-510109B84320}" destId="{47D29A0B-7289-4903-9AAF-7856A5D9ED7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9ACC4F-A941-49AC-8028-916361E3FA73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422A95C-6814-4041-BFC5-8359FF6D2D7A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відповідь</a:t>
          </a:r>
          <a:endParaRPr lang="ru-RU" b="1" dirty="0">
            <a:solidFill>
              <a:schemeClr val="bg1"/>
            </a:solidFill>
          </a:endParaRPr>
        </a:p>
      </dgm:t>
    </dgm:pt>
    <dgm:pt modelId="{D58BD77D-B69F-48CA-A0F5-6D2EB7057D03}" type="parTrans" cxnId="{6EF3F1D2-0349-44C6-8B22-BE2452807D3F}">
      <dgm:prSet/>
      <dgm:spPr/>
      <dgm:t>
        <a:bodyPr/>
        <a:lstStyle/>
        <a:p>
          <a:endParaRPr lang="ru-RU"/>
        </a:p>
      </dgm:t>
    </dgm:pt>
    <dgm:pt modelId="{EB5E5057-B89D-4005-8442-E2371A370BE6}" type="sibTrans" cxnId="{6EF3F1D2-0349-44C6-8B22-BE2452807D3F}">
      <dgm:prSet/>
      <dgm:spPr/>
      <dgm:t>
        <a:bodyPr/>
        <a:lstStyle/>
        <a:p>
          <a:endParaRPr lang="ru-RU"/>
        </a:p>
      </dgm:t>
    </dgm:pt>
    <dgm:pt modelId="{D1EEA0D5-BCDC-4AFE-B10C-93079E023C4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Обов’язкова, хоча б посмішкою</a:t>
          </a:r>
          <a:endParaRPr lang="ru-RU" b="1" dirty="0">
            <a:solidFill>
              <a:schemeClr val="bg1"/>
            </a:solidFill>
          </a:endParaRPr>
        </a:p>
      </dgm:t>
    </dgm:pt>
    <dgm:pt modelId="{3AF0759B-0ED8-477D-A8AE-E3448DB10D0E}" type="parTrans" cxnId="{61EF96DD-152D-45D5-864A-A8E004F3A54D}">
      <dgm:prSet/>
      <dgm:spPr/>
      <dgm:t>
        <a:bodyPr/>
        <a:lstStyle/>
        <a:p>
          <a:endParaRPr lang="ru-RU"/>
        </a:p>
      </dgm:t>
    </dgm:pt>
    <dgm:pt modelId="{A46681BC-11D4-422C-89AB-FE9F8AA521F4}" type="sibTrans" cxnId="{61EF96DD-152D-45D5-864A-A8E004F3A54D}">
      <dgm:prSet/>
      <dgm:spPr/>
      <dgm:t>
        <a:bodyPr/>
        <a:lstStyle/>
        <a:p>
          <a:endParaRPr lang="ru-RU"/>
        </a:p>
      </dgm:t>
    </dgm:pt>
    <dgm:pt modelId="{B44BD98F-FC77-43EE-9B9B-3340EF60AB52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Дякую, мені приємно це чути саме від вас</a:t>
          </a:r>
          <a:endParaRPr lang="ru-RU" b="1" dirty="0">
            <a:solidFill>
              <a:schemeClr val="bg1"/>
            </a:solidFill>
          </a:endParaRPr>
        </a:p>
      </dgm:t>
    </dgm:pt>
    <dgm:pt modelId="{5FDCBB33-E4F4-49D5-84FC-97A2A03C0805}" type="parTrans" cxnId="{243401FA-D673-43F5-8FE9-14158F9B0E1F}">
      <dgm:prSet/>
      <dgm:spPr/>
      <dgm:t>
        <a:bodyPr/>
        <a:lstStyle/>
        <a:p>
          <a:endParaRPr lang="ru-RU"/>
        </a:p>
      </dgm:t>
    </dgm:pt>
    <dgm:pt modelId="{8B520AF3-6228-4743-A4FF-059FA25F3DD3}" type="sibTrans" cxnId="{243401FA-D673-43F5-8FE9-14158F9B0E1F}">
      <dgm:prSet/>
      <dgm:spPr/>
      <dgm:t>
        <a:bodyPr/>
        <a:lstStyle/>
        <a:p>
          <a:endParaRPr lang="ru-RU"/>
        </a:p>
      </dgm:t>
    </dgm:pt>
    <dgm:pt modelId="{C64C617E-D16A-49BD-899C-42DCC3AAEF95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Приємно чути ваші слова</a:t>
          </a:r>
          <a:endParaRPr lang="ru-RU" b="1" dirty="0">
            <a:solidFill>
              <a:schemeClr val="bg1"/>
            </a:solidFill>
          </a:endParaRPr>
        </a:p>
      </dgm:t>
    </dgm:pt>
    <dgm:pt modelId="{99D8BB70-26A3-48BA-A6AB-17F307EC9AAB}" type="parTrans" cxnId="{F8DD0554-4109-424C-B24F-E94467457C09}">
      <dgm:prSet/>
      <dgm:spPr/>
      <dgm:t>
        <a:bodyPr/>
        <a:lstStyle/>
        <a:p>
          <a:endParaRPr lang="ru-RU"/>
        </a:p>
      </dgm:t>
    </dgm:pt>
    <dgm:pt modelId="{47EF8F24-AAB9-40C2-B181-CBF4B1A99D84}" type="sibTrans" cxnId="{F8DD0554-4109-424C-B24F-E94467457C09}">
      <dgm:prSet/>
      <dgm:spPr/>
      <dgm:t>
        <a:bodyPr/>
        <a:lstStyle/>
        <a:p>
          <a:endParaRPr lang="ru-RU"/>
        </a:p>
      </dgm:t>
    </dgm:pt>
    <dgm:pt modelId="{CDA1D178-E76B-4DAE-A8A1-E491610C4D2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Щиро захоплюся вашим умінням підняти мені  настрій</a:t>
          </a:r>
          <a:endParaRPr lang="ru-RU" b="1" dirty="0">
            <a:solidFill>
              <a:schemeClr val="bg1"/>
            </a:solidFill>
          </a:endParaRPr>
        </a:p>
      </dgm:t>
    </dgm:pt>
    <dgm:pt modelId="{CAE3EE68-ECD5-4AF9-BD07-C91281A17618}" type="parTrans" cxnId="{8AE200CA-5FF5-4752-AAF9-33ADE30AF617}">
      <dgm:prSet/>
      <dgm:spPr/>
      <dgm:t>
        <a:bodyPr/>
        <a:lstStyle/>
        <a:p>
          <a:endParaRPr lang="ru-RU"/>
        </a:p>
      </dgm:t>
    </dgm:pt>
    <dgm:pt modelId="{EEFA6CE8-7AAC-4F53-BC3F-2D2DA87FB324}" type="sibTrans" cxnId="{8AE200CA-5FF5-4752-AAF9-33ADE30AF617}">
      <dgm:prSet/>
      <dgm:spPr/>
      <dgm:t>
        <a:bodyPr/>
        <a:lstStyle/>
        <a:p>
          <a:endParaRPr lang="ru-RU"/>
        </a:p>
      </dgm:t>
    </dgm:pt>
    <dgm:pt modelId="{30BCB7D7-42DF-4185-AA9F-CCC66E541785}" type="pres">
      <dgm:prSet presAssocID="{A19ACC4F-A941-49AC-8028-916361E3FA7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C21357-8E39-4585-BDE5-5C02E9277A40}" type="pres">
      <dgm:prSet presAssocID="{A19ACC4F-A941-49AC-8028-916361E3FA73}" presName="matrix" presStyleCnt="0"/>
      <dgm:spPr/>
    </dgm:pt>
    <dgm:pt modelId="{316BE651-1298-4971-81D2-9970AEBFB79A}" type="pres">
      <dgm:prSet presAssocID="{A19ACC4F-A941-49AC-8028-916361E3FA73}" presName="tile1" presStyleLbl="node1" presStyleIdx="0" presStyleCnt="4"/>
      <dgm:spPr/>
      <dgm:t>
        <a:bodyPr/>
        <a:lstStyle/>
        <a:p>
          <a:endParaRPr lang="ru-RU"/>
        </a:p>
      </dgm:t>
    </dgm:pt>
    <dgm:pt modelId="{5930A62E-B3CA-40D2-BA8C-166655DF2765}" type="pres">
      <dgm:prSet presAssocID="{A19ACC4F-A941-49AC-8028-916361E3FA7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FF4F05-0922-49FA-8BA2-7D1E850F7E80}" type="pres">
      <dgm:prSet presAssocID="{A19ACC4F-A941-49AC-8028-916361E3FA73}" presName="tile2" presStyleLbl="node1" presStyleIdx="1" presStyleCnt="4"/>
      <dgm:spPr/>
      <dgm:t>
        <a:bodyPr/>
        <a:lstStyle/>
        <a:p>
          <a:endParaRPr lang="ru-RU"/>
        </a:p>
      </dgm:t>
    </dgm:pt>
    <dgm:pt modelId="{4D51EC2E-1A61-45F3-AF3A-4AE394141CBB}" type="pres">
      <dgm:prSet presAssocID="{A19ACC4F-A941-49AC-8028-916361E3FA7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335FE-A531-4D3B-BF3F-AB3CAB6F9D36}" type="pres">
      <dgm:prSet presAssocID="{A19ACC4F-A941-49AC-8028-916361E3FA73}" presName="tile3" presStyleLbl="node1" presStyleIdx="2" presStyleCnt="4"/>
      <dgm:spPr/>
      <dgm:t>
        <a:bodyPr/>
        <a:lstStyle/>
        <a:p>
          <a:endParaRPr lang="ru-RU"/>
        </a:p>
      </dgm:t>
    </dgm:pt>
    <dgm:pt modelId="{73CC2666-746E-44C6-AB5A-DE7B937DF99C}" type="pres">
      <dgm:prSet presAssocID="{A19ACC4F-A941-49AC-8028-916361E3FA7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E8FFF-694B-4F21-887A-CD0B1F3716ED}" type="pres">
      <dgm:prSet presAssocID="{A19ACC4F-A941-49AC-8028-916361E3FA73}" presName="tile4" presStyleLbl="node1" presStyleIdx="3" presStyleCnt="4"/>
      <dgm:spPr/>
      <dgm:t>
        <a:bodyPr/>
        <a:lstStyle/>
        <a:p>
          <a:endParaRPr lang="ru-RU"/>
        </a:p>
      </dgm:t>
    </dgm:pt>
    <dgm:pt modelId="{73EC0582-4385-477C-A008-C8A863BB85EC}" type="pres">
      <dgm:prSet presAssocID="{A19ACC4F-A941-49AC-8028-916361E3FA7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14F9C-35E0-4404-8175-54BF587393CE}" type="pres">
      <dgm:prSet presAssocID="{A19ACC4F-A941-49AC-8028-916361E3FA73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AE200CA-5FF5-4752-AAF9-33ADE30AF617}" srcId="{B422A95C-6814-4041-BFC5-8359FF6D2D7A}" destId="{CDA1D178-E76B-4DAE-A8A1-E491610C4D29}" srcOrd="3" destOrd="0" parTransId="{CAE3EE68-ECD5-4AF9-BD07-C91281A17618}" sibTransId="{EEFA6CE8-7AAC-4F53-BC3F-2D2DA87FB324}"/>
    <dgm:cxn modelId="{AC4216D5-12DF-481B-9991-2933C5D250D0}" type="presOf" srcId="{D1EEA0D5-BCDC-4AFE-B10C-93079E023C48}" destId="{316BE651-1298-4971-81D2-9970AEBFB79A}" srcOrd="0" destOrd="0" presId="urn:microsoft.com/office/officeart/2005/8/layout/matrix1"/>
    <dgm:cxn modelId="{41C6643E-C42B-42EA-97E3-F1B1A4C85FD7}" type="presOf" srcId="{C64C617E-D16A-49BD-899C-42DCC3AAEF95}" destId="{95F335FE-A531-4D3B-BF3F-AB3CAB6F9D36}" srcOrd="0" destOrd="0" presId="urn:microsoft.com/office/officeart/2005/8/layout/matrix1"/>
    <dgm:cxn modelId="{F8DD0554-4109-424C-B24F-E94467457C09}" srcId="{B422A95C-6814-4041-BFC5-8359FF6D2D7A}" destId="{C64C617E-D16A-49BD-899C-42DCC3AAEF95}" srcOrd="2" destOrd="0" parTransId="{99D8BB70-26A3-48BA-A6AB-17F307EC9AAB}" sibTransId="{47EF8F24-AAB9-40C2-B181-CBF4B1A99D84}"/>
    <dgm:cxn modelId="{F4389F76-9B2A-4199-8467-3511A1E83BD5}" type="presOf" srcId="{C64C617E-D16A-49BD-899C-42DCC3AAEF95}" destId="{73CC2666-746E-44C6-AB5A-DE7B937DF99C}" srcOrd="1" destOrd="0" presId="urn:microsoft.com/office/officeart/2005/8/layout/matrix1"/>
    <dgm:cxn modelId="{61EF96DD-152D-45D5-864A-A8E004F3A54D}" srcId="{B422A95C-6814-4041-BFC5-8359FF6D2D7A}" destId="{D1EEA0D5-BCDC-4AFE-B10C-93079E023C48}" srcOrd="0" destOrd="0" parTransId="{3AF0759B-0ED8-477D-A8AE-E3448DB10D0E}" sibTransId="{A46681BC-11D4-422C-89AB-FE9F8AA521F4}"/>
    <dgm:cxn modelId="{D0EC2178-6471-4175-A868-115E1559F0E2}" type="presOf" srcId="{CDA1D178-E76B-4DAE-A8A1-E491610C4D29}" destId="{73EC0582-4385-477C-A008-C8A863BB85EC}" srcOrd="1" destOrd="0" presId="urn:microsoft.com/office/officeart/2005/8/layout/matrix1"/>
    <dgm:cxn modelId="{093AF896-20AE-4598-911E-77F4A42E6C14}" type="presOf" srcId="{CDA1D178-E76B-4DAE-A8A1-E491610C4D29}" destId="{061E8FFF-694B-4F21-887A-CD0B1F3716ED}" srcOrd="0" destOrd="0" presId="urn:microsoft.com/office/officeart/2005/8/layout/matrix1"/>
    <dgm:cxn modelId="{E9A9C3E9-535D-44A1-8818-077E3E1D8F56}" type="presOf" srcId="{B44BD98F-FC77-43EE-9B9B-3340EF60AB52}" destId="{4D51EC2E-1A61-45F3-AF3A-4AE394141CBB}" srcOrd="1" destOrd="0" presId="urn:microsoft.com/office/officeart/2005/8/layout/matrix1"/>
    <dgm:cxn modelId="{70E2DCA3-15A3-4736-8836-2F9D9FEA922B}" type="presOf" srcId="{B44BD98F-FC77-43EE-9B9B-3340EF60AB52}" destId="{59FF4F05-0922-49FA-8BA2-7D1E850F7E80}" srcOrd="0" destOrd="0" presId="urn:microsoft.com/office/officeart/2005/8/layout/matrix1"/>
    <dgm:cxn modelId="{A3011E3D-1ED4-4A86-9527-518B59F24C40}" type="presOf" srcId="{B422A95C-6814-4041-BFC5-8359FF6D2D7A}" destId="{B7014F9C-35E0-4404-8175-54BF587393CE}" srcOrd="0" destOrd="0" presId="urn:microsoft.com/office/officeart/2005/8/layout/matrix1"/>
    <dgm:cxn modelId="{6EF3F1D2-0349-44C6-8B22-BE2452807D3F}" srcId="{A19ACC4F-A941-49AC-8028-916361E3FA73}" destId="{B422A95C-6814-4041-BFC5-8359FF6D2D7A}" srcOrd="0" destOrd="0" parTransId="{D58BD77D-B69F-48CA-A0F5-6D2EB7057D03}" sibTransId="{EB5E5057-B89D-4005-8442-E2371A370BE6}"/>
    <dgm:cxn modelId="{C3D3F1CB-CB07-431B-A7A8-B3914228C45C}" type="presOf" srcId="{D1EEA0D5-BCDC-4AFE-B10C-93079E023C48}" destId="{5930A62E-B3CA-40D2-BA8C-166655DF2765}" srcOrd="1" destOrd="0" presId="urn:microsoft.com/office/officeart/2005/8/layout/matrix1"/>
    <dgm:cxn modelId="{243401FA-D673-43F5-8FE9-14158F9B0E1F}" srcId="{B422A95C-6814-4041-BFC5-8359FF6D2D7A}" destId="{B44BD98F-FC77-43EE-9B9B-3340EF60AB52}" srcOrd="1" destOrd="0" parTransId="{5FDCBB33-E4F4-49D5-84FC-97A2A03C0805}" sibTransId="{8B520AF3-6228-4743-A4FF-059FA25F3DD3}"/>
    <dgm:cxn modelId="{504306D1-AB52-498E-9204-CD9762FC5D0E}" type="presOf" srcId="{A19ACC4F-A941-49AC-8028-916361E3FA73}" destId="{30BCB7D7-42DF-4185-AA9F-CCC66E541785}" srcOrd="0" destOrd="0" presId="urn:microsoft.com/office/officeart/2005/8/layout/matrix1"/>
    <dgm:cxn modelId="{B8D7D81C-EED1-4F3B-B24D-9F9F6E7D0684}" type="presParOf" srcId="{30BCB7D7-42DF-4185-AA9F-CCC66E541785}" destId="{E4C21357-8E39-4585-BDE5-5C02E9277A40}" srcOrd="0" destOrd="0" presId="urn:microsoft.com/office/officeart/2005/8/layout/matrix1"/>
    <dgm:cxn modelId="{BFB00C9A-F1EA-4475-9FA2-3B298EFD99EE}" type="presParOf" srcId="{E4C21357-8E39-4585-BDE5-5C02E9277A40}" destId="{316BE651-1298-4971-81D2-9970AEBFB79A}" srcOrd="0" destOrd="0" presId="urn:microsoft.com/office/officeart/2005/8/layout/matrix1"/>
    <dgm:cxn modelId="{461FC19C-231B-4951-9B1A-798D51A4DAD9}" type="presParOf" srcId="{E4C21357-8E39-4585-BDE5-5C02E9277A40}" destId="{5930A62E-B3CA-40D2-BA8C-166655DF2765}" srcOrd="1" destOrd="0" presId="urn:microsoft.com/office/officeart/2005/8/layout/matrix1"/>
    <dgm:cxn modelId="{D264C57B-9934-42BD-9217-B7722D19369F}" type="presParOf" srcId="{E4C21357-8E39-4585-BDE5-5C02E9277A40}" destId="{59FF4F05-0922-49FA-8BA2-7D1E850F7E80}" srcOrd="2" destOrd="0" presId="urn:microsoft.com/office/officeart/2005/8/layout/matrix1"/>
    <dgm:cxn modelId="{853EC2DE-8972-48BC-811B-28BB322A6E17}" type="presParOf" srcId="{E4C21357-8E39-4585-BDE5-5C02E9277A40}" destId="{4D51EC2E-1A61-45F3-AF3A-4AE394141CBB}" srcOrd="3" destOrd="0" presId="urn:microsoft.com/office/officeart/2005/8/layout/matrix1"/>
    <dgm:cxn modelId="{EF506979-7608-4CBF-BEC1-B60CD1316E44}" type="presParOf" srcId="{E4C21357-8E39-4585-BDE5-5C02E9277A40}" destId="{95F335FE-A531-4D3B-BF3F-AB3CAB6F9D36}" srcOrd="4" destOrd="0" presId="urn:microsoft.com/office/officeart/2005/8/layout/matrix1"/>
    <dgm:cxn modelId="{042B1A8B-5901-42BB-BE61-23BFB7FCB84B}" type="presParOf" srcId="{E4C21357-8E39-4585-BDE5-5C02E9277A40}" destId="{73CC2666-746E-44C6-AB5A-DE7B937DF99C}" srcOrd="5" destOrd="0" presId="urn:microsoft.com/office/officeart/2005/8/layout/matrix1"/>
    <dgm:cxn modelId="{20C6FFFB-805F-4B33-AC0A-0E3B2FE004DD}" type="presParOf" srcId="{E4C21357-8E39-4585-BDE5-5C02E9277A40}" destId="{061E8FFF-694B-4F21-887A-CD0B1F3716ED}" srcOrd="6" destOrd="0" presId="urn:microsoft.com/office/officeart/2005/8/layout/matrix1"/>
    <dgm:cxn modelId="{F89DB50A-9B01-4E46-974C-CB531959161C}" type="presParOf" srcId="{E4C21357-8E39-4585-BDE5-5C02E9277A40}" destId="{73EC0582-4385-477C-A008-C8A863BB85EC}" srcOrd="7" destOrd="0" presId="urn:microsoft.com/office/officeart/2005/8/layout/matrix1"/>
    <dgm:cxn modelId="{1AA82145-0C3C-4F0B-900A-581504A61513}" type="presParOf" srcId="{30BCB7D7-42DF-4185-AA9F-CCC66E541785}" destId="{B7014F9C-35E0-4404-8175-54BF587393C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64B6E-035F-4DB9-85B4-BF58AD537B2B}">
      <dsp:nvSpPr>
        <dsp:cNvPr id="0" name=""/>
        <dsp:cNvSpPr/>
      </dsp:nvSpPr>
      <dsp:spPr>
        <a:xfrm rot="16200000">
          <a:off x="1403459" y="1256858"/>
          <a:ext cx="2661422" cy="162641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133350" rIns="120015" bIns="13335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bg1"/>
              </a:solidFill>
            </a:rPr>
            <a:t>Радію зустрічі з вами</a:t>
          </a:r>
          <a:endParaRPr lang="ru-RU" sz="2100" b="1" kern="1200" dirty="0">
            <a:solidFill>
              <a:schemeClr val="bg1"/>
            </a:solidFill>
          </a:endParaRPr>
        </a:p>
      </dsp:txBody>
      <dsp:txXfrm rot="5400000">
        <a:off x="2000374" y="818761"/>
        <a:ext cx="1547002" cy="2502604"/>
      </dsp:txXfrm>
    </dsp:sp>
    <dsp:sp modelId="{0250A5DC-478D-44EE-BE1B-B59A05A60827}">
      <dsp:nvSpPr>
        <dsp:cNvPr id="0" name=""/>
        <dsp:cNvSpPr/>
      </dsp:nvSpPr>
      <dsp:spPr>
        <a:xfrm rot="5400000">
          <a:off x="3103723" y="1256858"/>
          <a:ext cx="2661422" cy="162641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50000"/>
            <a:hueOff val="12384236"/>
            <a:satOff val="4361"/>
            <a:lumOff val="991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015" tIns="133350" rIns="80010" bIns="13335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bg1"/>
              </a:solidFill>
            </a:rPr>
            <a:t> </a:t>
          </a:r>
          <a:r>
            <a:rPr lang="ru-RU" sz="2100" b="1" i="1" kern="1200" dirty="0" err="1" smtClean="0">
              <a:solidFill>
                <a:schemeClr val="bg1"/>
              </a:solidFill>
            </a:rPr>
            <a:t>Дякую</a:t>
          </a:r>
          <a:r>
            <a:rPr lang="ru-RU" sz="2100" b="1" i="1" kern="1200" dirty="0" smtClean="0">
              <a:solidFill>
                <a:schemeClr val="bg1"/>
              </a:solidFill>
            </a:rPr>
            <a:t> за Вашу </a:t>
          </a:r>
          <a:r>
            <a:rPr lang="ru-RU" sz="2100" b="1" i="1" kern="1200" dirty="0" err="1" smtClean="0">
              <a:solidFill>
                <a:schemeClr val="bg1"/>
              </a:solidFill>
            </a:rPr>
            <a:t>посмішку</a:t>
          </a:r>
          <a:endParaRPr lang="ru-RU" sz="2100" b="1" kern="1200" dirty="0">
            <a:solidFill>
              <a:schemeClr val="bg1"/>
            </a:solidFill>
          </a:endParaRPr>
        </a:p>
      </dsp:txBody>
      <dsp:txXfrm rot="-5400000">
        <a:off x="3621229" y="818762"/>
        <a:ext cx="1547002" cy="2502604"/>
      </dsp:txXfrm>
    </dsp:sp>
    <dsp:sp modelId="{CF56EB38-D8C2-4A1D-8E43-6E8459D61377}">
      <dsp:nvSpPr>
        <dsp:cNvPr id="0" name=""/>
        <dsp:cNvSpPr/>
      </dsp:nvSpPr>
      <dsp:spPr>
        <a:xfrm>
          <a:off x="2734004" y="0"/>
          <a:ext cx="1700263" cy="1700180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168F7C-2605-4BC8-B1F8-259EB921D7DF}">
      <dsp:nvSpPr>
        <dsp:cNvPr id="0" name=""/>
        <dsp:cNvSpPr/>
      </dsp:nvSpPr>
      <dsp:spPr>
        <a:xfrm rot="10800000">
          <a:off x="2734004" y="2439534"/>
          <a:ext cx="1700263" cy="1700180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3">
            <a:hueOff val="11249043"/>
            <a:satOff val="2189"/>
            <a:lumOff val="1176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D15F4C-C450-4F01-A091-CC558B00824C}">
      <dsp:nvSpPr>
        <dsp:cNvPr id="0" name=""/>
        <dsp:cNvSpPr/>
      </dsp:nvSpPr>
      <dsp:spPr>
        <a:xfrm>
          <a:off x="1261951" y="839053"/>
          <a:ext cx="7738047" cy="3998976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D65AE-6E0C-4216-AED1-72C8D1C9621D}">
      <dsp:nvSpPr>
        <dsp:cNvPr id="0" name=""/>
        <dsp:cNvSpPr/>
      </dsp:nvSpPr>
      <dsp:spPr>
        <a:xfrm>
          <a:off x="1493203" y="1306738"/>
          <a:ext cx="3593300" cy="342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>
              <a:solidFill>
                <a:schemeClr val="bg1"/>
              </a:solidFill>
            </a:rPr>
            <a:t>«Так </a:t>
          </a:r>
          <a:r>
            <a:rPr lang="ru-RU" sz="3800" b="1" kern="1200" dirty="0" err="1" smtClean="0">
              <a:solidFill>
                <a:schemeClr val="bg1"/>
              </a:solidFill>
            </a:rPr>
            <a:t>професійно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міг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зробити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тільки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ти</a:t>
          </a:r>
          <a:r>
            <a:rPr lang="ru-RU" sz="3800" b="1" kern="1200" dirty="0" smtClean="0">
              <a:solidFill>
                <a:schemeClr val="bg1"/>
              </a:solidFill>
            </a:rPr>
            <a:t>» – </a:t>
          </a:r>
          <a:r>
            <a:rPr lang="ru-RU" sz="3800" b="1" kern="1200" dirty="0" err="1" smtClean="0">
              <a:solidFill>
                <a:schemeClr val="bg1"/>
              </a:solidFill>
            </a:rPr>
            <a:t>це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комплімент</a:t>
          </a:r>
          <a:r>
            <a:rPr lang="ru-RU" sz="3800" b="1" kern="1200" dirty="0" smtClean="0">
              <a:solidFill>
                <a:schemeClr val="bg1"/>
              </a:solidFill>
            </a:rPr>
            <a:t>.</a:t>
          </a:r>
          <a:endParaRPr lang="ru-RU" sz="3800" b="1" kern="1200" dirty="0">
            <a:solidFill>
              <a:schemeClr val="bg1"/>
            </a:solidFill>
          </a:endParaRPr>
        </a:p>
      </dsp:txBody>
      <dsp:txXfrm>
        <a:off x="1493203" y="1306738"/>
        <a:ext cx="3593300" cy="3421075"/>
      </dsp:txXfrm>
    </dsp:sp>
    <dsp:sp modelId="{8199C56B-8B17-4C28-AF3F-ACD3868CB869}">
      <dsp:nvSpPr>
        <dsp:cNvPr id="0" name=""/>
        <dsp:cNvSpPr/>
      </dsp:nvSpPr>
      <dsp:spPr>
        <a:xfrm>
          <a:off x="5166552" y="1306738"/>
          <a:ext cx="3593300" cy="342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>
              <a:solidFill>
                <a:schemeClr val="bg1"/>
              </a:solidFill>
            </a:rPr>
            <a:t>«</a:t>
          </a:r>
          <a:r>
            <a:rPr lang="ru-RU" sz="3800" b="1" kern="1200" dirty="0" err="1" smtClean="0">
              <a:solidFill>
                <a:schemeClr val="bg1"/>
              </a:solidFill>
            </a:rPr>
            <a:t>Ти</a:t>
          </a:r>
          <a:r>
            <a:rPr lang="ru-RU" sz="3800" b="1" kern="1200" dirty="0" smtClean="0">
              <a:solidFill>
                <a:schemeClr val="bg1"/>
              </a:solidFill>
            </a:rPr>
            <a:t> добре </a:t>
          </a:r>
          <a:r>
            <a:rPr lang="ru-RU" sz="3800" b="1" kern="1200" dirty="0" err="1" smtClean="0">
              <a:solidFill>
                <a:schemeClr val="bg1"/>
              </a:solidFill>
            </a:rPr>
            <a:t>впорався</a:t>
          </a:r>
          <a:r>
            <a:rPr lang="ru-RU" sz="3800" b="1" kern="1200" dirty="0" smtClean="0">
              <a:solidFill>
                <a:schemeClr val="bg1"/>
              </a:solidFill>
            </a:rPr>
            <a:t> з </a:t>
          </a:r>
          <a:r>
            <a:rPr lang="ru-RU" sz="3800" b="1" kern="1200" dirty="0" err="1" smtClean="0">
              <a:solidFill>
                <a:schemeClr val="bg1"/>
              </a:solidFill>
            </a:rPr>
            <a:t>роботою</a:t>
          </a:r>
          <a:r>
            <a:rPr lang="ru-RU" sz="3800" b="1" kern="1200" dirty="0" smtClean="0">
              <a:solidFill>
                <a:schemeClr val="bg1"/>
              </a:solidFill>
            </a:rPr>
            <a:t>» – </a:t>
          </a:r>
          <a:r>
            <a:rPr lang="ru-RU" sz="3800" b="1" kern="1200" dirty="0" err="1" smtClean="0">
              <a:solidFill>
                <a:schemeClr val="bg1"/>
              </a:solidFill>
            </a:rPr>
            <a:t>це</a:t>
          </a:r>
          <a:r>
            <a:rPr lang="ru-RU" sz="3800" b="1" kern="1200" dirty="0" smtClean="0">
              <a:solidFill>
                <a:schemeClr val="bg1"/>
              </a:solidFill>
            </a:rPr>
            <a:t> </a:t>
          </a:r>
          <a:r>
            <a:rPr lang="ru-RU" sz="3800" b="1" kern="1200" dirty="0" err="1" smtClean="0">
              <a:solidFill>
                <a:schemeClr val="bg1"/>
              </a:solidFill>
            </a:rPr>
            <a:t>схвалення</a:t>
          </a:r>
          <a:endParaRPr lang="ru-RU" sz="3800" b="1" kern="1200" dirty="0">
            <a:solidFill>
              <a:schemeClr val="bg1"/>
            </a:solidFill>
          </a:endParaRPr>
        </a:p>
      </dsp:txBody>
      <dsp:txXfrm>
        <a:off x="5166552" y="1306738"/>
        <a:ext cx="3593300" cy="3421075"/>
      </dsp:txXfrm>
    </dsp:sp>
    <dsp:sp modelId="{63A0FD89-4134-4933-ACB2-38A263148D2E}">
      <dsp:nvSpPr>
        <dsp:cNvPr id="0" name=""/>
        <dsp:cNvSpPr/>
      </dsp:nvSpPr>
      <dsp:spPr>
        <a:xfrm>
          <a:off x="461464" y="38770"/>
          <a:ext cx="1512032" cy="1512032"/>
        </a:xfrm>
        <a:prstGeom prst="plus">
          <a:avLst>
            <a:gd name="adj" fmla="val 328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6726D-B6C7-4FA4-9578-D1AEB223AB3E}">
      <dsp:nvSpPr>
        <dsp:cNvPr id="0" name=""/>
        <dsp:cNvSpPr/>
      </dsp:nvSpPr>
      <dsp:spPr>
        <a:xfrm>
          <a:off x="7932682" y="582533"/>
          <a:ext cx="1423089" cy="487680"/>
        </a:xfrm>
        <a:prstGeom prst="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95B04-D3EE-443B-AC8C-98F787E62E1E}">
      <dsp:nvSpPr>
        <dsp:cNvPr id="0" name=""/>
        <dsp:cNvSpPr/>
      </dsp:nvSpPr>
      <dsp:spPr>
        <a:xfrm>
          <a:off x="5130975" y="1314053"/>
          <a:ext cx="889" cy="3267456"/>
        </a:xfrm>
        <a:prstGeom prst="line">
          <a:avLst/>
        </a:pr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19F99-CA13-405A-803A-BBCC8090A993}">
      <dsp:nvSpPr>
        <dsp:cNvPr id="0" name=""/>
        <dsp:cNvSpPr/>
      </dsp:nvSpPr>
      <dsp:spPr>
        <a:xfrm>
          <a:off x="0" y="370960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439C85-694F-4664-A39F-B70B7CDFEE2F}">
      <dsp:nvSpPr>
        <dsp:cNvPr id="0" name=""/>
        <dsp:cNvSpPr/>
      </dsp:nvSpPr>
      <dsp:spPr>
        <a:xfrm>
          <a:off x="447357" y="105280"/>
          <a:ext cx="626300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щирі і не цілком,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3296" y="131219"/>
        <a:ext cx="6211127" cy="479482"/>
      </dsp:txXfrm>
    </dsp:sp>
    <dsp:sp modelId="{C7254BCD-34E8-4DE9-BC06-650E6182781D}">
      <dsp:nvSpPr>
        <dsp:cNvPr id="0" name=""/>
        <dsp:cNvSpPr/>
      </dsp:nvSpPr>
      <dsp:spPr>
        <a:xfrm>
          <a:off x="0" y="1187440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82700A-793D-4BDF-9BFB-13C84F11D9F0}">
      <dsp:nvSpPr>
        <dsp:cNvPr id="0" name=""/>
        <dsp:cNvSpPr/>
      </dsp:nvSpPr>
      <dsp:spPr>
        <a:xfrm>
          <a:off x="447357" y="921760"/>
          <a:ext cx="6263005" cy="531360"/>
        </a:xfrm>
        <a:prstGeom prst="roundRect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з позиції зверху,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3296" y="947699"/>
        <a:ext cx="6211127" cy="479482"/>
      </dsp:txXfrm>
    </dsp:sp>
    <dsp:sp modelId="{D7FFA7AA-BEFE-411C-8346-B8699C1E6A89}">
      <dsp:nvSpPr>
        <dsp:cNvPr id="0" name=""/>
        <dsp:cNvSpPr/>
      </dsp:nvSpPr>
      <dsp:spPr>
        <a:xfrm>
          <a:off x="0" y="2003920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2DBA81-8F8C-4E25-B866-E13F5050CBB8}">
      <dsp:nvSpPr>
        <dsp:cNvPr id="0" name=""/>
        <dsp:cNvSpPr/>
      </dsp:nvSpPr>
      <dsp:spPr>
        <a:xfrm>
          <a:off x="447357" y="1738241"/>
          <a:ext cx="6263005" cy="531360"/>
        </a:xfrm>
        <a:prstGeom prst="roundRec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на рівних і знизу,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3296" y="1764180"/>
        <a:ext cx="6211127" cy="479482"/>
      </dsp:txXfrm>
    </dsp:sp>
    <dsp:sp modelId="{8B86F689-7D7B-4A71-858B-BA71D2B0110F}">
      <dsp:nvSpPr>
        <dsp:cNvPr id="0" name=""/>
        <dsp:cNvSpPr/>
      </dsp:nvSpPr>
      <dsp:spPr>
        <a:xfrm>
          <a:off x="0" y="2820401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6485B2-9922-460F-95D0-025881FF5187}">
      <dsp:nvSpPr>
        <dsp:cNvPr id="0" name=""/>
        <dsp:cNvSpPr/>
      </dsp:nvSpPr>
      <dsp:spPr>
        <a:xfrm>
          <a:off x="447357" y="2554720"/>
          <a:ext cx="6263005" cy="531360"/>
        </a:xfrm>
        <a:prstGeom prst="roundRect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прямі і непрямі,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3296" y="2580659"/>
        <a:ext cx="6211127" cy="479482"/>
      </dsp:txXfrm>
    </dsp:sp>
    <dsp:sp modelId="{67B1728F-4911-4722-A4B1-A83603BA1DA8}">
      <dsp:nvSpPr>
        <dsp:cNvPr id="0" name=""/>
        <dsp:cNvSpPr/>
      </dsp:nvSpPr>
      <dsp:spPr>
        <a:xfrm>
          <a:off x="0" y="3636881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940E20-C616-42AF-A273-6FBC46B24F55}">
      <dsp:nvSpPr>
        <dsp:cNvPr id="0" name=""/>
        <dsp:cNvSpPr/>
      </dsp:nvSpPr>
      <dsp:spPr>
        <a:xfrm>
          <a:off x="447357" y="3371201"/>
          <a:ext cx="6263005" cy="531360"/>
        </a:xfrm>
        <a:prstGeom prst="round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 відкриті і з прикриттям.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3296" y="3397140"/>
        <a:ext cx="6211127" cy="479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05F0D-ECC8-4F63-8208-F39D25A3456F}">
      <dsp:nvSpPr>
        <dsp:cNvPr id="0" name=""/>
        <dsp:cNvSpPr/>
      </dsp:nvSpPr>
      <dsp:spPr>
        <a:xfrm rot="16200000">
          <a:off x="789" y="892"/>
          <a:ext cx="4193976" cy="419397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Непрямий комплімент</a:t>
          </a:r>
          <a:r>
            <a:rPr lang="uk-UA" sz="2100" b="1" i="1" kern="1200" dirty="0" smtClean="0">
              <a:solidFill>
                <a:schemeClr val="bg1"/>
              </a:solidFill>
            </a:rPr>
            <a:t>: Звертаюся до Вас як до визнаного авторитету в питанні….</a:t>
          </a:r>
          <a:endParaRPr lang="ru-RU" sz="2100" b="1" kern="1200" dirty="0">
            <a:solidFill>
              <a:schemeClr val="bg1"/>
            </a:solidFill>
          </a:endParaRPr>
        </a:p>
      </dsp:txBody>
      <dsp:txXfrm rot="5400000">
        <a:off x="789" y="1049386"/>
        <a:ext cx="3460030" cy="2096988"/>
      </dsp:txXfrm>
    </dsp:sp>
    <dsp:sp modelId="{47D29A0B-7289-4903-9AAF-7856A5D9ED7E}">
      <dsp:nvSpPr>
        <dsp:cNvPr id="0" name=""/>
        <dsp:cNvSpPr/>
      </dsp:nvSpPr>
      <dsp:spPr>
        <a:xfrm rot="5400000">
          <a:off x="4752384" y="892"/>
          <a:ext cx="4193976" cy="4193976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Прямий комплімент: </a:t>
          </a:r>
          <a:r>
            <a:rPr lang="uk-UA" sz="2100" b="1" i="1" kern="1200" dirty="0" smtClean="0">
              <a:solidFill>
                <a:schemeClr val="bg1"/>
              </a:solidFill>
            </a:rPr>
            <a:t>Як і завжди ви </a:t>
          </a:r>
          <a:r>
            <a:rPr lang="uk-UA" sz="2100" b="1" i="1" kern="1200" dirty="0" smtClean="0">
              <a:solidFill>
                <a:schemeClr val="bg1"/>
              </a:solidFill>
            </a:rPr>
            <a:t>бездоганно впоралися з цією складною проблемою.</a:t>
          </a:r>
          <a:endParaRPr lang="ru-RU" sz="2100" b="1" kern="1200" dirty="0">
            <a:solidFill>
              <a:schemeClr val="bg1"/>
            </a:solidFill>
          </a:endParaRPr>
        </a:p>
      </dsp:txBody>
      <dsp:txXfrm rot="-5400000">
        <a:off x="5486330" y="1049386"/>
        <a:ext cx="3460030" cy="20969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6BE651-1298-4971-81D2-9970AEBFB79A}">
      <dsp:nvSpPr>
        <dsp:cNvPr id="0" name=""/>
        <dsp:cNvSpPr/>
      </dsp:nvSpPr>
      <dsp:spPr>
        <a:xfrm rot="16200000">
          <a:off x="1187847" y="-1187847"/>
          <a:ext cx="2097881" cy="4473575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bg1"/>
              </a:solidFill>
            </a:rPr>
            <a:t>Обов’язкова, хоча б посмішкою</a:t>
          </a:r>
          <a:endParaRPr lang="ru-RU" sz="2700" b="1" kern="1200" dirty="0">
            <a:solidFill>
              <a:schemeClr val="bg1"/>
            </a:solidFill>
          </a:endParaRPr>
        </a:p>
      </dsp:txBody>
      <dsp:txXfrm rot="5400000">
        <a:off x="0" y="0"/>
        <a:ext cx="4473575" cy="1573410"/>
      </dsp:txXfrm>
    </dsp:sp>
    <dsp:sp modelId="{59FF4F05-0922-49FA-8BA2-7D1E850F7E80}">
      <dsp:nvSpPr>
        <dsp:cNvPr id="0" name=""/>
        <dsp:cNvSpPr/>
      </dsp:nvSpPr>
      <dsp:spPr>
        <a:xfrm>
          <a:off x="4473575" y="0"/>
          <a:ext cx="4473575" cy="2097881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bg1"/>
              </a:solidFill>
            </a:rPr>
            <a:t>Дякую, мені приємно це чути саме від вас</a:t>
          </a:r>
          <a:endParaRPr lang="ru-RU" sz="2700" b="1" kern="1200" dirty="0">
            <a:solidFill>
              <a:schemeClr val="bg1"/>
            </a:solidFill>
          </a:endParaRPr>
        </a:p>
      </dsp:txBody>
      <dsp:txXfrm>
        <a:off x="4473575" y="0"/>
        <a:ext cx="4473575" cy="1573410"/>
      </dsp:txXfrm>
    </dsp:sp>
    <dsp:sp modelId="{95F335FE-A531-4D3B-BF3F-AB3CAB6F9D36}">
      <dsp:nvSpPr>
        <dsp:cNvPr id="0" name=""/>
        <dsp:cNvSpPr/>
      </dsp:nvSpPr>
      <dsp:spPr>
        <a:xfrm rot="10800000">
          <a:off x="0" y="2097881"/>
          <a:ext cx="4473575" cy="2097881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bg1"/>
              </a:solidFill>
            </a:rPr>
            <a:t>Приємно чути ваші слова</a:t>
          </a:r>
          <a:endParaRPr lang="ru-RU" sz="2700" b="1" kern="1200" dirty="0">
            <a:solidFill>
              <a:schemeClr val="bg1"/>
            </a:solidFill>
          </a:endParaRPr>
        </a:p>
      </dsp:txBody>
      <dsp:txXfrm rot="10800000">
        <a:off x="0" y="2622351"/>
        <a:ext cx="4473575" cy="1573410"/>
      </dsp:txXfrm>
    </dsp:sp>
    <dsp:sp modelId="{061E8FFF-694B-4F21-887A-CD0B1F3716ED}">
      <dsp:nvSpPr>
        <dsp:cNvPr id="0" name=""/>
        <dsp:cNvSpPr/>
      </dsp:nvSpPr>
      <dsp:spPr>
        <a:xfrm rot="5400000">
          <a:off x="5661421" y="910034"/>
          <a:ext cx="2097881" cy="4473575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bg1"/>
              </a:solidFill>
            </a:rPr>
            <a:t>Щиро захоплюся вашим умінням підняти мені  настрій</a:t>
          </a:r>
          <a:endParaRPr lang="ru-RU" sz="2700" b="1" kern="1200" dirty="0">
            <a:solidFill>
              <a:schemeClr val="bg1"/>
            </a:solidFill>
          </a:endParaRPr>
        </a:p>
      </dsp:txBody>
      <dsp:txXfrm rot="-5400000">
        <a:off x="4473575" y="2622351"/>
        <a:ext cx="4473575" cy="1573410"/>
      </dsp:txXfrm>
    </dsp:sp>
    <dsp:sp modelId="{B7014F9C-35E0-4404-8175-54BF587393CE}">
      <dsp:nvSpPr>
        <dsp:cNvPr id="0" name=""/>
        <dsp:cNvSpPr/>
      </dsp:nvSpPr>
      <dsp:spPr>
        <a:xfrm>
          <a:off x="3131502" y="1573410"/>
          <a:ext cx="2684145" cy="104894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bg1"/>
              </a:solidFill>
            </a:rPr>
            <a:t>відповідь</a:t>
          </a:r>
          <a:endParaRPr lang="ru-RU" sz="2700" b="1" kern="1200" dirty="0">
            <a:solidFill>
              <a:schemeClr val="bg1"/>
            </a:solidFill>
          </a:endParaRPr>
        </a:p>
      </dsp:txBody>
      <dsp:txXfrm>
        <a:off x="3182707" y="1624615"/>
        <a:ext cx="2581735" cy="946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://psychologis.com.ua/kompliment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Комплімент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Як висловлювати і як приймати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58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Риторичний практикум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240972"/>
            <a:ext cx="10953705" cy="5007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Уживаймо усі доречні етикетні одиниці.</a:t>
            </a:r>
            <a:endParaRPr lang="ru-RU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) </a:t>
            </a:r>
            <a:r>
              <a:rPr lang="ru-RU" b="1" dirty="0" err="1" smtClean="0"/>
              <a:t>Ігроманія</a:t>
            </a:r>
            <a:r>
              <a:rPr lang="ru-RU" b="1" dirty="0" smtClean="0"/>
              <a:t> </a:t>
            </a:r>
            <a:r>
              <a:rPr lang="ru-RU" b="1" dirty="0"/>
              <a:t>– хвороба ХХІ </a:t>
            </a:r>
            <a:r>
              <a:rPr lang="ru-RU" b="1" dirty="0" err="1" smtClean="0"/>
              <a:t>століття</a:t>
            </a:r>
            <a:r>
              <a:rPr lang="ru-RU" b="1" dirty="0" smtClean="0"/>
              <a:t>;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2) </a:t>
            </a:r>
            <a:r>
              <a:rPr lang="ru-RU" b="1" dirty="0" err="1" smtClean="0">
                <a:solidFill>
                  <a:srgbClr val="FFFF00"/>
                </a:solidFill>
              </a:rPr>
              <a:t>Безплатної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медицини</a:t>
            </a:r>
            <a:r>
              <a:rPr lang="ru-RU" b="1" dirty="0">
                <a:solidFill>
                  <a:srgbClr val="FFFF00"/>
                </a:solidFill>
              </a:rPr>
              <a:t> не </a:t>
            </a:r>
            <a:r>
              <a:rPr lang="ru-RU" b="1" dirty="0" err="1" smtClean="0">
                <a:solidFill>
                  <a:srgbClr val="FFFF00"/>
                </a:solidFill>
              </a:rPr>
              <a:t>буває</a:t>
            </a:r>
            <a:r>
              <a:rPr lang="ru-RU" b="1" dirty="0" smtClean="0">
                <a:solidFill>
                  <a:srgbClr val="FFFF00"/>
                </a:solidFill>
              </a:rPr>
              <a:t>;</a:t>
            </a:r>
            <a:endParaRPr lang="ru-RU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b="1" dirty="0"/>
              <a:t>3) </a:t>
            </a:r>
            <a:r>
              <a:rPr lang="ru-RU" b="1" dirty="0" err="1" smtClean="0"/>
              <a:t>Увага</a:t>
            </a:r>
            <a:r>
              <a:rPr lang="ru-RU" b="1" dirty="0"/>
              <a:t>! </a:t>
            </a:r>
            <a:r>
              <a:rPr lang="ru-RU" b="1" dirty="0" err="1"/>
              <a:t>Жінка</a:t>
            </a:r>
            <a:r>
              <a:rPr lang="ru-RU" b="1" dirty="0"/>
              <a:t> за </a:t>
            </a:r>
            <a:r>
              <a:rPr lang="ru-RU" b="1" dirty="0" err="1" smtClean="0"/>
              <a:t>кермом</a:t>
            </a:r>
            <a:r>
              <a:rPr lang="ru-RU" b="1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4) </a:t>
            </a:r>
            <a:r>
              <a:rPr lang="ru-RU" b="1" dirty="0" smtClean="0"/>
              <a:t>Не </a:t>
            </a:r>
            <a:r>
              <a:rPr lang="ru-RU" b="1" dirty="0"/>
              <a:t>хочу в </a:t>
            </a:r>
            <a:r>
              <a:rPr lang="ru-RU" b="1" dirty="0" err="1"/>
              <a:t>армію</a:t>
            </a:r>
            <a:r>
              <a:rPr lang="ru-RU" b="1" dirty="0" smtClean="0"/>
              <a:t>!;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5) </a:t>
            </a:r>
            <a:r>
              <a:rPr lang="ru-RU" b="1" dirty="0" smtClean="0"/>
              <a:t>Мату </a:t>
            </a:r>
            <a:r>
              <a:rPr lang="ru-RU" b="1" dirty="0"/>
              <a:t>– мат</a:t>
            </a:r>
            <a:r>
              <a:rPr lang="ru-RU" b="1" dirty="0" smtClean="0"/>
              <a:t>!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6) </a:t>
            </a:r>
            <a:r>
              <a:rPr lang="ru-RU" b="1" dirty="0" err="1" smtClean="0"/>
              <a:t>Геть</a:t>
            </a:r>
            <a:r>
              <a:rPr lang="ru-RU" b="1" dirty="0" smtClean="0"/>
              <a:t> </a:t>
            </a:r>
            <a:r>
              <a:rPr lang="ru-RU" b="1" dirty="0" err="1"/>
              <a:t>автомобілі</a:t>
            </a:r>
            <a:r>
              <a:rPr lang="ru-RU" b="1" dirty="0"/>
              <a:t>, свободу велосипедам</a:t>
            </a:r>
            <a:r>
              <a:rPr lang="ru-RU" b="1" dirty="0" smtClean="0"/>
              <a:t>!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7) </a:t>
            </a:r>
            <a:r>
              <a:rPr lang="uk-UA" b="1" dirty="0"/>
              <a:t>  </a:t>
            </a:r>
            <a:r>
              <a:rPr lang="ru-RU" b="1" dirty="0" err="1" smtClean="0"/>
              <a:t>Ч</a:t>
            </a:r>
            <a:r>
              <a:rPr lang="ru-RU" b="1" dirty="0" err="1" smtClean="0"/>
              <a:t>иє</a:t>
            </a:r>
            <a:r>
              <a:rPr lang="ru-RU" b="1" dirty="0" smtClean="0"/>
              <a:t> </a:t>
            </a:r>
            <a:r>
              <a:rPr lang="ru-RU" b="1" dirty="0" err="1"/>
              <a:t>місце</a:t>
            </a:r>
            <a:r>
              <a:rPr lang="ru-RU" b="1" dirty="0"/>
              <a:t> на </a:t>
            </a:r>
            <a:r>
              <a:rPr lang="ru-RU" b="1" dirty="0" err="1"/>
              <a:t>кухні</a:t>
            </a:r>
            <a:r>
              <a:rPr lang="ru-RU" b="1" dirty="0" smtClean="0"/>
              <a:t>?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8) </a:t>
            </a:r>
            <a:r>
              <a:rPr lang="uk-UA" b="1" dirty="0"/>
              <a:t>  </a:t>
            </a:r>
            <a:r>
              <a:rPr lang="ru-RU" b="1" dirty="0" smtClean="0"/>
              <a:t>Реклама </a:t>
            </a:r>
            <a:r>
              <a:rPr lang="ru-RU" b="1" dirty="0"/>
              <a:t>– </a:t>
            </a:r>
            <a:r>
              <a:rPr lang="ru-RU" b="1" dirty="0" err="1"/>
              <a:t>психологічний</a:t>
            </a:r>
            <a:r>
              <a:rPr lang="ru-RU" b="1" dirty="0"/>
              <a:t> </a:t>
            </a:r>
            <a:r>
              <a:rPr lang="ru-RU" b="1" dirty="0" err="1" smtClean="0"/>
              <a:t>терорист</a:t>
            </a:r>
            <a:r>
              <a:rPr lang="ru-RU" b="1" dirty="0" smtClean="0"/>
              <a:t>;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9) </a:t>
            </a:r>
            <a:r>
              <a:rPr lang="ru-RU" b="1" dirty="0" err="1" smtClean="0"/>
              <a:t>Бреше</a:t>
            </a:r>
            <a:r>
              <a:rPr lang="ru-RU" b="1" dirty="0" smtClean="0"/>
              <a:t> </a:t>
            </a:r>
            <a:r>
              <a:rPr lang="ru-RU" b="1" dirty="0"/>
              <a:t>той,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боїться</a:t>
            </a:r>
            <a:r>
              <a:rPr lang="ru-RU" b="1" dirty="0"/>
              <a:t> </a:t>
            </a:r>
            <a:r>
              <a:rPr lang="ru-RU" b="1" dirty="0" err="1" smtClean="0"/>
              <a:t>правди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812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37" y="348215"/>
            <a:ext cx="11659100" cy="1400530"/>
          </a:xfrm>
        </p:spPr>
        <p:txBody>
          <a:bodyPr/>
          <a:lstStyle/>
          <a:p>
            <a:pPr algn="just"/>
            <a:r>
              <a:rPr lang="ru-RU" sz="4000" b="1" dirty="0" err="1">
                <a:solidFill>
                  <a:srgbClr val="FFC000"/>
                </a:solidFill>
              </a:rPr>
              <a:t>Комплімент</a:t>
            </a:r>
            <a:r>
              <a:rPr lang="ru-RU" sz="4000" b="1" dirty="0">
                <a:solidFill>
                  <a:srgbClr val="FFC000"/>
                </a:solidFill>
              </a:rPr>
              <a:t> – </a:t>
            </a:r>
            <a:r>
              <a:rPr lang="ru-RU" sz="4000" b="1" dirty="0" err="1">
                <a:solidFill>
                  <a:srgbClr val="FFC000"/>
                </a:solidFill>
              </a:rPr>
              <a:t>вербальне</a:t>
            </a:r>
            <a:r>
              <a:rPr lang="ru-RU" sz="4000" b="1" dirty="0">
                <a:solidFill>
                  <a:srgbClr val="FFC000"/>
                </a:solidFill>
              </a:rPr>
              <a:t> </a:t>
            </a:r>
            <a:r>
              <a:rPr lang="uk-UA" sz="4000" b="1" dirty="0">
                <a:solidFill>
                  <a:srgbClr val="FFC000"/>
                </a:solidFill>
              </a:rPr>
              <a:t>схвалення</a:t>
            </a:r>
            <a:r>
              <a:rPr lang="ru-RU" sz="4000" b="1" dirty="0">
                <a:solidFill>
                  <a:srgbClr val="FFC000"/>
                </a:solidFill>
              </a:rPr>
              <a:t>, </a:t>
            </a:r>
            <a:r>
              <a:rPr lang="uk-UA" sz="4000" b="1" dirty="0">
                <a:solidFill>
                  <a:srgbClr val="FFC000"/>
                </a:solidFill>
              </a:rPr>
              <a:t>що</a:t>
            </a:r>
            <a:r>
              <a:rPr lang="ru-RU" sz="4000" b="1" dirty="0">
                <a:solidFill>
                  <a:srgbClr val="FFC000"/>
                </a:solidFill>
              </a:rPr>
              <a:t> </a:t>
            </a:r>
            <a:r>
              <a:rPr lang="ru-RU" sz="4000" b="1" dirty="0" err="1">
                <a:solidFill>
                  <a:srgbClr val="FFC000"/>
                </a:solidFill>
              </a:rPr>
              <a:t>підкреслює</a:t>
            </a:r>
            <a:r>
              <a:rPr lang="ru-RU" sz="4000" b="1" dirty="0">
                <a:solidFill>
                  <a:srgbClr val="FFC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ті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чи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ті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C000"/>
                </a:solidFill>
              </a:rPr>
              <a:t>достоїнства</a:t>
            </a:r>
            <a:r>
              <a:rPr lang="ru-RU" sz="4000" b="1" dirty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людини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998618"/>
            <a:ext cx="10770825" cy="4249782"/>
          </a:xfrm>
        </p:spPr>
        <p:txBody>
          <a:bodyPr/>
          <a:lstStyle/>
          <a:p>
            <a:r>
              <a:rPr lang="uk-UA" dirty="0" smtClean="0"/>
              <a:t>Словникове визначення : </a:t>
            </a:r>
            <a:r>
              <a:rPr lang="ru-RU" b="1" dirty="0" err="1"/>
              <a:t>Приємні</a:t>
            </a:r>
            <a:r>
              <a:rPr lang="ru-RU" b="1" dirty="0"/>
              <a:t>, </a:t>
            </a:r>
            <a:r>
              <a:rPr lang="ru-RU" b="1" dirty="0" err="1"/>
              <a:t>люб'язні</a:t>
            </a:r>
            <a:r>
              <a:rPr lang="ru-RU" b="1" dirty="0"/>
              <a:t> слова; похвала, </a:t>
            </a:r>
            <a:r>
              <a:rPr lang="ru-RU" b="1" dirty="0" err="1"/>
              <a:t>лестощі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94059035"/>
              </p:ext>
            </p:extLst>
          </p:nvPr>
        </p:nvGraphicFramePr>
        <p:xfrm>
          <a:off x="2495005" y="2495006"/>
          <a:ext cx="7168606" cy="4139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835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10460" cy="1400530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Комплімент мусить бути адресним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975968"/>
              </p:ext>
            </p:extLst>
          </p:nvPr>
        </p:nvGraphicFramePr>
        <p:xfrm>
          <a:off x="1103313" y="1371600"/>
          <a:ext cx="9817236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14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err="1">
                <a:hlinkClick r:id="rId2"/>
              </a:rPr>
              <a:t>http</a:t>
            </a:r>
            <a:r>
              <a:rPr lang="uk-UA" u="sng" dirty="0">
                <a:hlinkClick r:id="rId2"/>
              </a:rPr>
              <a:t>://</a:t>
            </a:r>
            <a:r>
              <a:rPr lang="ru-RU" u="sng" dirty="0" err="1">
                <a:hlinkClick r:id="rId2"/>
              </a:rPr>
              <a:t>psychologis</a:t>
            </a:r>
            <a:r>
              <a:rPr lang="uk-UA" u="sng" dirty="0">
                <a:hlinkClick r:id="rId2"/>
              </a:rPr>
              <a:t>.</a:t>
            </a:r>
            <a:r>
              <a:rPr lang="ru-RU" u="sng" dirty="0" err="1">
                <a:hlinkClick r:id="rId2"/>
              </a:rPr>
              <a:t>com</a:t>
            </a:r>
            <a:r>
              <a:rPr lang="uk-UA" u="sng" dirty="0">
                <a:hlinkClick r:id="rId2"/>
              </a:rPr>
              <a:t>.</a:t>
            </a:r>
            <a:r>
              <a:rPr lang="ru-RU" u="sng" dirty="0" err="1">
                <a:hlinkClick r:id="rId2"/>
              </a:rPr>
              <a:t>ua</a:t>
            </a:r>
            <a:r>
              <a:rPr lang="uk-UA" u="sng" dirty="0">
                <a:hlinkClick r:id="rId2"/>
              </a:rPr>
              <a:t>/</a:t>
            </a:r>
            <a:r>
              <a:rPr lang="ru-RU" u="sng" dirty="0" err="1">
                <a:hlinkClick r:id="rId2"/>
              </a:rPr>
              <a:t>kompliment</a:t>
            </a:r>
            <a:r>
              <a:rPr lang="uk-UA" u="sng" dirty="0">
                <a:hlinkClick r:id="rId2"/>
              </a:rPr>
              <a:t>.</a:t>
            </a:r>
            <a:r>
              <a:rPr lang="ru-RU" u="sng" dirty="0" err="1">
                <a:hlinkClick r:id="rId2"/>
              </a:rPr>
              <a:t>htm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66672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117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Прямі й непрямі компліменти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477106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709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Відповідь на комплімент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358977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34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99</TotalTime>
  <Words>236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Ион</vt:lpstr>
      <vt:lpstr>Комплімент</vt:lpstr>
      <vt:lpstr>Риторичний практикум</vt:lpstr>
      <vt:lpstr>Комплімент – вербальне схвалення, що підкреслює ті чи ті достоїнства людини </vt:lpstr>
      <vt:lpstr>Комплімент мусить бути адресним</vt:lpstr>
      <vt:lpstr>http://psychologis.com.ua/kompliment.htm</vt:lpstr>
      <vt:lpstr>Прямі й непрямі компліменти</vt:lpstr>
      <vt:lpstr>Відповідь на комплімент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Комплімент</dc:title>
  <dc:creator>admin</dc:creator>
  <cp:lastModifiedBy>admin</cp:lastModifiedBy>
  <cp:revision>5</cp:revision>
  <dcterms:created xsi:type="dcterms:W3CDTF">2025-10-19T07:58:04Z</dcterms:created>
  <dcterms:modified xsi:type="dcterms:W3CDTF">2025-10-19T11:18:12Z</dcterms:modified>
</cp:coreProperties>
</file>