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dirty="0" smtClean="0"/>
              <a:t>Типологія помилок та коректура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6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Метою навчальної дисципліни «Типологія помилок та коректура» є формування уявлення студентів про природу, причини і типи помилок у різних типах текстів, оволодіння теоретичною базою сучасної </a:t>
            </a:r>
            <a:r>
              <a:rPr lang="uk-UA" dirty="0" err="1"/>
              <a:t>девіатології</a:t>
            </a:r>
            <a:r>
              <a:rPr lang="uk-UA" dirty="0"/>
              <a:t> та практичними навичками редакторської роботи над </a:t>
            </a:r>
            <a:r>
              <a:rPr lang="uk-UA" dirty="0" err="1"/>
              <a:t>анормативами</a:t>
            </a:r>
            <a:r>
              <a:rPr lang="uk-UA" dirty="0"/>
              <a:t>. На основі теоретичних знань майбутні редактори повинні вміти розпізнати різні типи помилок, встановити причину відхилення від норми і відредагувати текст.</a:t>
            </a:r>
          </a:p>
          <a:p>
            <a:r>
              <a:rPr lang="uk-UA" dirty="0"/>
              <a:t>Основними завданнями вивчення дисципліни є:</a:t>
            </a:r>
          </a:p>
          <a:p>
            <a:r>
              <a:rPr lang="uk-UA" dirty="0"/>
              <a:t>- закріпити усвідомлення комплексного функціонування системи інформаційних, соціальних,  логічних, композиційних, мовних та видавничих норм редагування;</a:t>
            </a:r>
          </a:p>
          <a:p>
            <a:r>
              <a:rPr lang="uk-UA" dirty="0"/>
              <a:t>- вироблення умінь виявляти та розрізняти мовні (фонетичні, лексичні, морфологічні, пунктуаційні, стилістичні та ін.), логічні, фактичні та ін. помилки;</a:t>
            </a:r>
          </a:p>
          <a:p>
            <a:r>
              <a:rPr lang="uk-UA" dirty="0"/>
              <a:t>- прогнозування помилконебезпечного місця в тексті;</a:t>
            </a:r>
          </a:p>
          <a:p>
            <a:r>
              <a:rPr lang="uk-UA" dirty="0"/>
              <a:t>- опанування навичками користування коректурними знаками.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33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fontScale="92500"/>
          </a:bodyPr>
          <a:lstStyle/>
          <a:p>
            <a:r>
              <a:rPr lang="uk-UA" dirty="0"/>
              <a:t>Студент повинен знати:</a:t>
            </a:r>
          </a:p>
          <a:p>
            <a:r>
              <a:rPr lang="uk-UA" dirty="0"/>
              <a:t>- основні етапи здійснення редакторського аналізу;</a:t>
            </a:r>
          </a:p>
          <a:p>
            <a:r>
              <a:rPr lang="uk-UA" dirty="0"/>
              <a:t>- техніки виявлення фактичних, логічних помилок; </a:t>
            </a:r>
          </a:p>
          <a:p>
            <a:r>
              <a:rPr lang="uk-UA" dirty="0"/>
              <a:t>- типи мовних помилок, причини їх виникнення; </a:t>
            </a:r>
          </a:p>
          <a:p>
            <a:r>
              <a:rPr lang="uk-UA" dirty="0"/>
              <a:t>- види правки (вичитування, доопрацювання, переробки, скорочення);</a:t>
            </a:r>
          </a:p>
          <a:p>
            <a:r>
              <a:rPr lang="uk-UA" dirty="0"/>
              <a:t>- типи коректурних знаків.</a:t>
            </a:r>
          </a:p>
          <a:p>
            <a:r>
              <a:rPr lang="uk-UA" dirty="0"/>
              <a:t>Студент повинен уміти:</a:t>
            </a:r>
          </a:p>
          <a:p>
            <a:r>
              <a:rPr lang="uk-UA" dirty="0"/>
              <a:t>-	 аналізувати текст щодо </a:t>
            </a:r>
            <a:r>
              <a:rPr lang="uk-UA" dirty="0" err="1"/>
              <a:t>унормованості</a:t>
            </a:r>
            <a:r>
              <a:rPr lang="uk-UA" dirty="0"/>
              <a:t>;</a:t>
            </a:r>
          </a:p>
          <a:p>
            <a:r>
              <a:rPr lang="uk-UA" dirty="0"/>
              <a:t>-	 визначати недоцільні відхилення від норми, і, знаючи причину і рівень локалізації помилки, знаходити оптимальні способи редагування;</a:t>
            </a:r>
          </a:p>
          <a:p>
            <a:r>
              <a:rPr lang="uk-UA" dirty="0"/>
              <a:t>-	розпізнавати типи помилок в авторському оригіналі.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58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Згідно з вимогами освітньо-професійної  програми студенти повинні досягти таких фахових </a:t>
            </a:r>
            <a:r>
              <a:rPr lang="uk-UA" dirty="0" err="1"/>
              <a:t>компетентностей</a:t>
            </a:r>
            <a:r>
              <a:rPr lang="uk-UA" dirty="0"/>
              <a:t>:</a:t>
            </a:r>
          </a:p>
          <a:p>
            <a:r>
              <a:rPr lang="uk-UA" dirty="0"/>
              <a:t>1. Здатність використовувати українську мову як державну у своїй практичній діяльності та інших сферах суспільного та громадського життя.</a:t>
            </a:r>
          </a:p>
          <a:p>
            <a:r>
              <a:rPr lang="uk-UA" dirty="0"/>
              <a:t>2. Здатність застосовувати знання в практичних ситуаціях.</a:t>
            </a:r>
          </a:p>
          <a:p>
            <a:r>
              <a:rPr lang="uk-UA" dirty="0"/>
              <a:t>3. Здатність вільно оперувати спеціальною термінологією для вирішення професійних завдань.</a:t>
            </a:r>
          </a:p>
          <a:p>
            <a:r>
              <a:rPr lang="uk-UA" dirty="0"/>
              <a:t>4. Здатність застосовувати знання зі сфери соціальних комунікацій, зокрема з галузі редакторсько-видавничої діяльності та </a:t>
            </a:r>
            <a:r>
              <a:rPr lang="uk-UA" dirty="0" err="1"/>
              <a:t>медіамоделювання</a:t>
            </a:r>
            <a:r>
              <a:rPr lang="uk-UA" dirty="0"/>
              <a:t> у своїй професійній діяльності.</a:t>
            </a:r>
          </a:p>
          <a:p>
            <a:r>
              <a:rPr lang="uk-UA" dirty="0"/>
              <a:t>5. Здатність формувати інформаційний контент.</a:t>
            </a:r>
          </a:p>
          <a:p>
            <a:r>
              <a:rPr lang="uk-UA" dirty="0"/>
              <a:t>6. </a:t>
            </a:r>
            <a:r>
              <a:rPr lang="uk-UA"/>
              <a:t>Здатність здійснювати комунікаційну діяльність з учасниками редакторсько-видавничого процесу.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39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275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NewsPrint</vt:lpstr>
      <vt:lpstr>Типологія помилок та коректура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помилок та коректура</dc:title>
  <dc:creator>Natali</dc:creator>
  <cp:lastModifiedBy>Natali</cp:lastModifiedBy>
  <cp:revision>1</cp:revision>
  <dcterms:created xsi:type="dcterms:W3CDTF">2021-01-19T21:05:27Z</dcterms:created>
  <dcterms:modified xsi:type="dcterms:W3CDTF">2021-01-19T21:09:38Z</dcterms:modified>
</cp:coreProperties>
</file>