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926199"/>
            <a:ext cx="586216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Поняття про систему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33199" y="3953828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uk-UA" sz="175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</a:t>
            </a:r>
            <a:r>
              <a:rPr lang="en-US" sz="1750" kern="0" spc="-35" dirty="0" err="1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сновні</a:t>
            </a:r>
            <a:r>
              <a:rPr lang="en-US" sz="175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поняття про систему та її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складові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частини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833199" y="4931212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1836420"/>
            <a:ext cx="72391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Основні системні поняття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8389" y="2864048"/>
            <a:ext cx="3163014" cy="3529132"/>
          </a:xfrm>
          <a:prstGeom prst="roundRect">
            <a:avLst>
              <a:gd name="adj" fmla="val 3161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584371" y="31000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Синергія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584371" y="3669387"/>
            <a:ext cx="269105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Взаємодія компонентів системи, що призводить до створення більшої сили, ефективності або результату, ніж окремі компоненти здатні досягти самостійно.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733574" y="2864048"/>
            <a:ext cx="3163014" cy="3529132"/>
          </a:xfrm>
          <a:prstGeom prst="roundRect">
            <a:avLst>
              <a:gd name="adj" fmla="val 3161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69556" y="3100030"/>
            <a:ext cx="23073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Емерджентність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5969556" y="3669387"/>
            <a:ext cx="269105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Властивість системи виявляти нові характеристики або властивості, які аніяк не притаманні окремим компонентам.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118759" y="2864048"/>
            <a:ext cx="3163014" cy="3529132"/>
          </a:xfrm>
          <a:prstGeom prst="roundRect">
            <a:avLst>
              <a:gd name="adj" fmla="val 3161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354741" y="3100030"/>
            <a:ext cx="23551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Границі системи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354741" y="3669387"/>
            <a:ext cx="269105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Орієнтованість на велику життєздатність системи в порівнянні з окремими комонентами, що утворюють її.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16804"/>
          </a:xfrm>
          <a:prstGeom prst="rect">
            <a:avLst/>
          </a:prstGeom>
          <a:solidFill>
            <a:srgbClr val="FFFFFF">
              <a:alpha val="75000"/>
            </a:srgbClr>
          </a:solidFill>
          <a:ln w="964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838456" y="427673"/>
            <a:ext cx="4111823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6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Поняття про систему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456" y="1224677"/>
            <a:ext cx="3360063" cy="20765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38456" y="3495556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3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Структура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3838456" y="3894058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Взаємозв'язок компонентів системи, який визначає її форму, організацію та функціональні можливості.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360182" cy="20766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3495675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3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Взаємодія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3894177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Процес взаємодії між компонентами системи, який забезпечує їх спільну роботу та досягнення поставлених цілей.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804" y="5664842"/>
            <a:ext cx="4049024" cy="250235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838456" y="7144464"/>
            <a:ext cx="18389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3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Зворотний зв'язок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3838456" y="7542967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Механізми, що дозволяють системі отримувати інформацію про свій стан та адаптуватися до змін з метою підтримання стійкості.</a:t>
            </a:r>
            <a:endParaRPr lang="en-US" sz="12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712589"/>
            <a:ext cx="72197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Основні частини системи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6" name="Shape 3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7" name="Shape 4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74480" y="195548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Вхідні дані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3885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Інформація або ресурси, які необхідні для початку роботи системи та виконання задачі.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2" name="Shape 9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74480" y="395513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Процесування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3885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Алгоритми та дії, які система виконує над вхідними даними з метою створення вихідного результату.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7" name="Shape 14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74480" y="595479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23885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Вихідні дані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23885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Окремі результати та відповіді, які система надає на основі вхідних даних та процесування.</a:t>
            </a:r>
            <a:endParaRPr lang="en-US" sz="175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716923"/>
          </a:xfrm>
          <a:prstGeom prst="rect">
            <a:avLst/>
          </a:prstGeom>
          <a:solidFill>
            <a:srgbClr val="FFFFFF">
              <a:alpha val="75000"/>
            </a:srgbClr>
          </a:solidFill>
          <a:ln w="964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838456" y="427673"/>
            <a:ext cx="4241602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kern="0" spc="-6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Компоненти системи</a:t>
            </a:r>
            <a:endParaRPr lang="en-US" sz="3062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456" y="1224677"/>
            <a:ext cx="3360063" cy="207656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838456" y="3495556"/>
            <a:ext cx="235684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3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Апаратне забезпечення</a:t>
            </a:r>
            <a:endParaRPr lang="en-US" sz="1531" dirty="0"/>
          </a:p>
        </p:txBody>
      </p:sp>
      <p:sp>
        <p:nvSpPr>
          <p:cNvPr id="7" name="Text 3"/>
          <p:cNvSpPr/>
          <p:nvPr/>
        </p:nvSpPr>
        <p:spPr>
          <a:xfrm>
            <a:off x="3838456" y="3894058"/>
            <a:ext cx="3360063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Фізичні елементи, що складають систему, такі як комп'ютери, сенсори, роз'єми тощо.</a:t>
            </a:r>
            <a:endParaRPr lang="en-US" sz="1225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1224677"/>
            <a:ext cx="3360182" cy="20766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431762" y="3495675"/>
            <a:ext cx="251293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3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Програмне забезпечення</a:t>
            </a:r>
            <a:endParaRPr lang="en-US" sz="1531" dirty="0"/>
          </a:p>
        </p:txBody>
      </p:sp>
      <p:sp>
        <p:nvSpPr>
          <p:cNvPr id="10" name="Text 5"/>
          <p:cNvSpPr/>
          <p:nvPr/>
        </p:nvSpPr>
        <p:spPr>
          <a:xfrm>
            <a:off x="7431762" y="3894177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Коди, програми та алгоритми, які керують роботою системи та визначають її функціональні можливості.</a:t>
            </a:r>
            <a:endParaRPr lang="en-US" sz="1225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456" y="4873585"/>
            <a:ext cx="3360063" cy="207656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3838456" y="7144464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3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Люди</a:t>
            </a:r>
            <a:endParaRPr lang="en-US" sz="1531" dirty="0"/>
          </a:p>
        </p:txBody>
      </p:sp>
      <p:sp>
        <p:nvSpPr>
          <p:cNvPr id="13" name="Text 7"/>
          <p:cNvSpPr/>
          <p:nvPr/>
        </p:nvSpPr>
        <p:spPr>
          <a:xfrm>
            <a:off x="3838456" y="7542967"/>
            <a:ext cx="3360063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Користувачі, розробники та співробітники, які взаємодіють з системою та забезпечують її ефективне використання.</a:t>
            </a:r>
            <a:endParaRPr lang="en-US" sz="1225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762" y="4873585"/>
            <a:ext cx="3360182" cy="207668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431762" y="7144583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kern="0" spc="-31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Дані</a:t>
            </a:r>
            <a:endParaRPr lang="en-US" sz="1531" dirty="0"/>
          </a:p>
        </p:txBody>
      </p:sp>
      <p:sp>
        <p:nvSpPr>
          <p:cNvPr id="16" name="Text 9"/>
          <p:cNvSpPr/>
          <p:nvPr/>
        </p:nvSpPr>
        <p:spPr>
          <a:xfrm>
            <a:off x="7431762" y="7543086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Інформація або ресурси, що обробляються та зберігаються системою для подальшого використання.</a:t>
            </a:r>
            <a:endParaRPr lang="en-US" sz="12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463427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Висновок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5661898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Системи є складними та захоплюючими створіннями, які мають велике значення в сучасному світі. Надіємося, що ця подорож у світ систем була цікавою та корисною для вас!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Произвольный</PresentationFormat>
  <Paragraphs>43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adonis-web</vt:lpstr>
      <vt:lpstr>Arial</vt:lpstr>
      <vt:lpstr>Calibri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2023-10-31T13:24:32Z</dcterms:created>
  <dcterms:modified xsi:type="dcterms:W3CDTF">2023-10-31T13:26:52Z</dcterms:modified>
</cp:coreProperties>
</file>