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4" r:id="rId3"/>
    <p:sldId id="299" r:id="rId4"/>
    <p:sldId id="283" r:id="rId5"/>
    <p:sldId id="300" r:id="rId6"/>
    <p:sldId id="257" r:id="rId7"/>
    <p:sldId id="294" r:id="rId8"/>
    <p:sldId id="258" r:id="rId9"/>
    <p:sldId id="301" r:id="rId10"/>
    <p:sldId id="295" r:id="rId11"/>
    <p:sldId id="302" r:id="rId12"/>
    <p:sldId id="296" r:id="rId13"/>
    <p:sldId id="261" r:id="rId14"/>
    <p:sldId id="298" r:id="rId15"/>
    <p:sldId id="263" r:id="rId16"/>
    <p:sldId id="262" r:id="rId17"/>
    <p:sldId id="276" r:id="rId18"/>
    <p:sldId id="288" r:id="rId19"/>
    <p:sldId id="286" r:id="rId20"/>
    <p:sldId id="277" r:id="rId21"/>
    <p:sldId id="279" r:id="rId22"/>
    <p:sldId id="280" r:id="rId23"/>
    <p:sldId id="289" r:id="rId24"/>
    <p:sldId id="290" r:id="rId25"/>
    <p:sldId id="282" r:id="rId26"/>
    <p:sldId id="303" r:id="rId27"/>
    <p:sldId id="281" r:id="rId28"/>
    <p:sldId id="287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AD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70" d="100"/>
          <a:sy n="70" d="100"/>
        </p:scale>
        <p:origin x="-744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B6C718-147A-4052-A492-01E91AECC4A0}" type="doc">
      <dgm:prSet loTypeId="urn:microsoft.com/office/officeart/2008/layout/PictureAccent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DF7F377C-9140-4A66-B817-1D3025297188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5400" b="1" kern="1200" dirty="0" err="1" smtClean="0">
              <a:ln w="12700">
                <a:solidFill>
                  <a:schemeClr val="accent2">
                    <a:lumMod val="50000"/>
                  </a:schemeClr>
                </a:solidFill>
              </a:ln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  <a:ea typeface="+mn-ea"/>
              <a:cs typeface="+mn-cs"/>
            </a:rPr>
            <a:t>Критерії</a:t>
          </a:r>
          <a:r>
            <a:rPr lang="ru-RU" sz="5400" b="1" kern="1200" dirty="0" smtClean="0">
              <a:ln w="12700">
                <a:solidFill>
                  <a:schemeClr val="accent2">
                    <a:lumMod val="50000"/>
                  </a:schemeClr>
                </a:solidFill>
              </a:ln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  <a:ea typeface="+mn-ea"/>
              <a:cs typeface="+mn-cs"/>
            </a:rPr>
            <a:t> </a:t>
          </a:r>
          <a:r>
            <a:rPr lang="ru-RU" sz="5400" b="1" kern="1200" dirty="0" err="1" smtClean="0">
              <a:ln w="12700">
                <a:solidFill>
                  <a:schemeClr val="accent2">
                    <a:lumMod val="50000"/>
                  </a:schemeClr>
                </a:solidFill>
              </a:ln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  <a:ea typeface="+mn-ea"/>
              <a:cs typeface="+mn-cs"/>
            </a:rPr>
            <a:t>свідомості</a:t>
          </a:r>
          <a:endParaRPr lang="ru-RU" sz="5400" b="1" kern="1200" dirty="0">
            <a:ln w="12700">
              <a:solidFill>
                <a:schemeClr val="accent2">
                  <a:lumMod val="50000"/>
                </a:schemeClr>
              </a:solidFill>
            </a:ln>
            <a:solidFill>
              <a:srgbClr val="C000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Monotype Corsiva" pitchFamily="66" charset="0"/>
            <a:ea typeface="+mn-ea"/>
            <a:cs typeface="+mn-cs"/>
          </a:endParaRPr>
        </a:p>
      </dgm:t>
    </dgm:pt>
    <dgm:pt modelId="{4AEB2037-4243-4398-AD96-4E32FA363631}" type="parTrans" cxnId="{C789ADEF-6019-4819-AEDC-F2FADF0EBC61}">
      <dgm:prSet/>
      <dgm:spPr/>
      <dgm:t>
        <a:bodyPr/>
        <a:lstStyle/>
        <a:p>
          <a:endParaRPr lang="ru-RU"/>
        </a:p>
      </dgm:t>
    </dgm:pt>
    <dgm:pt modelId="{3B380B20-ECFC-44D3-8007-DB0BCEB89A21}" type="sibTrans" cxnId="{C789ADEF-6019-4819-AEDC-F2FADF0EBC61}">
      <dgm:prSet/>
      <dgm:spPr/>
      <dgm:t>
        <a:bodyPr/>
        <a:lstStyle/>
        <a:p>
          <a:endParaRPr lang="ru-RU"/>
        </a:p>
      </dgm:t>
    </dgm:pt>
    <dgm:pt modelId="{A039603B-E353-4C10-9394-67F5102CE230}">
      <dgm:prSet phldrT="[Текст]" custT="1"/>
      <dgm:spPr/>
      <dgm:t>
        <a:bodyPr/>
        <a:lstStyle/>
        <a:p>
          <a:pPr algn="just"/>
          <a:r>
            <a:rPr lang="ru-RU" sz="3200" b="1" i="1" dirty="0" err="1" smtClean="0">
              <a:solidFill>
                <a:schemeClr val="bg1"/>
              </a:solidFill>
              <a:latin typeface="Monotype Corsiva" pitchFamily="66" charset="0"/>
            </a:rPr>
            <a:t>сприйняття</a:t>
          </a:r>
          <a:r>
            <a:rPr lang="ru-RU" sz="3200" b="1" i="1" dirty="0" smtClean="0">
              <a:solidFill>
                <a:schemeClr val="bg1"/>
              </a:solidFill>
              <a:latin typeface="Monotype Corsiva" pitchFamily="66" charset="0"/>
            </a:rPr>
            <a:t> </a:t>
          </a:r>
          <a:r>
            <a:rPr lang="ru-RU" sz="3200" b="1" i="1" dirty="0" err="1" smtClean="0">
              <a:solidFill>
                <a:schemeClr val="bg1"/>
              </a:solidFill>
              <a:latin typeface="Monotype Corsiva" pitchFamily="66" charset="0"/>
            </a:rPr>
            <a:t>дійсності</a:t>
          </a:r>
          <a:r>
            <a:rPr lang="ru-RU" sz="3200" b="1" i="1" dirty="0" smtClean="0">
              <a:solidFill>
                <a:schemeClr val="bg1"/>
              </a:solidFill>
              <a:latin typeface="Monotype Corsiva" pitchFamily="66" charset="0"/>
            </a:rPr>
            <a:t> в </a:t>
          </a:r>
          <a:r>
            <a:rPr lang="ru-RU" sz="3200" b="1" i="1" dirty="0" err="1" smtClean="0">
              <a:solidFill>
                <a:schemeClr val="bg1"/>
              </a:solidFill>
              <a:latin typeface="Monotype Corsiva" pitchFamily="66" charset="0"/>
            </a:rPr>
            <a:t>мовній</a:t>
          </a:r>
          <a:r>
            <a:rPr lang="ru-RU" sz="3200" b="1" i="1" dirty="0" smtClean="0">
              <a:solidFill>
                <a:schemeClr val="bg1"/>
              </a:solidFill>
              <a:latin typeface="Monotype Corsiva" pitchFamily="66" charset="0"/>
            </a:rPr>
            <a:t> </a:t>
          </a:r>
          <a:r>
            <a:rPr lang="ru-RU" sz="3200" b="1" i="1" dirty="0" err="1" smtClean="0">
              <a:solidFill>
                <a:schemeClr val="bg1"/>
              </a:solidFill>
              <a:latin typeface="Monotype Corsiva" pitchFamily="66" charset="0"/>
            </a:rPr>
            <a:t>формі</a:t>
          </a:r>
          <a:r>
            <a:rPr lang="ru-RU" sz="3200" b="1" i="1" dirty="0" smtClean="0">
              <a:solidFill>
                <a:schemeClr val="bg1"/>
              </a:solidFill>
              <a:latin typeface="Monotype Corsiva" pitchFamily="66" charset="0"/>
            </a:rPr>
            <a:t>, на </a:t>
          </a:r>
          <a:r>
            <a:rPr lang="ru-RU" sz="3200" b="1" i="1" dirty="0" err="1" smtClean="0">
              <a:solidFill>
                <a:schemeClr val="bg1"/>
              </a:solidFill>
              <a:latin typeface="Monotype Corsiva" pitchFamily="66" charset="0"/>
            </a:rPr>
            <a:t>основі</a:t>
          </a:r>
          <a:r>
            <a:rPr lang="ru-RU" sz="3200" b="1" i="1" dirty="0" smtClean="0">
              <a:solidFill>
                <a:schemeClr val="bg1"/>
              </a:solidFill>
              <a:latin typeface="Monotype Corsiva" pitchFamily="66" charset="0"/>
            </a:rPr>
            <a:t> </a:t>
          </a:r>
          <a:r>
            <a:rPr lang="ru-RU" sz="3200" b="1" i="1" dirty="0" err="1" smtClean="0">
              <a:solidFill>
                <a:schemeClr val="bg1"/>
              </a:solidFill>
              <a:latin typeface="Monotype Corsiva" pitchFamily="66" charset="0"/>
            </a:rPr>
            <a:t>якої</a:t>
          </a:r>
          <a:r>
            <a:rPr lang="ru-RU" sz="3200" b="1" i="1" dirty="0" smtClean="0">
              <a:solidFill>
                <a:schemeClr val="bg1"/>
              </a:solidFill>
              <a:latin typeface="Monotype Corsiva" pitchFamily="66" charset="0"/>
            </a:rPr>
            <a:t> </a:t>
          </a:r>
          <a:r>
            <a:rPr lang="ru-RU" sz="3200" b="1" i="1" dirty="0" err="1" smtClean="0">
              <a:solidFill>
                <a:schemeClr val="bg1"/>
              </a:solidFill>
              <a:latin typeface="Monotype Corsiva" pitchFamily="66" charset="0"/>
            </a:rPr>
            <a:t>формується</a:t>
          </a:r>
          <a:r>
            <a:rPr lang="ru-RU" sz="3200" b="1" i="1" dirty="0" smtClean="0">
              <a:solidFill>
                <a:schemeClr val="bg1"/>
              </a:solidFill>
              <a:latin typeface="Monotype Corsiva" pitchFamily="66" charset="0"/>
            </a:rPr>
            <a:t> </a:t>
          </a:r>
          <a:r>
            <a:rPr lang="ru-RU" sz="3200" b="1" i="1" dirty="0" err="1" smtClean="0">
              <a:solidFill>
                <a:schemeClr val="bg1"/>
              </a:solidFill>
              <a:latin typeface="Monotype Corsiva" pitchFamily="66" charset="0"/>
            </a:rPr>
            <a:t>абстрактне</a:t>
          </a:r>
          <a:r>
            <a:rPr lang="ru-RU" sz="3200" b="1" i="1" dirty="0" smtClean="0">
              <a:solidFill>
                <a:schemeClr val="bg1"/>
              </a:solidFill>
              <a:latin typeface="Monotype Corsiva" pitchFamily="66" charset="0"/>
            </a:rPr>
            <a:t> </a:t>
          </a:r>
          <a:r>
            <a:rPr lang="ru-RU" sz="3200" b="1" i="1" dirty="0" err="1" smtClean="0">
              <a:solidFill>
                <a:schemeClr val="bg1"/>
              </a:solidFill>
              <a:latin typeface="Monotype Corsiva" pitchFamily="66" charset="0"/>
            </a:rPr>
            <a:t>мислення</a:t>
          </a:r>
          <a:endParaRPr lang="ru-RU" sz="3200" b="1" i="1" dirty="0">
            <a:solidFill>
              <a:schemeClr val="bg1"/>
            </a:solidFill>
            <a:latin typeface="Monotype Corsiva" pitchFamily="66" charset="0"/>
          </a:endParaRPr>
        </a:p>
      </dgm:t>
    </dgm:pt>
    <dgm:pt modelId="{DC07ADBD-189F-4941-8FEA-A81F099A3E5B}" type="parTrans" cxnId="{A73475E9-2F31-4DAF-B3AD-6D5BD2FB4EC1}">
      <dgm:prSet/>
      <dgm:spPr/>
      <dgm:t>
        <a:bodyPr/>
        <a:lstStyle/>
        <a:p>
          <a:endParaRPr lang="ru-RU"/>
        </a:p>
      </dgm:t>
    </dgm:pt>
    <dgm:pt modelId="{4D07D1C6-790A-42FE-B53D-209D912BBECF}" type="sibTrans" cxnId="{A73475E9-2F31-4DAF-B3AD-6D5BD2FB4EC1}">
      <dgm:prSet/>
      <dgm:spPr/>
      <dgm:t>
        <a:bodyPr/>
        <a:lstStyle/>
        <a:p>
          <a:endParaRPr lang="ru-RU"/>
        </a:p>
      </dgm:t>
    </dgm:pt>
    <dgm:pt modelId="{B2F1A989-73B2-4458-AFD3-60B504149405}">
      <dgm:prSet phldrT="[Текст]" custT="1"/>
      <dgm:spPr/>
      <dgm:t>
        <a:bodyPr/>
        <a:lstStyle/>
        <a:p>
          <a:pPr algn="just"/>
          <a:r>
            <a:rPr lang="ru-RU" sz="3200" b="1" i="1" dirty="0" err="1" smtClean="0">
              <a:solidFill>
                <a:schemeClr val="bg1"/>
              </a:solidFill>
              <a:latin typeface="Monotype Corsiva" pitchFamily="66" charset="0"/>
            </a:rPr>
            <a:t>здатність</a:t>
          </a:r>
          <a:r>
            <a:rPr lang="ru-RU" sz="3200" b="1" i="1" dirty="0" smtClean="0">
              <a:solidFill>
                <a:schemeClr val="bg1"/>
              </a:solidFill>
              <a:latin typeface="Monotype Corsiva" pitchFamily="66" charset="0"/>
            </a:rPr>
            <a:t> </a:t>
          </a:r>
          <a:r>
            <a:rPr lang="ru-RU" sz="3200" b="1" i="1" dirty="0" err="1" smtClean="0">
              <a:solidFill>
                <a:schemeClr val="bg1"/>
              </a:solidFill>
              <a:latin typeface="Monotype Corsiva" pitchFamily="66" charset="0"/>
            </a:rPr>
            <a:t>виокремлювати</a:t>
          </a:r>
          <a:r>
            <a:rPr lang="ru-RU" sz="3200" b="1" i="1" dirty="0" smtClean="0">
              <a:solidFill>
                <a:schemeClr val="bg1"/>
              </a:solidFill>
              <a:latin typeface="Monotype Corsiva" pitchFamily="66" charset="0"/>
            </a:rPr>
            <a:t> з </a:t>
          </a:r>
          <a:r>
            <a:rPr lang="ru-RU" sz="3200" b="1" i="1" dirty="0" err="1" smtClean="0">
              <a:solidFill>
                <a:schemeClr val="bg1"/>
              </a:solidFill>
              <a:latin typeface="Monotype Corsiva" pitchFamily="66" charset="0"/>
            </a:rPr>
            <a:t>навколишнього</a:t>
          </a:r>
          <a:r>
            <a:rPr lang="ru-RU" sz="3200" b="1" i="1" dirty="0" smtClean="0">
              <a:solidFill>
                <a:schemeClr val="bg1"/>
              </a:solidFill>
              <a:latin typeface="Monotype Corsiva" pitchFamily="66" charset="0"/>
            </a:rPr>
            <a:t> </a:t>
          </a:r>
          <a:r>
            <a:rPr lang="ru-RU" sz="3200" b="1" i="1" dirty="0" err="1" smtClean="0">
              <a:solidFill>
                <a:schemeClr val="bg1"/>
              </a:solidFill>
              <a:latin typeface="Monotype Corsiva" pitchFamily="66" charset="0"/>
            </a:rPr>
            <a:t>найважливіше</a:t>
          </a:r>
          <a:r>
            <a:rPr lang="ru-RU" sz="3200" b="1" i="1" dirty="0" smtClean="0">
              <a:solidFill>
                <a:schemeClr val="bg1"/>
              </a:solidFill>
              <a:latin typeface="Monotype Corsiva" pitchFamily="66" charset="0"/>
            </a:rPr>
            <a:t> і </a:t>
          </a:r>
          <a:r>
            <a:rPr lang="ru-RU" sz="3200" b="1" i="1" dirty="0" err="1" smtClean="0">
              <a:solidFill>
                <a:schemeClr val="bg1"/>
              </a:solidFill>
              <a:latin typeface="Monotype Corsiva" pitchFamily="66" charset="0"/>
            </a:rPr>
            <a:t>зосереджувати</a:t>
          </a:r>
          <a:r>
            <a:rPr lang="ru-RU" sz="3200" b="1" i="1" dirty="0" smtClean="0">
              <a:solidFill>
                <a:schemeClr val="bg1"/>
              </a:solidFill>
              <a:latin typeface="Monotype Corsiva" pitchFamily="66" charset="0"/>
            </a:rPr>
            <a:t> на </a:t>
          </a:r>
          <a:r>
            <a:rPr lang="ru-RU" sz="3200" b="1" i="1" dirty="0" err="1" smtClean="0">
              <a:solidFill>
                <a:schemeClr val="bg1"/>
              </a:solidFill>
              <a:latin typeface="Monotype Corsiva" pitchFamily="66" charset="0"/>
            </a:rPr>
            <a:t>ньому</a:t>
          </a:r>
          <a:r>
            <a:rPr lang="ru-RU" sz="3200" b="1" i="1" dirty="0" smtClean="0">
              <a:solidFill>
                <a:schemeClr val="bg1"/>
              </a:solidFill>
              <a:latin typeface="Monotype Corsiva" pitchFamily="66" charset="0"/>
            </a:rPr>
            <a:t> думки</a:t>
          </a:r>
          <a:endParaRPr lang="ru-RU" sz="3200" b="1" i="1" dirty="0">
            <a:solidFill>
              <a:schemeClr val="bg1"/>
            </a:solidFill>
            <a:latin typeface="Monotype Corsiva" pitchFamily="66" charset="0"/>
          </a:endParaRPr>
        </a:p>
      </dgm:t>
    </dgm:pt>
    <dgm:pt modelId="{9017D724-C385-47A5-82CF-4C3F9EE79835}" type="parTrans" cxnId="{D7129962-869B-4012-BA33-F3958657C9C5}">
      <dgm:prSet/>
      <dgm:spPr/>
      <dgm:t>
        <a:bodyPr/>
        <a:lstStyle/>
        <a:p>
          <a:endParaRPr lang="ru-RU"/>
        </a:p>
      </dgm:t>
    </dgm:pt>
    <dgm:pt modelId="{97BAC3B5-433C-4DB5-BAE5-4A66E5695817}" type="sibTrans" cxnId="{D7129962-869B-4012-BA33-F3958657C9C5}">
      <dgm:prSet/>
      <dgm:spPr/>
      <dgm:t>
        <a:bodyPr/>
        <a:lstStyle/>
        <a:p>
          <a:endParaRPr lang="ru-RU"/>
        </a:p>
      </dgm:t>
    </dgm:pt>
    <dgm:pt modelId="{2919376F-C2CC-4DD9-A625-377999AC768B}">
      <dgm:prSet phldrT="[Текст]" custT="1"/>
      <dgm:spPr/>
      <dgm:t>
        <a:bodyPr/>
        <a:lstStyle/>
        <a:p>
          <a:pPr algn="just"/>
          <a:r>
            <a:rPr lang="ru-RU" sz="3600" b="1" i="1" dirty="0" err="1" smtClean="0">
              <a:solidFill>
                <a:schemeClr val="bg1"/>
              </a:solidFill>
              <a:latin typeface="Monotype Corsiva" pitchFamily="66" charset="0"/>
            </a:rPr>
            <a:t>здатність</a:t>
          </a:r>
          <a:r>
            <a:rPr lang="ru-RU" sz="3600" b="1" i="1" dirty="0" smtClean="0">
              <a:solidFill>
                <a:schemeClr val="bg1"/>
              </a:solidFill>
              <a:latin typeface="Monotype Corsiva" pitchFamily="66" charset="0"/>
            </a:rPr>
            <a:t> до </a:t>
          </a:r>
          <a:r>
            <a:rPr lang="ru-RU" sz="3600" b="1" i="1" dirty="0" err="1" smtClean="0">
              <a:solidFill>
                <a:schemeClr val="bg1"/>
              </a:solidFill>
              <a:latin typeface="Monotype Corsiva" pitchFamily="66" charset="0"/>
            </a:rPr>
            <a:t>прогнозування</a:t>
          </a:r>
          <a:r>
            <a:rPr lang="ru-RU" sz="3600" b="1" i="1" dirty="0" smtClean="0">
              <a:solidFill>
                <a:schemeClr val="bg1"/>
              </a:solidFill>
              <a:latin typeface="Monotype Corsiva" pitchFamily="66" charset="0"/>
            </a:rPr>
            <a:t> й </a:t>
          </a:r>
          <a:r>
            <a:rPr lang="ru-RU" sz="3600" b="1" i="1" dirty="0" err="1" smtClean="0">
              <a:solidFill>
                <a:schemeClr val="bg1"/>
              </a:solidFill>
              <a:latin typeface="Monotype Corsiva" pitchFamily="66" charset="0"/>
            </a:rPr>
            <a:t>очікування</a:t>
          </a:r>
          <a:r>
            <a:rPr lang="ru-RU" sz="3600" b="1" i="1" dirty="0" smtClean="0">
              <a:solidFill>
                <a:schemeClr val="bg1"/>
              </a:solidFill>
              <a:latin typeface="Monotype Corsiva" pitchFamily="66" charset="0"/>
            </a:rPr>
            <a:t> та </a:t>
          </a:r>
          <a:r>
            <a:rPr lang="ru-RU" sz="3600" b="1" i="1" dirty="0" err="1" smtClean="0">
              <a:solidFill>
                <a:schemeClr val="bg1"/>
              </a:solidFill>
              <a:latin typeface="Monotype Corsiva" pitchFamily="66" charset="0"/>
            </a:rPr>
            <a:t>оцінка</a:t>
          </a:r>
          <a:r>
            <a:rPr lang="ru-RU" sz="3600" b="1" i="1" dirty="0" smtClean="0">
              <a:solidFill>
                <a:schemeClr val="bg1"/>
              </a:solidFill>
              <a:latin typeface="Monotype Corsiva" pitchFamily="66" charset="0"/>
            </a:rPr>
            <a:t> </a:t>
          </a:r>
          <a:r>
            <a:rPr lang="ru-RU" sz="3600" b="1" i="1" dirty="0" err="1" smtClean="0">
              <a:solidFill>
                <a:schemeClr val="bg1"/>
              </a:solidFill>
              <a:latin typeface="Monotype Corsiva" pitchFamily="66" charset="0"/>
            </a:rPr>
            <a:t>дій</a:t>
          </a:r>
          <a:endParaRPr lang="ru-RU" sz="3600" b="1" i="1" dirty="0">
            <a:solidFill>
              <a:schemeClr val="bg1"/>
            </a:solidFill>
            <a:latin typeface="Monotype Corsiva" pitchFamily="66" charset="0"/>
          </a:endParaRPr>
        </a:p>
      </dgm:t>
    </dgm:pt>
    <dgm:pt modelId="{8966F979-B49C-41D5-82DB-2A80E32255AB}" type="parTrans" cxnId="{465699DB-7D20-41BD-94CA-A24B1A55BC38}">
      <dgm:prSet/>
      <dgm:spPr/>
      <dgm:t>
        <a:bodyPr/>
        <a:lstStyle/>
        <a:p>
          <a:endParaRPr lang="ru-RU"/>
        </a:p>
      </dgm:t>
    </dgm:pt>
    <dgm:pt modelId="{D7341E89-1505-4DEA-A45E-7E32C4854C46}" type="sibTrans" cxnId="{465699DB-7D20-41BD-94CA-A24B1A55BC38}">
      <dgm:prSet/>
      <dgm:spPr/>
      <dgm:t>
        <a:bodyPr/>
        <a:lstStyle/>
        <a:p>
          <a:endParaRPr lang="ru-RU"/>
        </a:p>
      </dgm:t>
    </dgm:pt>
    <dgm:pt modelId="{FE8A6550-0CE7-4340-BBB4-E7590C2735C1}">
      <dgm:prSet phldrT="[Текст]" custT="1"/>
      <dgm:spPr/>
      <dgm:t>
        <a:bodyPr/>
        <a:lstStyle/>
        <a:p>
          <a:pPr algn="just"/>
          <a:r>
            <a:rPr lang="ru-RU" sz="3600" b="1" i="1" dirty="0" err="1" smtClean="0">
              <a:solidFill>
                <a:schemeClr val="bg1"/>
              </a:solidFill>
              <a:latin typeface="Monotype Corsiva" pitchFamily="66" charset="0"/>
            </a:rPr>
            <a:t>усвідомлення</a:t>
          </a:r>
          <a:r>
            <a:rPr lang="ru-RU" sz="3600" b="1" i="1" dirty="0" smtClean="0">
              <a:solidFill>
                <a:schemeClr val="bg1"/>
              </a:solidFill>
              <a:latin typeface="Monotype Corsiva" pitchFamily="66" charset="0"/>
            </a:rPr>
            <a:t> себе й </a:t>
          </a:r>
          <a:r>
            <a:rPr lang="ru-RU" sz="3600" b="1" i="1" dirty="0" err="1" smtClean="0">
              <a:solidFill>
                <a:schemeClr val="bg1"/>
              </a:solidFill>
              <a:latin typeface="Monotype Corsiva" pitchFamily="66" charset="0"/>
            </a:rPr>
            <a:t>оточуючих</a:t>
          </a:r>
          <a:endParaRPr lang="ru-RU" sz="3600" b="1" i="1" dirty="0">
            <a:solidFill>
              <a:schemeClr val="bg1"/>
            </a:solidFill>
            <a:latin typeface="Monotype Corsiva" pitchFamily="66" charset="0"/>
          </a:endParaRPr>
        </a:p>
      </dgm:t>
    </dgm:pt>
    <dgm:pt modelId="{0CAD7A61-C810-48F4-A3B8-C84A6574C0B2}" type="parTrans" cxnId="{27E53829-AA1E-4B57-8B56-3539DDB22841}">
      <dgm:prSet/>
      <dgm:spPr/>
      <dgm:t>
        <a:bodyPr/>
        <a:lstStyle/>
        <a:p>
          <a:endParaRPr lang="ru-RU"/>
        </a:p>
      </dgm:t>
    </dgm:pt>
    <dgm:pt modelId="{4D29E32A-D30F-448F-A606-574B7B0ADB78}" type="sibTrans" cxnId="{27E53829-AA1E-4B57-8B56-3539DDB22841}">
      <dgm:prSet/>
      <dgm:spPr/>
      <dgm:t>
        <a:bodyPr/>
        <a:lstStyle/>
        <a:p>
          <a:endParaRPr lang="ru-RU"/>
        </a:p>
      </dgm:t>
    </dgm:pt>
    <dgm:pt modelId="{E51748C0-CB40-47D3-AE4D-8C0035DDBB89}">
      <dgm:prSet phldrT="[Текст]" custT="1"/>
      <dgm:spPr/>
      <dgm:t>
        <a:bodyPr/>
        <a:lstStyle/>
        <a:p>
          <a:pPr algn="just"/>
          <a:r>
            <a:rPr lang="ru-RU" sz="3600" b="1" i="1" dirty="0" err="1" smtClean="0">
              <a:solidFill>
                <a:schemeClr val="bg1"/>
              </a:solidFill>
              <a:latin typeface="Monotype Corsiva" pitchFamily="66" charset="0"/>
            </a:rPr>
            <a:t>сприйняття</a:t>
          </a:r>
          <a:r>
            <a:rPr lang="ru-RU" sz="3600" b="1" i="1" dirty="0" smtClean="0">
              <a:solidFill>
                <a:schemeClr val="bg1"/>
              </a:solidFill>
              <a:latin typeface="Monotype Corsiva" pitchFamily="66" charset="0"/>
            </a:rPr>
            <a:t> </a:t>
          </a:r>
          <a:r>
            <a:rPr lang="ru-RU" sz="3600" b="1" i="1" dirty="0" err="1" smtClean="0">
              <a:solidFill>
                <a:schemeClr val="bg1"/>
              </a:solidFill>
              <a:latin typeface="Monotype Corsiva" pitchFamily="66" charset="0"/>
            </a:rPr>
            <a:t>культурних</a:t>
          </a:r>
          <a:r>
            <a:rPr lang="ru-RU" sz="3600" b="1" i="1" dirty="0" smtClean="0">
              <a:solidFill>
                <a:schemeClr val="bg1"/>
              </a:solidFill>
              <a:latin typeface="Monotype Corsiva" pitchFamily="66" charset="0"/>
            </a:rPr>
            <a:t> </a:t>
          </a:r>
          <a:r>
            <a:rPr lang="ru-RU" sz="3600" b="1" i="1" dirty="0" err="1" smtClean="0">
              <a:solidFill>
                <a:schemeClr val="bg1"/>
              </a:solidFill>
              <a:latin typeface="Monotype Corsiva" pitchFamily="66" charset="0"/>
            </a:rPr>
            <a:t>цінностей</a:t>
          </a:r>
          <a:endParaRPr lang="ru-RU" sz="3600" b="1" i="1" dirty="0">
            <a:solidFill>
              <a:schemeClr val="bg1"/>
            </a:solidFill>
            <a:latin typeface="Monotype Corsiva" pitchFamily="66" charset="0"/>
          </a:endParaRPr>
        </a:p>
      </dgm:t>
    </dgm:pt>
    <dgm:pt modelId="{A0F7396B-1F21-41B9-A18E-83980169C07D}" type="parTrans" cxnId="{F2176037-3C73-455C-BC19-3260A628B2A3}">
      <dgm:prSet/>
      <dgm:spPr/>
      <dgm:t>
        <a:bodyPr/>
        <a:lstStyle/>
        <a:p>
          <a:endParaRPr lang="ru-RU"/>
        </a:p>
      </dgm:t>
    </dgm:pt>
    <dgm:pt modelId="{DC24710B-0422-4CF1-A507-41B1BAE7DE12}" type="sibTrans" cxnId="{F2176037-3C73-455C-BC19-3260A628B2A3}">
      <dgm:prSet/>
      <dgm:spPr/>
      <dgm:t>
        <a:bodyPr/>
        <a:lstStyle/>
        <a:p>
          <a:endParaRPr lang="ru-RU"/>
        </a:p>
      </dgm:t>
    </dgm:pt>
    <dgm:pt modelId="{55E61A7B-DD0C-441A-8ADB-CFD9FB2D6DC2}" type="pres">
      <dgm:prSet presAssocID="{5BB6C718-147A-4052-A492-01E91AECC4A0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E33C299-F5D0-4B8B-990C-D0F7CAB72524}" type="pres">
      <dgm:prSet presAssocID="{DF7F377C-9140-4A66-B817-1D3025297188}" presName="root" presStyleCnt="0">
        <dgm:presLayoutVars>
          <dgm:chMax/>
          <dgm:chPref val="4"/>
        </dgm:presLayoutVars>
      </dgm:prSet>
      <dgm:spPr/>
    </dgm:pt>
    <dgm:pt modelId="{E0A08178-2AAB-458E-BC37-DD6EB920EFBE}" type="pres">
      <dgm:prSet presAssocID="{DF7F377C-9140-4A66-B817-1D3025297188}" presName="rootComposite" presStyleCnt="0">
        <dgm:presLayoutVars/>
      </dgm:prSet>
      <dgm:spPr/>
    </dgm:pt>
    <dgm:pt modelId="{11ECA306-A018-4B5D-A5C4-5050D9458ABF}" type="pres">
      <dgm:prSet presAssocID="{DF7F377C-9140-4A66-B817-1D3025297188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ru-RU"/>
        </a:p>
      </dgm:t>
    </dgm:pt>
    <dgm:pt modelId="{6F7968E3-B74E-4801-8629-2BB857CD2CA7}" type="pres">
      <dgm:prSet presAssocID="{DF7F377C-9140-4A66-B817-1D3025297188}" presName="childShape" presStyleCnt="0">
        <dgm:presLayoutVars>
          <dgm:chMax val="0"/>
          <dgm:chPref val="0"/>
        </dgm:presLayoutVars>
      </dgm:prSet>
      <dgm:spPr/>
    </dgm:pt>
    <dgm:pt modelId="{A38B0192-9E2E-4E8C-881C-CBC71F05CB5D}" type="pres">
      <dgm:prSet presAssocID="{A039603B-E353-4C10-9394-67F5102CE230}" presName="childComposite" presStyleCnt="0">
        <dgm:presLayoutVars>
          <dgm:chMax val="0"/>
          <dgm:chPref val="0"/>
        </dgm:presLayoutVars>
      </dgm:prSet>
      <dgm:spPr/>
    </dgm:pt>
    <dgm:pt modelId="{D313490C-C3B4-443E-A70A-FE99656CB5E5}" type="pres">
      <dgm:prSet presAssocID="{A039603B-E353-4C10-9394-67F5102CE230}" presName="Image" presStyleLbl="node1" presStyleIdx="0" presStyleCnt="5" custScaleX="90693" custScaleY="96805"/>
      <dgm:spPr/>
    </dgm:pt>
    <dgm:pt modelId="{E7630122-0B68-49BE-88ED-2C59CB1082C9}" type="pres">
      <dgm:prSet presAssocID="{A039603B-E353-4C10-9394-67F5102CE230}" presName="childText" presStyleLbl="ln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E2E017-1085-4E3E-8748-5CBD3704B5D7}" type="pres">
      <dgm:prSet presAssocID="{B2F1A989-73B2-4458-AFD3-60B504149405}" presName="childComposite" presStyleCnt="0">
        <dgm:presLayoutVars>
          <dgm:chMax val="0"/>
          <dgm:chPref val="0"/>
        </dgm:presLayoutVars>
      </dgm:prSet>
      <dgm:spPr/>
    </dgm:pt>
    <dgm:pt modelId="{DD6B1A1C-4B61-4E20-88DC-2201F0CC58AC}" type="pres">
      <dgm:prSet presAssocID="{B2F1A989-73B2-4458-AFD3-60B504149405}" presName="Image" presStyleLbl="node1" presStyleIdx="1" presStyleCnt="5"/>
      <dgm:spPr/>
    </dgm:pt>
    <dgm:pt modelId="{05498615-C860-44C8-878D-D18A339B035B}" type="pres">
      <dgm:prSet presAssocID="{B2F1A989-73B2-4458-AFD3-60B504149405}" presName="childText" presStyleLbl="ln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476D62-8D84-4A08-A495-FCEE1B755A8B}" type="pres">
      <dgm:prSet presAssocID="{2919376F-C2CC-4DD9-A625-377999AC768B}" presName="childComposite" presStyleCnt="0">
        <dgm:presLayoutVars>
          <dgm:chMax val="0"/>
          <dgm:chPref val="0"/>
        </dgm:presLayoutVars>
      </dgm:prSet>
      <dgm:spPr/>
    </dgm:pt>
    <dgm:pt modelId="{31DBBD30-EA65-4EE5-8C39-24245815C0E4}" type="pres">
      <dgm:prSet presAssocID="{2919376F-C2CC-4DD9-A625-377999AC768B}" presName="Image" presStyleLbl="node1" presStyleIdx="2" presStyleCnt="5"/>
      <dgm:spPr/>
    </dgm:pt>
    <dgm:pt modelId="{33DF9798-6721-4747-959D-CFA73422B1F8}" type="pres">
      <dgm:prSet presAssocID="{2919376F-C2CC-4DD9-A625-377999AC768B}" presName="childText" presStyleLbl="ln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B3D0A6-6B32-4A42-A4CB-E671487CC97C}" type="pres">
      <dgm:prSet presAssocID="{FE8A6550-0CE7-4340-BBB4-E7590C2735C1}" presName="childComposite" presStyleCnt="0">
        <dgm:presLayoutVars>
          <dgm:chMax val="0"/>
          <dgm:chPref val="0"/>
        </dgm:presLayoutVars>
      </dgm:prSet>
      <dgm:spPr/>
    </dgm:pt>
    <dgm:pt modelId="{60A616BE-4F79-4E7D-B587-7DA84C36C306}" type="pres">
      <dgm:prSet presAssocID="{FE8A6550-0CE7-4340-BBB4-E7590C2735C1}" presName="Image" presStyleLbl="node1" presStyleIdx="3" presStyleCnt="5"/>
      <dgm:spPr/>
    </dgm:pt>
    <dgm:pt modelId="{C4EFFDE3-52ED-42E7-A9D7-625528CFD40D}" type="pres">
      <dgm:prSet presAssocID="{FE8A6550-0CE7-4340-BBB4-E7590C2735C1}" presName="childText" presStyleLbl="ln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973184-C91D-4B7A-A9DE-0AA4C73D1B87}" type="pres">
      <dgm:prSet presAssocID="{E51748C0-CB40-47D3-AE4D-8C0035DDBB89}" presName="childComposite" presStyleCnt="0">
        <dgm:presLayoutVars>
          <dgm:chMax val="0"/>
          <dgm:chPref val="0"/>
        </dgm:presLayoutVars>
      </dgm:prSet>
      <dgm:spPr/>
    </dgm:pt>
    <dgm:pt modelId="{9EDD622E-1E30-4CF6-885C-6C0DF6999505}" type="pres">
      <dgm:prSet presAssocID="{E51748C0-CB40-47D3-AE4D-8C0035DDBB89}" presName="Image" presStyleLbl="node1" presStyleIdx="4" presStyleCnt="5"/>
      <dgm:spPr/>
    </dgm:pt>
    <dgm:pt modelId="{C875AB68-BB15-403D-AD18-995E1D192309}" type="pres">
      <dgm:prSet presAssocID="{E51748C0-CB40-47D3-AE4D-8C0035DDBB89}" presName="childText" presStyleLbl="ln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0EE5826-659A-4D0A-BFD1-4E22301E0984}" type="presOf" srcId="{A039603B-E353-4C10-9394-67F5102CE230}" destId="{E7630122-0B68-49BE-88ED-2C59CB1082C9}" srcOrd="0" destOrd="0" presId="urn:microsoft.com/office/officeart/2008/layout/PictureAccentList"/>
    <dgm:cxn modelId="{C789ADEF-6019-4819-AEDC-F2FADF0EBC61}" srcId="{5BB6C718-147A-4052-A492-01E91AECC4A0}" destId="{DF7F377C-9140-4A66-B817-1D3025297188}" srcOrd="0" destOrd="0" parTransId="{4AEB2037-4243-4398-AD96-4E32FA363631}" sibTransId="{3B380B20-ECFC-44D3-8007-DB0BCEB89A21}"/>
    <dgm:cxn modelId="{8CA30390-9B35-4F2E-862B-12CD0FE3E374}" type="presOf" srcId="{2919376F-C2CC-4DD9-A625-377999AC768B}" destId="{33DF9798-6721-4747-959D-CFA73422B1F8}" srcOrd="0" destOrd="0" presId="urn:microsoft.com/office/officeart/2008/layout/PictureAccentList"/>
    <dgm:cxn modelId="{DEEA603A-6523-4A6E-80BF-C92C8B09DF4E}" type="presOf" srcId="{5BB6C718-147A-4052-A492-01E91AECC4A0}" destId="{55E61A7B-DD0C-441A-8ADB-CFD9FB2D6DC2}" srcOrd="0" destOrd="0" presId="urn:microsoft.com/office/officeart/2008/layout/PictureAccentList"/>
    <dgm:cxn modelId="{CE917A51-F4A2-4F70-BD1D-C642447137F4}" type="presOf" srcId="{B2F1A989-73B2-4458-AFD3-60B504149405}" destId="{05498615-C860-44C8-878D-D18A339B035B}" srcOrd="0" destOrd="0" presId="urn:microsoft.com/office/officeart/2008/layout/PictureAccentList"/>
    <dgm:cxn modelId="{27E53829-AA1E-4B57-8B56-3539DDB22841}" srcId="{DF7F377C-9140-4A66-B817-1D3025297188}" destId="{FE8A6550-0CE7-4340-BBB4-E7590C2735C1}" srcOrd="3" destOrd="0" parTransId="{0CAD7A61-C810-48F4-A3B8-C84A6574C0B2}" sibTransId="{4D29E32A-D30F-448F-A606-574B7B0ADB78}"/>
    <dgm:cxn modelId="{841C4BD1-15C6-485B-B9D7-5DB725AA4822}" type="presOf" srcId="{FE8A6550-0CE7-4340-BBB4-E7590C2735C1}" destId="{C4EFFDE3-52ED-42E7-A9D7-625528CFD40D}" srcOrd="0" destOrd="0" presId="urn:microsoft.com/office/officeart/2008/layout/PictureAccentList"/>
    <dgm:cxn modelId="{1D64FE19-013E-4074-AE32-988F53387E4A}" type="presOf" srcId="{E51748C0-CB40-47D3-AE4D-8C0035DDBB89}" destId="{C875AB68-BB15-403D-AD18-995E1D192309}" srcOrd="0" destOrd="0" presId="urn:microsoft.com/office/officeart/2008/layout/PictureAccentList"/>
    <dgm:cxn modelId="{A73475E9-2F31-4DAF-B3AD-6D5BD2FB4EC1}" srcId="{DF7F377C-9140-4A66-B817-1D3025297188}" destId="{A039603B-E353-4C10-9394-67F5102CE230}" srcOrd="0" destOrd="0" parTransId="{DC07ADBD-189F-4941-8FEA-A81F099A3E5B}" sibTransId="{4D07D1C6-790A-42FE-B53D-209D912BBECF}"/>
    <dgm:cxn modelId="{D7129962-869B-4012-BA33-F3958657C9C5}" srcId="{DF7F377C-9140-4A66-B817-1D3025297188}" destId="{B2F1A989-73B2-4458-AFD3-60B504149405}" srcOrd="1" destOrd="0" parTransId="{9017D724-C385-47A5-82CF-4C3F9EE79835}" sibTransId="{97BAC3B5-433C-4DB5-BAE5-4A66E5695817}"/>
    <dgm:cxn modelId="{A2A4C95B-54CD-4935-BB1C-0DA8F8D2DB55}" type="presOf" srcId="{DF7F377C-9140-4A66-B817-1D3025297188}" destId="{11ECA306-A018-4B5D-A5C4-5050D9458ABF}" srcOrd="0" destOrd="0" presId="urn:microsoft.com/office/officeart/2008/layout/PictureAccentList"/>
    <dgm:cxn modelId="{F2176037-3C73-455C-BC19-3260A628B2A3}" srcId="{DF7F377C-9140-4A66-B817-1D3025297188}" destId="{E51748C0-CB40-47D3-AE4D-8C0035DDBB89}" srcOrd="4" destOrd="0" parTransId="{A0F7396B-1F21-41B9-A18E-83980169C07D}" sibTransId="{DC24710B-0422-4CF1-A507-41B1BAE7DE12}"/>
    <dgm:cxn modelId="{465699DB-7D20-41BD-94CA-A24B1A55BC38}" srcId="{DF7F377C-9140-4A66-B817-1D3025297188}" destId="{2919376F-C2CC-4DD9-A625-377999AC768B}" srcOrd="2" destOrd="0" parTransId="{8966F979-B49C-41D5-82DB-2A80E32255AB}" sibTransId="{D7341E89-1505-4DEA-A45E-7E32C4854C46}"/>
    <dgm:cxn modelId="{B475EF6C-D35A-48C1-B73B-83D68F4ED5F6}" type="presParOf" srcId="{55E61A7B-DD0C-441A-8ADB-CFD9FB2D6DC2}" destId="{7E33C299-F5D0-4B8B-990C-D0F7CAB72524}" srcOrd="0" destOrd="0" presId="urn:microsoft.com/office/officeart/2008/layout/PictureAccentList"/>
    <dgm:cxn modelId="{45C9BE99-40D5-4407-8AE9-429978A7F63E}" type="presParOf" srcId="{7E33C299-F5D0-4B8B-990C-D0F7CAB72524}" destId="{E0A08178-2AAB-458E-BC37-DD6EB920EFBE}" srcOrd="0" destOrd="0" presId="urn:microsoft.com/office/officeart/2008/layout/PictureAccentList"/>
    <dgm:cxn modelId="{6565A3F7-65A7-4584-9388-1DE5F4370868}" type="presParOf" srcId="{E0A08178-2AAB-458E-BC37-DD6EB920EFBE}" destId="{11ECA306-A018-4B5D-A5C4-5050D9458ABF}" srcOrd="0" destOrd="0" presId="urn:microsoft.com/office/officeart/2008/layout/PictureAccentList"/>
    <dgm:cxn modelId="{92DEB540-FE3B-4B9A-8C52-8FC08DA4E847}" type="presParOf" srcId="{7E33C299-F5D0-4B8B-990C-D0F7CAB72524}" destId="{6F7968E3-B74E-4801-8629-2BB857CD2CA7}" srcOrd="1" destOrd="0" presId="urn:microsoft.com/office/officeart/2008/layout/PictureAccentList"/>
    <dgm:cxn modelId="{9802C9E5-D0C2-4541-9575-3B2F33F86DFC}" type="presParOf" srcId="{6F7968E3-B74E-4801-8629-2BB857CD2CA7}" destId="{A38B0192-9E2E-4E8C-881C-CBC71F05CB5D}" srcOrd="0" destOrd="0" presId="urn:microsoft.com/office/officeart/2008/layout/PictureAccentList"/>
    <dgm:cxn modelId="{ED3B9D0A-C67E-4329-9618-C004D7213AFA}" type="presParOf" srcId="{A38B0192-9E2E-4E8C-881C-CBC71F05CB5D}" destId="{D313490C-C3B4-443E-A70A-FE99656CB5E5}" srcOrd="0" destOrd="0" presId="urn:microsoft.com/office/officeart/2008/layout/PictureAccentList"/>
    <dgm:cxn modelId="{E734098F-0E09-4000-BBC9-F88EE462A927}" type="presParOf" srcId="{A38B0192-9E2E-4E8C-881C-CBC71F05CB5D}" destId="{E7630122-0B68-49BE-88ED-2C59CB1082C9}" srcOrd="1" destOrd="0" presId="urn:microsoft.com/office/officeart/2008/layout/PictureAccentList"/>
    <dgm:cxn modelId="{82291DCB-6C5A-412F-B5E5-2261AAA1D68A}" type="presParOf" srcId="{6F7968E3-B74E-4801-8629-2BB857CD2CA7}" destId="{ACE2E017-1085-4E3E-8748-5CBD3704B5D7}" srcOrd="1" destOrd="0" presId="urn:microsoft.com/office/officeart/2008/layout/PictureAccentList"/>
    <dgm:cxn modelId="{A6143BC1-ACAE-42CF-8EA4-A798A96F89BD}" type="presParOf" srcId="{ACE2E017-1085-4E3E-8748-5CBD3704B5D7}" destId="{DD6B1A1C-4B61-4E20-88DC-2201F0CC58AC}" srcOrd="0" destOrd="0" presId="urn:microsoft.com/office/officeart/2008/layout/PictureAccentList"/>
    <dgm:cxn modelId="{27FEC1E1-D4A3-44A8-9D6E-AE85DE19E8AE}" type="presParOf" srcId="{ACE2E017-1085-4E3E-8748-5CBD3704B5D7}" destId="{05498615-C860-44C8-878D-D18A339B035B}" srcOrd="1" destOrd="0" presId="urn:microsoft.com/office/officeart/2008/layout/PictureAccentList"/>
    <dgm:cxn modelId="{D22568A4-74FF-4092-9862-992103687281}" type="presParOf" srcId="{6F7968E3-B74E-4801-8629-2BB857CD2CA7}" destId="{94476D62-8D84-4A08-A495-FCEE1B755A8B}" srcOrd="2" destOrd="0" presId="urn:microsoft.com/office/officeart/2008/layout/PictureAccentList"/>
    <dgm:cxn modelId="{1A65B741-672A-4C60-A041-D44099457064}" type="presParOf" srcId="{94476D62-8D84-4A08-A495-FCEE1B755A8B}" destId="{31DBBD30-EA65-4EE5-8C39-24245815C0E4}" srcOrd="0" destOrd="0" presId="urn:microsoft.com/office/officeart/2008/layout/PictureAccentList"/>
    <dgm:cxn modelId="{9D25DDB7-537C-41A0-AB1F-E9640B2CD852}" type="presParOf" srcId="{94476D62-8D84-4A08-A495-FCEE1B755A8B}" destId="{33DF9798-6721-4747-959D-CFA73422B1F8}" srcOrd="1" destOrd="0" presId="urn:microsoft.com/office/officeart/2008/layout/PictureAccentList"/>
    <dgm:cxn modelId="{2461C8FE-4265-45A7-ABB7-49482165DA4D}" type="presParOf" srcId="{6F7968E3-B74E-4801-8629-2BB857CD2CA7}" destId="{E3B3D0A6-6B32-4A42-A4CB-E671487CC97C}" srcOrd="3" destOrd="0" presId="urn:microsoft.com/office/officeart/2008/layout/PictureAccentList"/>
    <dgm:cxn modelId="{FCEF50D1-9EB1-4852-842B-5AD4418BDE01}" type="presParOf" srcId="{E3B3D0A6-6B32-4A42-A4CB-E671487CC97C}" destId="{60A616BE-4F79-4E7D-B587-7DA84C36C306}" srcOrd="0" destOrd="0" presId="urn:microsoft.com/office/officeart/2008/layout/PictureAccentList"/>
    <dgm:cxn modelId="{069BD382-6DC8-44DE-A484-96ECDBD1A3D9}" type="presParOf" srcId="{E3B3D0A6-6B32-4A42-A4CB-E671487CC97C}" destId="{C4EFFDE3-52ED-42E7-A9D7-625528CFD40D}" srcOrd="1" destOrd="0" presId="urn:microsoft.com/office/officeart/2008/layout/PictureAccentList"/>
    <dgm:cxn modelId="{08A52324-95D3-4886-9914-90916985E555}" type="presParOf" srcId="{6F7968E3-B74E-4801-8629-2BB857CD2CA7}" destId="{5B973184-C91D-4B7A-A9DE-0AA4C73D1B87}" srcOrd="4" destOrd="0" presId="urn:microsoft.com/office/officeart/2008/layout/PictureAccentList"/>
    <dgm:cxn modelId="{A8B65636-6F40-4177-BFBD-DC8266738C89}" type="presParOf" srcId="{5B973184-C91D-4B7A-A9DE-0AA4C73D1B87}" destId="{9EDD622E-1E30-4CF6-885C-6C0DF6999505}" srcOrd="0" destOrd="0" presId="urn:microsoft.com/office/officeart/2008/layout/PictureAccentList"/>
    <dgm:cxn modelId="{F8BDA7C6-0E4F-4FF6-A670-879AF4CA41B7}" type="presParOf" srcId="{5B973184-C91D-4B7A-A9DE-0AA4C73D1B87}" destId="{C875AB68-BB15-403D-AD18-995E1D192309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ECA306-A018-4B5D-A5C4-5050D9458ABF}">
      <dsp:nvSpPr>
        <dsp:cNvPr id="0" name=""/>
        <dsp:cNvSpPr/>
      </dsp:nvSpPr>
      <dsp:spPr>
        <a:xfrm>
          <a:off x="3758765" y="81"/>
          <a:ext cx="11303868" cy="1000581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68580" rIns="10287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b="1" kern="1200" dirty="0" err="1" smtClean="0">
              <a:ln w="12700">
                <a:solidFill>
                  <a:schemeClr val="accent2">
                    <a:lumMod val="50000"/>
                  </a:schemeClr>
                </a:solidFill>
              </a:ln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  <a:ea typeface="+mn-ea"/>
              <a:cs typeface="+mn-cs"/>
            </a:rPr>
            <a:t>Критерії</a:t>
          </a:r>
          <a:r>
            <a:rPr lang="ru-RU" sz="5400" b="1" kern="1200" dirty="0" smtClean="0">
              <a:ln w="12700">
                <a:solidFill>
                  <a:schemeClr val="accent2">
                    <a:lumMod val="50000"/>
                  </a:schemeClr>
                </a:solidFill>
              </a:ln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  <a:ea typeface="+mn-ea"/>
              <a:cs typeface="+mn-cs"/>
            </a:rPr>
            <a:t> </a:t>
          </a:r>
          <a:r>
            <a:rPr lang="ru-RU" sz="5400" b="1" kern="1200" dirty="0" err="1" smtClean="0">
              <a:ln w="12700">
                <a:solidFill>
                  <a:schemeClr val="accent2">
                    <a:lumMod val="50000"/>
                  </a:schemeClr>
                </a:solidFill>
              </a:ln>
              <a:solidFill>
                <a:srgbClr val="C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onotype Corsiva" pitchFamily="66" charset="0"/>
              <a:ea typeface="+mn-ea"/>
              <a:cs typeface="+mn-cs"/>
            </a:rPr>
            <a:t>свідомості</a:t>
          </a:r>
          <a:endParaRPr lang="ru-RU" sz="5400" b="1" kern="1200" dirty="0">
            <a:ln w="12700">
              <a:solidFill>
                <a:schemeClr val="accent2">
                  <a:lumMod val="50000"/>
                </a:schemeClr>
              </a:solidFill>
            </a:ln>
            <a:solidFill>
              <a:srgbClr val="C00000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Monotype Corsiva" pitchFamily="66" charset="0"/>
            <a:ea typeface="+mn-ea"/>
            <a:cs typeface="+mn-cs"/>
          </a:endParaRPr>
        </a:p>
      </dsp:txBody>
      <dsp:txXfrm>
        <a:off x="3788071" y="29387"/>
        <a:ext cx="11245256" cy="941969"/>
      </dsp:txXfrm>
    </dsp:sp>
    <dsp:sp modelId="{D313490C-C3B4-443E-A70A-FE99656CB5E5}">
      <dsp:nvSpPr>
        <dsp:cNvPr id="0" name=""/>
        <dsp:cNvSpPr/>
      </dsp:nvSpPr>
      <dsp:spPr>
        <a:xfrm>
          <a:off x="3805327" y="1196751"/>
          <a:ext cx="907457" cy="968612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630122-0B68-49BE-88ED-2C59CB1082C9}">
      <dsp:nvSpPr>
        <dsp:cNvPr id="0" name=""/>
        <dsp:cNvSpPr/>
      </dsp:nvSpPr>
      <dsp:spPr>
        <a:xfrm>
          <a:off x="4819382" y="1180767"/>
          <a:ext cx="10243251" cy="1000581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1" kern="1200" dirty="0" err="1" smtClean="0">
              <a:solidFill>
                <a:schemeClr val="bg1"/>
              </a:solidFill>
              <a:latin typeface="Monotype Corsiva" pitchFamily="66" charset="0"/>
            </a:rPr>
            <a:t>сприйняття</a:t>
          </a:r>
          <a:r>
            <a:rPr lang="ru-RU" sz="3200" b="1" i="1" kern="1200" dirty="0" smtClean="0">
              <a:solidFill>
                <a:schemeClr val="bg1"/>
              </a:solidFill>
              <a:latin typeface="Monotype Corsiva" pitchFamily="66" charset="0"/>
            </a:rPr>
            <a:t> </a:t>
          </a:r>
          <a:r>
            <a:rPr lang="ru-RU" sz="3200" b="1" i="1" kern="1200" dirty="0" err="1" smtClean="0">
              <a:solidFill>
                <a:schemeClr val="bg1"/>
              </a:solidFill>
              <a:latin typeface="Monotype Corsiva" pitchFamily="66" charset="0"/>
            </a:rPr>
            <a:t>дійсності</a:t>
          </a:r>
          <a:r>
            <a:rPr lang="ru-RU" sz="3200" b="1" i="1" kern="1200" dirty="0" smtClean="0">
              <a:solidFill>
                <a:schemeClr val="bg1"/>
              </a:solidFill>
              <a:latin typeface="Monotype Corsiva" pitchFamily="66" charset="0"/>
            </a:rPr>
            <a:t> в </a:t>
          </a:r>
          <a:r>
            <a:rPr lang="ru-RU" sz="3200" b="1" i="1" kern="1200" dirty="0" err="1" smtClean="0">
              <a:solidFill>
                <a:schemeClr val="bg1"/>
              </a:solidFill>
              <a:latin typeface="Monotype Corsiva" pitchFamily="66" charset="0"/>
            </a:rPr>
            <a:t>мовній</a:t>
          </a:r>
          <a:r>
            <a:rPr lang="ru-RU" sz="3200" b="1" i="1" kern="1200" dirty="0" smtClean="0">
              <a:solidFill>
                <a:schemeClr val="bg1"/>
              </a:solidFill>
              <a:latin typeface="Monotype Corsiva" pitchFamily="66" charset="0"/>
            </a:rPr>
            <a:t> </a:t>
          </a:r>
          <a:r>
            <a:rPr lang="ru-RU" sz="3200" b="1" i="1" kern="1200" dirty="0" err="1" smtClean="0">
              <a:solidFill>
                <a:schemeClr val="bg1"/>
              </a:solidFill>
              <a:latin typeface="Monotype Corsiva" pitchFamily="66" charset="0"/>
            </a:rPr>
            <a:t>формі</a:t>
          </a:r>
          <a:r>
            <a:rPr lang="ru-RU" sz="3200" b="1" i="1" kern="1200" dirty="0" smtClean="0">
              <a:solidFill>
                <a:schemeClr val="bg1"/>
              </a:solidFill>
              <a:latin typeface="Monotype Corsiva" pitchFamily="66" charset="0"/>
            </a:rPr>
            <a:t>, на </a:t>
          </a:r>
          <a:r>
            <a:rPr lang="ru-RU" sz="3200" b="1" i="1" kern="1200" dirty="0" err="1" smtClean="0">
              <a:solidFill>
                <a:schemeClr val="bg1"/>
              </a:solidFill>
              <a:latin typeface="Monotype Corsiva" pitchFamily="66" charset="0"/>
            </a:rPr>
            <a:t>основі</a:t>
          </a:r>
          <a:r>
            <a:rPr lang="ru-RU" sz="3200" b="1" i="1" kern="1200" dirty="0" smtClean="0">
              <a:solidFill>
                <a:schemeClr val="bg1"/>
              </a:solidFill>
              <a:latin typeface="Monotype Corsiva" pitchFamily="66" charset="0"/>
            </a:rPr>
            <a:t> </a:t>
          </a:r>
          <a:r>
            <a:rPr lang="ru-RU" sz="3200" b="1" i="1" kern="1200" dirty="0" err="1" smtClean="0">
              <a:solidFill>
                <a:schemeClr val="bg1"/>
              </a:solidFill>
              <a:latin typeface="Monotype Corsiva" pitchFamily="66" charset="0"/>
            </a:rPr>
            <a:t>якої</a:t>
          </a:r>
          <a:r>
            <a:rPr lang="ru-RU" sz="3200" b="1" i="1" kern="1200" dirty="0" smtClean="0">
              <a:solidFill>
                <a:schemeClr val="bg1"/>
              </a:solidFill>
              <a:latin typeface="Monotype Corsiva" pitchFamily="66" charset="0"/>
            </a:rPr>
            <a:t> </a:t>
          </a:r>
          <a:r>
            <a:rPr lang="ru-RU" sz="3200" b="1" i="1" kern="1200" dirty="0" err="1" smtClean="0">
              <a:solidFill>
                <a:schemeClr val="bg1"/>
              </a:solidFill>
              <a:latin typeface="Monotype Corsiva" pitchFamily="66" charset="0"/>
            </a:rPr>
            <a:t>формується</a:t>
          </a:r>
          <a:r>
            <a:rPr lang="ru-RU" sz="3200" b="1" i="1" kern="1200" dirty="0" smtClean="0">
              <a:solidFill>
                <a:schemeClr val="bg1"/>
              </a:solidFill>
              <a:latin typeface="Monotype Corsiva" pitchFamily="66" charset="0"/>
            </a:rPr>
            <a:t> </a:t>
          </a:r>
          <a:r>
            <a:rPr lang="ru-RU" sz="3200" b="1" i="1" kern="1200" dirty="0" err="1" smtClean="0">
              <a:solidFill>
                <a:schemeClr val="bg1"/>
              </a:solidFill>
              <a:latin typeface="Monotype Corsiva" pitchFamily="66" charset="0"/>
            </a:rPr>
            <a:t>абстрактне</a:t>
          </a:r>
          <a:r>
            <a:rPr lang="ru-RU" sz="3200" b="1" i="1" kern="1200" dirty="0" smtClean="0">
              <a:solidFill>
                <a:schemeClr val="bg1"/>
              </a:solidFill>
              <a:latin typeface="Monotype Corsiva" pitchFamily="66" charset="0"/>
            </a:rPr>
            <a:t> </a:t>
          </a:r>
          <a:r>
            <a:rPr lang="ru-RU" sz="3200" b="1" i="1" kern="1200" dirty="0" err="1" smtClean="0">
              <a:solidFill>
                <a:schemeClr val="bg1"/>
              </a:solidFill>
              <a:latin typeface="Monotype Corsiva" pitchFamily="66" charset="0"/>
            </a:rPr>
            <a:t>мислення</a:t>
          </a:r>
          <a:endParaRPr lang="ru-RU" sz="3200" b="1" i="1" kern="1200" dirty="0">
            <a:solidFill>
              <a:schemeClr val="bg1"/>
            </a:solidFill>
            <a:latin typeface="Monotype Corsiva" pitchFamily="66" charset="0"/>
          </a:endParaRPr>
        </a:p>
      </dsp:txBody>
      <dsp:txXfrm>
        <a:off x="4868235" y="1229620"/>
        <a:ext cx="10145545" cy="902875"/>
      </dsp:txXfrm>
    </dsp:sp>
    <dsp:sp modelId="{DD6B1A1C-4B61-4E20-88DC-2201F0CC58AC}">
      <dsp:nvSpPr>
        <dsp:cNvPr id="0" name=""/>
        <dsp:cNvSpPr/>
      </dsp:nvSpPr>
      <dsp:spPr>
        <a:xfrm>
          <a:off x="3758765" y="2301418"/>
          <a:ext cx="1000581" cy="1000581"/>
        </a:xfrm>
        <a:prstGeom prst="roundRect">
          <a:avLst>
            <a:gd name="adj" fmla="val 16670"/>
          </a:avLst>
        </a:prstGeom>
        <a:solidFill>
          <a:schemeClr val="accent3">
            <a:hueOff val="-358351"/>
            <a:satOff val="295"/>
            <a:lumOff val="-24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498615-C860-44C8-878D-D18A339B035B}">
      <dsp:nvSpPr>
        <dsp:cNvPr id="0" name=""/>
        <dsp:cNvSpPr/>
      </dsp:nvSpPr>
      <dsp:spPr>
        <a:xfrm>
          <a:off x="4819382" y="2301418"/>
          <a:ext cx="10243251" cy="1000581"/>
        </a:xfrm>
        <a:prstGeom prst="roundRect">
          <a:avLst>
            <a:gd name="adj" fmla="val 16670"/>
          </a:avLst>
        </a:prstGeom>
        <a:solidFill>
          <a:schemeClr val="accent3">
            <a:hueOff val="-358351"/>
            <a:satOff val="295"/>
            <a:lumOff val="-24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1" kern="1200" dirty="0" err="1" smtClean="0">
              <a:solidFill>
                <a:schemeClr val="bg1"/>
              </a:solidFill>
              <a:latin typeface="Monotype Corsiva" pitchFamily="66" charset="0"/>
            </a:rPr>
            <a:t>здатність</a:t>
          </a:r>
          <a:r>
            <a:rPr lang="ru-RU" sz="3200" b="1" i="1" kern="1200" dirty="0" smtClean="0">
              <a:solidFill>
                <a:schemeClr val="bg1"/>
              </a:solidFill>
              <a:latin typeface="Monotype Corsiva" pitchFamily="66" charset="0"/>
            </a:rPr>
            <a:t> </a:t>
          </a:r>
          <a:r>
            <a:rPr lang="ru-RU" sz="3200" b="1" i="1" kern="1200" dirty="0" err="1" smtClean="0">
              <a:solidFill>
                <a:schemeClr val="bg1"/>
              </a:solidFill>
              <a:latin typeface="Monotype Corsiva" pitchFamily="66" charset="0"/>
            </a:rPr>
            <a:t>виокремлювати</a:t>
          </a:r>
          <a:r>
            <a:rPr lang="ru-RU" sz="3200" b="1" i="1" kern="1200" dirty="0" smtClean="0">
              <a:solidFill>
                <a:schemeClr val="bg1"/>
              </a:solidFill>
              <a:latin typeface="Monotype Corsiva" pitchFamily="66" charset="0"/>
            </a:rPr>
            <a:t> з </a:t>
          </a:r>
          <a:r>
            <a:rPr lang="ru-RU" sz="3200" b="1" i="1" kern="1200" dirty="0" err="1" smtClean="0">
              <a:solidFill>
                <a:schemeClr val="bg1"/>
              </a:solidFill>
              <a:latin typeface="Monotype Corsiva" pitchFamily="66" charset="0"/>
            </a:rPr>
            <a:t>навколишнього</a:t>
          </a:r>
          <a:r>
            <a:rPr lang="ru-RU" sz="3200" b="1" i="1" kern="1200" dirty="0" smtClean="0">
              <a:solidFill>
                <a:schemeClr val="bg1"/>
              </a:solidFill>
              <a:latin typeface="Monotype Corsiva" pitchFamily="66" charset="0"/>
            </a:rPr>
            <a:t> </a:t>
          </a:r>
          <a:r>
            <a:rPr lang="ru-RU" sz="3200" b="1" i="1" kern="1200" dirty="0" err="1" smtClean="0">
              <a:solidFill>
                <a:schemeClr val="bg1"/>
              </a:solidFill>
              <a:latin typeface="Monotype Corsiva" pitchFamily="66" charset="0"/>
            </a:rPr>
            <a:t>найважливіше</a:t>
          </a:r>
          <a:r>
            <a:rPr lang="ru-RU" sz="3200" b="1" i="1" kern="1200" dirty="0" smtClean="0">
              <a:solidFill>
                <a:schemeClr val="bg1"/>
              </a:solidFill>
              <a:latin typeface="Monotype Corsiva" pitchFamily="66" charset="0"/>
            </a:rPr>
            <a:t> і </a:t>
          </a:r>
          <a:r>
            <a:rPr lang="ru-RU" sz="3200" b="1" i="1" kern="1200" dirty="0" err="1" smtClean="0">
              <a:solidFill>
                <a:schemeClr val="bg1"/>
              </a:solidFill>
              <a:latin typeface="Monotype Corsiva" pitchFamily="66" charset="0"/>
            </a:rPr>
            <a:t>зосереджувати</a:t>
          </a:r>
          <a:r>
            <a:rPr lang="ru-RU" sz="3200" b="1" i="1" kern="1200" dirty="0" smtClean="0">
              <a:solidFill>
                <a:schemeClr val="bg1"/>
              </a:solidFill>
              <a:latin typeface="Monotype Corsiva" pitchFamily="66" charset="0"/>
            </a:rPr>
            <a:t> на </a:t>
          </a:r>
          <a:r>
            <a:rPr lang="ru-RU" sz="3200" b="1" i="1" kern="1200" dirty="0" err="1" smtClean="0">
              <a:solidFill>
                <a:schemeClr val="bg1"/>
              </a:solidFill>
              <a:latin typeface="Monotype Corsiva" pitchFamily="66" charset="0"/>
            </a:rPr>
            <a:t>ньому</a:t>
          </a:r>
          <a:r>
            <a:rPr lang="ru-RU" sz="3200" b="1" i="1" kern="1200" dirty="0" smtClean="0">
              <a:solidFill>
                <a:schemeClr val="bg1"/>
              </a:solidFill>
              <a:latin typeface="Monotype Corsiva" pitchFamily="66" charset="0"/>
            </a:rPr>
            <a:t> думки</a:t>
          </a:r>
          <a:endParaRPr lang="ru-RU" sz="3200" b="1" i="1" kern="1200" dirty="0">
            <a:solidFill>
              <a:schemeClr val="bg1"/>
            </a:solidFill>
            <a:latin typeface="Monotype Corsiva" pitchFamily="66" charset="0"/>
          </a:endParaRPr>
        </a:p>
      </dsp:txBody>
      <dsp:txXfrm>
        <a:off x="4868235" y="2350271"/>
        <a:ext cx="10145545" cy="902875"/>
      </dsp:txXfrm>
    </dsp:sp>
    <dsp:sp modelId="{31DBBD30-EA65-4EE5-8C39-24245815C0E4}">
      <dsp:nvSpPr>
        <dsp:cNvPr id="0" name=""/>
        <dsp:cNvSpPr/>
      </dsp:nvSpPr>
      <dsp:spPr>
        <a:xfrm>
          <a:off x="3758765" y="3422070"/>
          <a:ext cx="1000581" cy="1000581"/>
        </a:xfrm>
        <a:prstGeom prst="roundRect">
          <a:avLst>
            <a:gd name="adj" fmla="val 16670"/>
          </a:avLst>
        </a:prstGeom>
        <a:solidFill>
          <a:schemeClr val="accent3">
            <a:hueOff val="-716701"/>
            <a:satOff val="590"/>
            <a:lumOff val="-49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DF9798-6721-4747-959D-CFA73422B1F8}">
      <dsp:nvSpPr>
        <dsp:cNvPr id="0" name=""/>
        <dsp:cNvSpPr/>
      </dsp:nvSpPr>
      <dsp:spPr>
        <a:xfrm>
          <a:off x="4819382" y="3422070"/>
          <a:ext cx="10243251" cy="1000581"/>
        </a:xfrm>
        <a:prstGeom prst="roundRect">
          <a:avLst>
            <a:gd name="adj" fmla="val 16670"/>
          </a:avLst>
        </a:prstGeom>
        <a:solidFill>
          <a:schemeClr val="accent3">
            <a:hueOff val="-716701"/>
            <a:satOff val="590"/>
            <a:lumOff val="-49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i="1" kern="1200" dirty="0" err="1" smtClean="0">
              <a:solidFill>
                <a:schemeClr val="bg1"/>
              </a:solidFill>
              <a:latin typeface="Monotype Corsiva" pitchFamily="66" charset="0"/>
            </a:rPr>
            <a:t>здатність</a:t>
          </a:r>
          <a:r>
            <a:rPr lang="ru-RU" sz="3600" b="1" i="1" kern="1200" dirty="0" smtClean="0">
              <a:solidFill>
                <a:schemeClr val="bg1"/>
              </a:solidFill>
              <a:latin typeface="Monotype Corsiva" pitchFamily="66" charset="0"/>
            </a:rPr>
            <a:t> до </a:t>
          </a:r>
          <a:r>
            <a:rPr lang="ru-RU" sz="3600" b="1" i="1" kern="1200" dirty="0" err="1" smtClean="0">
              <a:solidFill>
                <a:schemeClr val="bg1"/>
              </a:solidFill>
              <a:latin typeface="Monotype Corsiva" pitchFamily="66" charset="0"/>
            </a:rPr>
            <a:t>прогнозування</a:t>
          </a:r>
          <a:r>
            <a:rPr lang="ru-RU" sz="3600" b="1" i="1" kern="1200" dirty="0" smtClean="0">
              <a:solidFill>
                <a:schemeClr val="bg1"/>
              </a:solidFill>
              <a:latin typeface="Monotype Corsiva" pitchFamily="66" charset="0"/>
            </a:rPr>
            <a:t> й </a:t>
          </a:r>
          <a:r>
            <a:rPr lang="ru-RU" sz="3600" b="1" i="1" kern="1200" dirty="0" err="1" smtClean="0">
              <a:solidFill>
                <a:schemeClr val="bg1"/>
              </a:solidFill>
              <a:latin typeface="Monotype Corsiva" pitchFamily="66" charset="0"/>
            </a:rPr>
            <a:t>очікування</a:t>
          </a:r>
          <a:r>
            <a:rPr lang="ru-RU" sz="3600" b="1" i="1" kern="1200" dirty="0" smtClean="0">
              <a:solidFill>
                <a:schemeClr val="bg1"/>
              </a:solidFill>
              <a:latin typeface="Monotype Corsiva" pitchFamily="66" charset="0"/>
            </a:rPr>
            <a:t> та </a:t>
          </a:r>
          <a:r>
            <a:rPr lang="ru-RU" sz="3600" b="1" i="1" kern="1200" dirty="0" err="1" smtClean="0">
              <a:solidFill>
                <a:schemeClr val="bg1"/>
              </a:solidFill>
              <a:latin typeface="Monotype Corsiva" pitchFamily="66" charset="0"/>
            </a:rPr>
            <a:t>оцінка</a:t>
          </a:r>
          <a:r>
            <a:rPr lang="ru-RU" sz="3600" b="1" i="1" kern="1200" dirty="0" smtClean="0">
              <a:solidFill>
                <a:schemeClr val="bg1"/>
              </a:solidFill>
              <a:latin typeface="Monotype Corsiva" pitchFamily="66" charset="0"/>
            </a:rPr>
            <a:t> </a:t>
          </a:r>
          <a:r>
            <a:rPr lang="ru-RU" sz="3600" b="1" i="1" kern="1200" dirty="0" err="1" smtClean="0">
              <a:solidFill>
                <a:schemeClr val="bg1"/>
              </a:solidFill>
              <a:latin typeface="Monotype Corsiva" pitchFamily="66" charset="0"/>
            </a:rPr>
            <a:t>дій</a:t>
          </a:r>
          <a:endParaRPr lang="ru-RU" sz="3600" b="1" i="1" kern="1200" dirty="0">
            <a:solidFill>
              <a:schemeClr val="bg1"/>
            </a:solidFill>
            <a:latin typeface="Monotype Corsiva" pitchFamily="66" charset="0"/>
          </a:endParaRPr>
        </a:p>
      </dsp:txBody>
      <dsp:txXfrm>
        <a:off x="4868235" y="3470923"/>
        <a:ext cx="10145545" cy="902875"/>
      </dsp:txXfrm>
    </dsp:sp>
    <dsp:sp modelId="{60A616BE-4F79-4E7D-B587-7DA84C36C306}">
      <dsp:nvSpPr>
        <dsp:cNvPr id="0" name=""/>
        <dsp:cNvSpPr/>
      </dsp:nvSpPr>
      <dsp:spPr>
        <a:xfrm>
          <a:off x="3758765" y="4542721"/>
          <a:ext cx="1000581" cy="1000581"/>
        </a:xfrm>
        <a:prstGeom prst="roundRect">
          <a:avLst>
            <a:gd name="adj" fmla="val 16670"/>
          </a:avLst>
        </a:prstGeom>
        <a:solidFill>
          <a:schemeClr val="accent3">
            <a:hueOff val="-1075052"/>
            <a:satOff val="885"/>
            <a:lumOff val="-736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EFFDE3-52ED-42E7-A9D7-625528CFD40D}">
      <dsp:nvSpPr>
        <dsp:cNvPr id="0" name=""/>
        <dsp:cNvSpPr/>
      </dsp:nvSpPr>
      <dsp:spPr>
        <a:xfrm>
          <a:off x="4819382" y="4542721"/>
          <a:ext cx="10243251" cy="1000581"/>
        </a:xfrm>
        <a:prstGeom prst="roundRect">
          <a:avLst>
            <a:gd name="adj" fmla="val 16670"/>
          </a:avLst>
        </a:prstGeom>
        <a:solidFill>
          <a:schemeClr val="accent3">
            <a:hueOff val="-1075052"/>
            <a:satOff val="885"/>
            <a:lumOff val="-736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i="1" kern="1200" dirty="0" err="1" smtClean="0">
              <a:solidFill>
                <a:schemeClr val="bg1"/>
              </a:solidFill>
              <a:latin typeface="Monotype Corsiva" pitchFamily="66" charset="0"/>
            </a:rPr>
            <a:t>усвідомлення</a:t>
          </a:r>
          <a:r>
            <a:rPr lang="ru-RU" sz="3600" b="1" i="1" kern="1200" dirty="0" smtClean="0">
              <a:solidFill>
                <a:schemeClr val="bg1"/>
              </a:solidFill>
              <a:latin typeface="Monotype Corsiva" pitchFamily="66" charset="0"/>
            </a:rPr>
            <a:t> себе й </a:t>
          </a:r>
          <a:r>
            <a:rPr lang="ru-RU" sz="3600" b="1" i="1" kern="1200" dirty="0" err="1" smtClean="0">
              <a:solidFill>
                <a:schemeClr val="bg1"/>
              </a:solidFill>
              <a:latin typeface="Monotype Corsiva" pitchFamily="66" charset="0"/>
            </a:rPr>
            <a:t>оточуючих</a:t>
          </a:r>
          <a:endParaRPr lang="ru-RU" sz="3600" b="1" i="1" kern="1200" dirty="0">
            <a:solidFill>
              <a:schemeClr val="bg1"/>
            </a:solidFill>
            <a:latin typeface="Monotype Corsiva" pitchFamily="66" charset="0"/>
          </a:endParaRPr>
        </a:p>
      </dsp:txBody>
      <dsp:txXfrm>
        <a:off x="4868235" y="4591574"/>
        <a:ext cx="10145545" cy="902875"/>
      </dsp:txXfrm>
    </dsp:sp>
    <dsp:sp modelId="{9EDD622E-1E30-4CF6-885C-6C0DF6999505}">
      <dsp:nvSpPr>
        <dsp:cNvPr id="0" name=""/>
        <dsp:cNvSpPr/>
      </dsp:nvSpPr>
      <dsp:spPr>
        <a:xfrm>
          <a:off x="3758765" y="5663373"/>
          <a:ext cx="1000581" cy="1000581"/>
        </a:xfrm>
        <a:prstGeom prst="roundRect">
          <a:avLst>
            <a:gd name="adj" fmla="val 16670"/>
          </a:avLst>
        </a:prstGeom>
        <a:solidFill>
          <a:schemeClr val="accent3">
            <a:hueOff val="-1433403"/>
            <a:satOff val="1180"/>
            <a:lumOff val="-98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75AB68-BB15-403D-AD18-995E1D192309}">
      <dsp:nvSpPr>
        <dsp:cNvPr id="0" name=""/>
        <dsp:cNvSpPr/>
      </dsp:nvSpPr>
      <dsp:spPr>
        <a:xfrm>
          <a:off x="4819382" y="5663373"/>
          <a:ext cx="10243251" cy="1000581"/>
        </a:xfrm>
        <a:prstGeom prst="roundRect">
          <a:avLst>
            <a:gd name="adj" fmla="val 16670"/>
          </a:avLst>
        </a:prstGeom>
        <a:solidFill>
          <a:schemeClr val="accent3">
            <a:hueOff val="-1433403"/>
            <a:satOff val="1180"/>
            <a:lumOff val="-98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i="1" kern="1200" dirty="0" err="1" smtClean="0">
              <a:solidFill>
                <a:schemeClr val="bg1"/>
              </a:solidFill>
              <a:latin typeface="Monotype Corsiva" pitchFamily="66" charset="0"/>
            </a:rPr>
            <a:t>сприйняття</a:t>
          </a:r>
          <a:r>
            <a:rPr lang="ru-RU" sz="3600" b="1" i="1" kern="1200" dirty="0" smtClean="0">
              <a:solidFill>
                <a:schemeClr val="bg1"/>
              </a:solidFill>
              <a:latin typeface="Monotype Corsiva" pitchFamily="66" charset="0"/>
            </a:rPr>
            <a:t> </a:t>
          </a:r>
          <a:r>
            <a:rPr lang="ru-RU" sz="3600" b="1" i="1" kern="1200" dirty="0" err="1" smtClean="0">
              <a:solidFill>
                <a:schemeClr val="bg1"/>
              </a:solidFill>
              <a:latin typeface="Monotype Corsiva" pitchFamily="66" charset="0"/>
            </a:rPr>
            <a:t>культурних</a:t>
          </a:r>
          <a:r>
            <a:rPr lang="ru-RU" sz="3600" b="1" i="1" kern="1200" dirty="0" smtClean="0">
              <a:solidFill>
                <a:schemeClr val="bg1"/>
              </a:solidFill>
              <a:latin typeface="Monotype Corsiva" pitchFamily="66" charset="0"/>
            </a:rPr>
            <a:t> </a:t>
          </a:r>
          <a:r>
            <a:rPr lang="ru-RU" sz="3600" b="1" i="1" kern="1200" dirty="0" err="1" smtClean="0">
              <a:solidFill>
                <a:schemeClr val="bg1"/>
              </a:solidFill>
              <a:latin typeface="Monotype Corsiva" pitchFamily="66" charset="0"/>
            </a:rPr>
            <a:t>цінностей</a:t>
          </a:r>
          <a:endParaRPr lang="ru-RU" sz="3600" b="1" i="1" kern="1200" dirty="0">
            <a:solidFill>
              <a:schemeClr val="bg1"/>
            </a:solidFill>
            <a:latin typeface="Monotype Corsiva" pitchFamily="66" charset="0"/>
          </a:endParaRPr>
        </a:p>
      </dsp:txBody>
      <dsp:txXfrm>
        <a:off x="4868235" y="5712226"/>
        <a:ext cx="10145545" cy="9028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-10583" y="-7938"/>
            <a:ext cx="12225868" cy="6873876"/>
            <a:chOff x="-8466" y="-8468"/>
            <a:chExt cx="9169804" cy="6874935"/>
          </a:xfrm>
        </p:grpSpPr>
        <p:cxnSp>
          <p:nvCxnSpPr>
            <p:cNvPr id="5" name="Straight Connector 16"/>
            <p:cNvCxnSpPr/>
            <p:nvPr/>
          </p:nvCxnSpPr>
          <p:spPr>
            <a:xfrm flipV="1">
              <a:off x="5130498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7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18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19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20"/>
            <p:cNvSpPr/>
            <p:nvPr/>
          </p:nvSpPr>
          <p:spPr>
            <a:xfrm>
              <a:off x="6638689" y="3919613"/>
              <a:ext cx="251312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21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22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23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24"/>
            <p:cNvSpPr/>
            <p:nvPr/>
          </p:nvSpPr>
          <p:spPr>
            <a:xfrm>
              <a:off x="8059565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27"/>
            <p:cNvSpPr/>
            <p:nvPr/>
          </p:nvSpPr>
          <p:spPr>
            <a:xfrm>
              <a:off x="-8466" y="-8468"/>
              <a:ext cx="863639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1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1" y="4050835"/>
            <a:ext cx="776895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E25A7C-073F-44E7-9F62-91F6B5CFBCD2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36658F-CAA6-44FD-A33C-2E5A0EE2A6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72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4470400"/>
            <a:ext cx="846361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E25A7C-073F-44E7-9F62-91F6B5CFBCD2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36658F-CAA6-44FD-A33C-2E5A0EE2A6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141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7"/>
          <p:cNvSpPr txBox="1">
            <a:spLocks noChangeArrowheads="1"/>
          </p:cNvSpPr>
          <p:nvPr/>
        </p:nvSpPr>
        <p:spPr bwMode="auto">
          <a:xfrm>
            <a:off x="643467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8000">
                <a:solidFill>
                  <a:srgbClr val="C0E474"/>
                </a:solidFill>
              </a:rPr>
              <a:t>“</a:t>
            </a:r>
          </a:p>
        </p:txBody>
      </p:sp>
      <p:sp>
        <p:nvSpPr>
          <p:cNvPr id="6" name="TextBox 18"/>
          <p:cNvSpPr txBox="1">
            <a:spLocks noChangeArrowheads="1"/>
          </p:cNvSpPr>
          <p:nvPr/>
        </p:nvSpPr>
        <p:spPr bwMode="auto">
          <a:xfrm>
            <a:off x="8997951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8000">
                <a:solidFill>
                  <a:srgbClr val="C0E474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099" y="3632200"/>
            <a:ext cx="722640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470400"/>
            <a:ext cx="846362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E9E25A7C-073F-44E7-9F62-91F6B5CFBCD2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536658F-CAA6-44FD-A33C-2E5A0EE2A6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97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1931988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E25A7C-073F-44E7-9F62-91F6B5CFBCD2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36658F-CAA6-44FD-A33C-2E5A0EE2A6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83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7"/>
          <p:cNvSpPr txBox="1">
            <a:spLocks noChangeArrowheads="1"/>
          </p:cNvSpPr>
          <p:nvPr/>
        </p:nvSpPr>
        <p:spPr bwMode="auto">
          <a:xfrm>
            <a:off x="643467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8000">
                <a:solidFill>
                  <a:srgbClr val="C0E474"/>
                </a:solidFill>
              </a:rPr>
              <a:t>“</a:t>
            </a:r>
          </a:p>
        </p:txBody>
      </p:sp>
      <p:sp>
        <p:nvSpPr>
          <p:cNvPr id="6" name="TextBox 18"/>
          <p:cNvSpPr txBox="1">
            <a:spLocks noChangeArrowheads="1"/>
          </p:cNvSpPr>
          <p:nvPr/>
        </p:nvSpPr>
        <p:spPr bwMode="auto">
          <a:xfrm>
            <a:off x="8997951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8000">
                <a:solidFill>
                  <a:srgbClr val="C0E474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E9E25A7C-073F-44E7-9F62-91F6B5CFBCD2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536658F-CAA6-44FD-A33C-2E5A0EE2A6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380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1" y="609600"/>
            <a:ext cx="845528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E9E25A7C-073F-44E7-9F62-91F6B5CFBCD2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536658F-CAA6-44FD-A33C-2E5A0EE2A6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803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E25A7C-073F-44E7-9F62-91F6B5CFBCD2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36658F-CAA6-44FD-A33C-2E5A0EE2A6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6548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1"/>
            <a:ext cx="130508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799" y="609601"/>
            <a:ext cx="6926701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E25A7C-073F-44E7-9F62-91F6B5CFBCD2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36658F-CAA6-44FD-A33C-2E5A0EE2A6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22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E25A7C-073F-44E7-9F62-91F6B5CFBCD2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36658F-CAA6-44FD-A33C-2E5A0EE2A6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649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2700869"/>
            <a:ext cx="8463620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E25A7C-073F-44E7-9F62-91F6B5CFBCD2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36658F-CAA6-44FD-A33C-2E5A0EE2A6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978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2160589"/>
            <a:ext cx="411747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39" y="2160590"/>
            <a:ext cx="411748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E25A7C-073F-44E7-9F62-91F6B5CFBCD2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36658F-CAA6-44FD-A33C-2E5A0EE2A6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413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799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0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0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E25A7C-073F-44E7-9F62-91F6B5CFBCD2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36658F-CAA6-44FD-A33C-2E5A0EE2A6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197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609600"/>
            <a:ext cx="8463619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E25A7C-073F-44E7-9F62-91F6B5CFBCD2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36658F-CAA6-44FD-A33C-2E5A0EE2A6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829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E25A7C-073F-44E7-9F62-91F6B5CFBCD2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36658F-CAA6-44FD-A33C-2E5A0EE2A6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263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498604"/>
            <a:ext cx="372024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1" y="514926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2777069"/>
            <a:ext cx="372024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E25A7C-073F-44E7-9F62-91F6B5CFBCD2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36658F-CAA6-44FD-A33C-2E5A0EE2A6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745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4800600"/>
            <a:ext cx="846361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799" y="609600"/>
            <a:ext cx="8463619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5367338"/>
            <a:ext cx="8463619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E25A7C-073F-44E7-9F62-91F6B5CFBCD2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36658F-CAA6-44FD-A33C-2E5A0EE2A6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890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"/>
          <p:cNvGrpSpPr>
            <a:grpSpLocks/>
          </p:cNvGrpSpPr>
          <p:nvPr/>
        </p:nvGrpSpPr>
        <p:grpSpPr bwMode="auto">
          <a:xfrm>
            <a:off x="-10583" y="-7938"/>
            <a:ext cx="12225868" cy="6873876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90"/>
              <a:ext cx="457221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497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8689" y="3919613"/>
              <a:ext cx="2513124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59564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812801" y="609600"/>
            <a:ext cx="8464551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12801" y="2160589"/>
            <a:ext cx="8464551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251" y="6042026"/>
            <a:ext cx="91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9E25A7C-073F-44E7-9F62-91F6B5CFBCD2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042026"/>
            <a:ext cx="6163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3667" y="6042026"/>
            <a:ext cx="683684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536658F-CAA6-44FD-A33C-2E5A0EE2A603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fontAlgn="base" hangingPunct="1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9F%D1%80%D0%BE%D0%B3%D1%80%D0%B0%D0%BC%D0%B0_%D1%80%D0%BE%D0%B7%D0%B2%D0%B8%D1%82%D0%BA%D1%83_%D0%B4%D1%96%D1%82%D0%B5%D0%B9_%C2%AB%D0%A0%D0%BE%D1%81%D1%82%D0%BE%D0%BA%C2%BB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purpleslog/1106852126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askor.ru/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9576" y="323851"/>
            <a:ext cx="10323723" cy="1981200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6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Сигнальні</a:t>
            </a:r>
            <a:r>
              <a:rPr lang="ru-RU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6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системи</a:t>
            </a:r>
            <a:r>
              <a:rPr lang="ru-RU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. </a:t>
            </a:r>
            <a:r>
              <a:rPr lang="ru-RU" sz="6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Мова</a:t>
            </a:r>
            <a:r>
              <a:rPr lang="ru-RU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. </a:t>
            </a:r>
            <a:r>
              <a:rPr lang="ru-RU" sz="6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Мислення</a:t>
            </a:r>
            <a:r>
              <a:rPr lang="ru-RU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та </a:t>
            </a:r>
            <a:r>
              <a:rPr lang="ru-RU" sz="6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свідомість</a:t>
            </a:r>
            <a:endParaRPr lang="ru-RU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078" y="2523207"/>
            <a:ext cx="11314322" cy="433479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0798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9"/>
          <p:cNvSpPr>
            <a:spLocks noChangeArrowheads="1" noChangeShapeType="1"/>
          </p:cNvSpPr>
          <p:nvPr/>
        </p:nvSpPr>
        <p:spPr bwMode="auto">
          <a:xfrm>
            <a:off x="2927351" y="2249489"/>
            <a:ext cx="6432549" cy="1728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5050"/>
                </a:solidFill>
                <a:latin typeface="Monotype Corsiva" pitchFamily="66" charset="0"/>
              </a:rPr>
              <a:t>Що</a:t>
            </a:r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5050"/>
                </a:solidFill>
                <a:latin typeface="Monotype Corsiva" pitchFamily="66" charset="0"/>
              </a:rPr>
              <a:t> </a:t>
            </a:r>
            <a:r>
              <a:rPr lang="ru-RU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5050"/>
                </a:solidFill>
                <a:latin typeface="Monotype Corsiva" pitchFamily="66" charset="0"/>
              </a:rPr>
              <a:t>забезпечує</a:t>
            </a:r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5050"/>
                </a:solidFill>
                <a:latin typeface="Monotype Corsiva" pitchFamily="66" charset="0"/>
              </a:rPr>
              <a:t> </a:t>
            </a:r>
          </a:p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5050"/>
                </a:solidFill>
                <a:latin typeface="Monotype Corsiva" pitchFamily="66" charset="0"/>
              </a:rPr>
              <a:t>наше </a:t>
            </a:r>
            <a:r>
              <a:rPr lang="ru-RU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5050"/>
                </a:solidFill>
                <a:latin typeface="Monotype Corsiva" pitchFamily="66" charset="0"/>
              </a:rPr>
              <a:t>мовлення</a:t>
            </a:r>
            <a:endParaRPr lang="ru-RU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5050"/>
              </a:solidFill>
              <a:latin typeface="Monotype Corsiva" pitchFamily="66" charset="0"/>
            </a:endParaRPr>
          </a:p>
        </p:txBody>
      </p:sp>
      <p:pic>
        <p:nvPicPr>
          <p:cNvPr id="236546" name="Picture 2" descr="http://cleaningservices.kiev.ua/wp-content/uploads/2012/03/%D0%B2%D0%BE%D0%BF%D1%80%D0%BE%D1%81%D0%B8%D1%82%D0%B5%D0%BB%D1%8C%D0%BD%D1%8B%D0%B9-%D0%B7%D0%BD%D0%B0%D0%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642" y="1192983"/>
            <a:ext cx="2349500" cy="3228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7"/>
          <p:cNvSpPr>
            <a:spLocks noChangeArrowheads="1"/>
          </p:cNvSpPr>
          <p:nvPr/>
        </p:nvSpPr>
        <p:spPr bwMode="auto">
          <a:xfrm>
            <a:off x="675914" y="411730"/>
            <a:ext cx="3513950" cy="1326013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altLang="uk-UA" sz="2000" b="1" dirty="0">
                <a:solidFill>
                  <a:schemeClr val="bg1"/>
                </a:solidFill>
                <a:latin typeface="Monotype Corsiva" pitchFamily="66" charset="0"/>
              </a:rPr>
              <a:t>Апарат мовлення</a:t>
            </a:r>
          </a:p>
          <a:p>
            <a:pPr algn="ctr"/>
            <a:r>
              <a:rPr lang="uk-UA" altLang="uk-UA" sz="2000" b="1" dirty="0">
                <a:solidFill>
                  <a:schemeClr val="bg1"/>
                </a:solidFill>
                <a:latin typeface="Monotype Corsiva" pitchFamily="66" charset="0"/>
              </a:rPr>
              <a:t> (механізм говоріння)</a:t>
            </a:r>
            <a:endParaRPr lang="uk-UA" altLang="uk-UA" sz="20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7" name="AutoShape 18" descr="Папирус"/>
          <p:cNvSpPr>
            <a:spLocks noChangeArrowheads="1"/>
          </p:cNvSpPr>
          <p:nvPr/>
        </p:nvSpPr>
        <p:spPr bwMode="auto">
          <a:xfrm>
            <a:off x="5422900" y="136478"/>
            <a:ext cx="3937000" cy="2113010"/>
          </a:xfrm>
          <a:prstGeom prst="wedgeEllipseCallout">
            <a:avLst>
              <a:gd name="adj1" fmla="val -55963"/>
              <a:gd name="adj2" fmla="val -14273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uk-UA" altLang="uk-UA" sz="2000" b="1" dirty="0">
                <a:solidFill>
                  <a:schemeClr val="bg1"/>
                </a:solidFill>
                <a:latin typeface="Monotype Corsiva" pitchFamily="66" charset="0"/>
              </a:rPr>
              <a:t>Легені, гортань, голосові зв'язки, рот, ніс, м'яке піднебіння, рухома нижня щелепа, губи, язик</a:t>
            </a:r>
            <a:endParaRPr lang="ru-RU" altLang="uk-UA" sz="20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353871" y="4292600"/>
            <a:ext cx="3859836" cy="14478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uk-UA" altLang="uk-UA" sz="2400" b="1" dirty="0">
                <a:solidFill>
                  <a:schemeClr val="bg1"/>
                </a:solidFill>
                <a:latin typeface="Monotype Corsiva" pitchFamily="66" charset="0"/>
              </a:rPr>
              <a:t>Мовленнєві центри мозку</a:t>
            </a:r>
            <a:endParaRPr lang="uk-UA" altLang="uk-UA" sz="24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6840008" y="4624064"/>
            <a:ext cx="2785533" cy="14478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altLang="uk-UA" sz="2800" b="1" dirty="0">
                <a:solidFill>
                  <a:schemeClr val="bg1"/>
                </a:solidFill>
                <a:latin typeface="Monotype Corsiva" pitchFamily="66" charset="0"/>
              </a:rPr>
              <a:t>Пам’ять</a:t>
            </a:r>
            <a:endParaRPr lang="uk-UA" altLang="uk-UA" sz="28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236548" name="Picture 4" descr="http://school.xvatit.com/images/c/c4/M53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7" y="1789113"/>
            <a:ext cx="2853267" cy="2354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50" name="Picture 6" descr="http://www.logopedu.com.ua/images/konsult/k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791" y="5418209"/>
            <a:ext cx="2834217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52" name="Picture 8" descr="http://medbib.in.ua/images/2332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671" y="4624064"/>
            <a:ext cx="2133441" cy="22326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207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500"/>
                                        <p:tgtEl>
                                          <p:spTgt spid="236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500"/>
                                        <p:tgtEl>
                                          <p:spTgt spid="2365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500" fill="hold"/>
                                        <p:tgtEl>
                                          <p:spTgt spid="236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500" fill="hold"/>
                                        <p:tgtEl>
                                          <p:spTgt spid="236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250"/>
                                        <p:tgtEl>
                                          <p:spTgt spid="2365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250" fill="hold"/>
                                        <p:tgtEl>
                                          <p:spTgt spid="236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250" fill="hold"/>
                                        <p:tgtEl>
                                          <p:spTgt spid="236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2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6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7974" y="392181"/>
            <a:ext cx="8762503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400" b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Мова</a:t>
            </a:r>
            <a:r>
              <a:rPr lang="ru-RU" sz="4000" dirty="0">
                <a:solidFill>
                  <a:schemeClr val="bg1"/>
                </a:solidFill>
                <a:latin typeface="Monotype Corsiva" pitchFamily="66" charset="0"/>
              </a:rPr>
              <a:t>  - </a:t>
            </a:r>
            <a:r>
              <a:rPr lang="ru-RU" sz="4000" dirty="0" err="1">
                <a:solidFill>
                  <a:schemeClr val="bg1"/>
                </a:solidFill>
                <a:latin typeface="Monotype Corsiva" pitchFamily="66" charset="0"/>
              </a:rPr>
              <a:t>це</a:t>
            </a:r>
            <a:r>
              <a:rPr lang="ru-RU" sz="4000" dirty="0">
                <a:solidFill>
                  <a:schemeClr val="bg1"/>
                </a:solidFill>
                <a:latin typeface="Monotype Corsiva" pitchFamily="66" charset="0"/>
              </a:rPr>
              <a:t> форма </a:t>
            </a:r>
            <a:r>
              <a:rPr lang="ru-RU" sz="4000" dirty="0" err="1">
                <a:solidFill>
                  <a:schemeClr val="bg1"/>
                </a:solidFill>
                <a:latin typeface="Monotype Corsiva" pitchFamily="66" charset="0"/>
              </a:rPr>
              <a:t>спілкування</a:t>
            </a:r>
            <a:r>
              <a:rPr lang="ru-RU" sz="4000" dirty="0">
                <a:solidFill>
                  <a:schemeClr val="bg1"/>
                </a:solidFill>
                <a:latin typeface="Monotype Corsiva" pitchFamily="66" charset="0"/>
              </a:rPr>
              <a:t> людей за </a:t>
            </a:r>
            <a:r>
              <a:rPr lang="ru-RU" sz="4000" dirty="0" err="1">
                <a:solidFill>
                  <a:schemeClr val="bg1"/>
                </a:solidFill>
                <a:latin typeface="Monotype Corsiva" pitchFamily="66" charset="0"/>
              </a:rPr>
              <a:t>допомогою</a:t>
            </a:r>
            <a:r>
              <a:rPr lang="ru-RU" sz="4000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Monotype Corsiva" pitchFamily="66" charset="0"/>
              </a:rPr>
              <a:t>усних</a:t>
            </a:r>
            <a:r>
              <a:rPr lang="ru-RU" sz="4000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Monotype Corsiva" pitchFamily="66" charset="0"/>
              </a:rPr>
              <a:t>чи</a:t>
            </a:r>
            <a:r>
              <a:rPr lang="ru-RU" sz="4000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Monotype Corsiva" pitchFamily="66" charset="0"/>
              </a:rPr>
              <a:t>писемних</a:t>
            </a:r>
            <a:r>
              <a:rPr lang="ru-RU" sz="4000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Monotype Corsiva" pitchFamily="66" charset="0"/>
              </a:rPr>
              <a:t>знаків</a:t>
            </a:r>
            <a:r>
              <a:rPr lang="ru-RU" sz="4000" dirty="0">
                <a:solidFill>
                  <a:schemeClr val="bg1"/>
                </a:solidFill>
                <a:latin typeface="Monotype Corsiva" pitchFamily="66" charset="0"/>
              </a:rPr>
              <a:t> та </a:t>
            </a:r>
            <a:r>
              <a:rPr lang="ru-RU" sz="4000" dirty="0" err="1">
                <a:solidFill>
                  <a:schemeClr val="bg1"/>
                </a:solidFill>
                <a:latin typeface="Monotype Corsiva" pitchFamily="66" charset="0"/>
              </a:rPr>
              <a:t>символів</a:t>
            </a:r>
            <a:r>
              <a:rPr lang="ru-RU" sz="4000" dirty="0">
                <a:solidFill>
                  <a:schemeClr val="bg1"/>
                </a:solidFill>
                <a:latin typeface="Monotype Corsiva" pitchFamily="66" charset="0"/>
              </a:rPr>
              <a:t>, </a:t>
            </a:r>
            <a:r>
              <a:rPr lang="ru-RU" sz="4000" dirty="0" err="1">
                <a:solidFill>
                  <a:schemeClr val="bg1"/>
                </a:solidFill>
                <a:latin typeface="Monotype Corsiva" pitchFamily="66" charset="0"/>
              </a:rPr>
              <a:t>що</a:t>
            </a:r>
            <a:r>
              <a:rPr lang="ru-RU" sz="4000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Monotype Corsiva" pitchFamily="66" charset="0"/>
              </a:rPr>
              <a:t>склалося</a:t>
            </a:r>
            <a:r>
              <a:rPr lang="ru-RU" sz="4000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Monotype Corsiva" pitchFamily="66" charset="0"/>
              </a:rPr>
              <a:t>історично</a:t>
            </a:r>
            <a:r>
              <a:rPr lang="ru-RU" sz="4000" dirty="0">
                <a:solidFill>
                  <a:schemeClr val="bg1"/>
                </a:solidFill>
                <a:latin typeface="Monotype Corsiva" pitchFamily="66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840" y="2497540"/>
            <a:ext cx="9055021" cy="414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36501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 descr="Папирус"/>
          <p:cNvSpPr txBox="1">
            <a:spLocks noChangeArrowheads="1"/>
          </p:cNvSpPr>
          <p:nvPr/>
        </p:nvSpPr>
        <p:spPr>
          <a:xfrm>
            <a:off x="625475" y="573207"/>
            <a:ext cx="10267951" cy="10235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838200" indent="-838200">
              <a:defRPr/>
            </a:pPr>
            <a:r>
              <a:rPr lang="uk-UA" altLang="uk-UA" sz="5400" b="1" dirty="0" smtClean="0">
                <a:solidFill>
                  <a:srgbClr val="C00000"/>
                </a:solidFill>
                <a:latin typeface="Monotype Corsiva" pitchFamily="66" charset="0"/>
              </a:rPr>
              <a:t>М</a:t>
            </a:r>
            <a:r>
              <a:rPr lang="uk-UA" sz="5400" b="1" dirty="0" smtClean="0">
                <a:solidFill>
                  <a:srgbClr val="C00000"/>
                </a:solidFill>
                <a:latin typeface="Monotype Corsiva" pitchFamily="66" charset="0"/>
              </a:rPr>
              <a:t>овленнєві центри у головному мозку</a:t>
            </a:r>
            <a:endParaRPr lang="ru-RU" altLang="uk-UA" sz="5400" kern="0" dirty="0" smtClean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3" name="Picture 16" descr="https://upload.wikimedia.org/wikipedia/commons/thumb/5/54/Frontal_lobe_animation.gif/200px-Frontal_lobe_animati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1014"/>
            <a:ext cx="5759451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 descr="http://nutriti.do.am/spravochnik/2mozga/AnimeMoz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333" y="2458682"/>
            <a:ext cx="6434667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740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759" y="975862"/>
            <a:ext cx="7193903" cy="59136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482" y="136526"/>
            <a:ext cx="2382982" cy="1039314"/>
          </a:xfr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softEdge rad="127000"/>
          </a:effectLst>
        </p:spPr>
        <p:txBody>
          <a:bodyPr/>
          <a:lstStyle/>
          <a:p>
            <a:pPr algn="ctr"/>
            <a:r>
              <a:rPr lang="uk-UA" sz="4400" b="1" dirty="0" smtClean="0">
                <a:solidFill>
                  <a:srgbClr val="C00000"/>
                </a:solidFill>
                <a:latin typeface="Monotype Corsiva" pitchFamily="66" charset="0"/>
              </a:rPr>
              <a:t>Мова</a:t>
            </a:r>
            <a:endParaRPr lang="ru-RU" sz="44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78730" y="438085"/>
            <a:ext cx="8068230" cy="5906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dirty="0" smtClean="0">
                <a:solidFill>
                  <a:schemeClr val="bg1"/>
                </a:solidFill>
                <a:latin typeface="Monotype Corsiva" pitchFamily="66" charset="0"/>
              </a:rPr>
              <a:t>За процеси мови відповідають </a:t>
            </a:r>
            <a:r>
              <a:rPr lang="uk-UA" sz="2400" dirty="0" err="1" smtClean="0">
                <a:solidFill>
                  <a:schemeClr val="bg1"/>
                </a:solidFill>
                <a:latin typeface="Monotype Corsiva" pitchFamily="66" charset="0"/>
              </a:rPr>
              <a:t>мовні</a:t>
            </a:r>
            <a:r>
              <a:rPr lang="uk-UA" sz="2400" dirty="0" smtClean="0">
                <a:solidFill>
                  <a:schemeClr val="bg1"/>
                </a:solidFill>
                <a:latin typeface="Monotype Corsiva" pitchFamily="66" charset="0"/>
              </a:rPr>
              <a:t> центри</a:t>
            </a:r>
            <a:endParaRPr lang="ru-RU" sz="24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88473" y="3886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>
            <a:off x="2485905" y="3463099"/>
            <a:ext cx="1575957" cy="140622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38461" y="4691492"/>
            <a:ext cx="26482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solidFill>
                  <a:srgbClr val="FF0000"/>
                </a:solidFill>
                <a:latin typeface="Monotype Corsiva" pitchFamily="66" charset="0"/>
              </a:rPr>
              <a:t>зона </a:t>
            </a:r>
            <a:r>
              <a:rPr lang="uk-UA" sz="2000" dirty="0" err="1" smtClean="0">
                <a:solidFill>
                  <a:srgbClr val="FF0000"/>
                </a:solidFill>
                <a:latin typeface="Monotype Corsiva" pitchFamily="66" charset="0"/>
              </a:rPr>
              <a:t>Брока</a:t>
            </a:r>
            <a:r>
              <a:rPr lang="uk-UA" sz="2000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uk-UA" sz="2000" dirty="0" smtClean="0">
                <a:solidFill>
                  <a:schemeClr val="bg1"/>
                </a:solidFill>
                <a:latin typeface="Monotype Corsiva" pitchFamily="66" charset="0"/>
              </a:rPr>
              <a:t>–   руховий центр мови – відповідає за вимову </a:t>
            </a:r>
            <a:endParaRPr lang="ru-RU" sz="20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7482" y="5860472"/>
            <a:ext cx="5146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  <a:latin typeface="Monotype Corsiva" pitchFamily="66" charset="0"/>
              </a:rPr>
              <a:t>Пошкодження зони </a:t>
            </a:r>
            <a:r>
              <a:rPr lang="uk-UA" sz="2000" b="1" dirty="0" err="1" smtClean="0">
                <a:solidFill>
                  <a:schemeClr val="bg1"/>
                </a:solidFill>
                <a:latin typeface="Monotype Corsiva" pitchFamily="66" charset="0"/>
              </a:rPr>
              <a:t>Брока</a:t>
            </a:r>
            <a:r>
              <a:rPr lang="uk-UA" sz="2000" b="1" dirty="0" smtClean="0">
                <a:solidFill>
                  <a:schemeClr val="bg1"/>
                </a:solidFill>
                <a:latin typeface="Monotype Corsiva" pitchFamily="66" charset="0"/>
              </a:rPr>
              <a:t> призводить до погіршення або втрати здатності говорити</a:t>
            </a:r>
            <a:endParaRPr lang="ru-RU" sz="20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5943600" y="2088134"/>
            <a:ext cx="2628900" cy="127525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441732" y="1525433"/>
            <a:ext cx="30087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FF0000"/>
                </a:solidFill>
                <a:latin typeface="Monotype Corsiva" pitchFamily="66" charset="0"/>
              </a:rPr>
              <a:t>зона </a:t>
            </a:r>
            <a:r>
              <a:rPr lang="uk-UA" sz="2000" b="1" dirty="0" err="1" smtClean="0">
                <a:solidFill>
                  <a:srgbClr val="FF0000"/>
                </a:solidFill>
                <a:latin typeface="Monotype Corsiva" pitchFamily="66" charset="0"/>
              </a:rPr>
              <a:t>Верніке</a:t>
            </a:r>
            <a:r>
              <a:rPr lang="uk-UA" sz="2000" b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uk-UA" sz="2000" b="1" dirty="0" smtClean="0">
                <a:solidFill>
                  <a:schemeClr val="bg1"/>
                </a:solidFill>
                <a:latin typeface="Monotype Corsiva" pitchFamily="66" charset="0"/>
              </a:rPr>
              <a:t>– сенсорно-</a:t>
            </a:r>
            <a:r>
              <a:rPr lang="uk-UA" sz="2000" b="1" dirty="0" err="1" smtClean="0">
                <a:solidFill>
                  <a:schemeClr val="bg1"/>
                </a:solidFill>
                <a:latin typeface="Monotype Corsiva" pitchFamily="66" charset="0"/>
              </a:rPr>
              <a:t>мовний</a:t>
            </a:r>
            <a:r>
              <a:rPr lang="uk-UA" sz="2000" b="1" dirty="0" smtClean="0">
                <a:solidFill>
                  <a:schemeClr val="bg1"/>
                </a:solidFill>
                <a:latin typeface="Monotype Corsiva" pitchFamily="66" charset="0"/>
              </a:rPr>
              <a:t> центр – здатність розуміти мову</a:t>
            </a:r>
            <a:endParaRPr lang="ru-RU" sz="20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04118" y="5128931"/>
            <a:ext cx="32649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  <a:latin typeface="Monotype Corsiva" pitchFamily="66" charset="0"/>
              </a:rPr>
              <a:t>Пошкодження зони </a:t>
            </a:r>
            <a:r>
              <a:rPr lang="uk-UA" sz="2000" b="1" dirty="0" err="1" smtClean="0">
                <a:solidFill>
                  <a:schemeClr val="bg1"/>
                </a:solidFill>
                <a:latin typeface="Monotype Corsiva" pitchFamily="66" charset="0"/>
              </a:rPr>
              <a:t>Верніке</a:t>
            </a:r>
            <a:r>
              <a:rPr lang="uk-UA" sz="2000" b="1" dirty="0" smtClean="0">
                <a:solidFill>
                  <a:schemeClr val="bg1"/>
                </a:solidFill>
                <a:latin typeface="Monotype Corsiva" pitchFamily="66" charset="0"/>
              </a:rPr>
              <a:t> призводить до втрати здатності розуміти усну чи письмову мову</a:t>
            </a:r>
            <a:endParaRPr lang="ru-RU" sz="20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8293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>
          <a:xfrm>
            <a:off x="2300817" y="286603"/>
            <a:ext cx="6529284" cy="764369"/>
          </a:xfrm>
        </p:spPr>
        <p:txBody>
          <a:bodyPr/>
          <a:lstStyle/>
          <a:p>
            <a:pPr algn="r"/>
            <a:r>
              <a:rPr lang="uk-UA" altLang="uk-UA" sz="4400" b="1" dirty="0" smtClean="0">
                <a:solidFill>
                  <a:srgbClr val="FF0000"/>
                </a:solidFill>
                <a:latin typeface="Monotype Corsiva" pitchFamily="66" charset="0"/>
              </a:rPr>
              <a:t>Подумайте!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624419" y="1169988"/>
            <a:ext cx="5680848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uk-UA" sz="4400" b="1" dirty="0">
                <a:solidFill>
                  <a:srgbClr val="002060"/>
                </a:solidFill>
                <a:latin typeface="Monotype Corsiva" pitchFamily="66" charset="0"/>
              </a:rPr>
              <a:t>З </a:t>
            </a:r>
            <a:r>
              <a:rPr lang="ru-RU" altLang="uk-UA" sz="4400" b="1" dirty="0" err="1">
                <a:solidFill>
                  <a:srgbClr val="002060"/>
                </a:solidFill>
                <a:latin typeface="Monotype Corsiva" pitchFamily="66" charset="0"/>
              </a:rPr>
              <a:t>якими</a:t>
            </a:r>
            <a:r>
              <a:rPr lang="ru-RU" altLang="uk-UA" sz="4400" b="1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altLang="uk-UA" sz="4400" b="1" dirty="0" err="1">
                <a:solidFill>
                  <a:srgbClr val="002060"/>
                </a:solidFill>
                <a:latin typeface="Monotype Corsiva" pitchFamily="66" charset="0"/>
              </a:rPr>
              <a:t>аналізаторами</a:t>
            </a:r>
            <a:endParaRPr lang="ru-RU" altLang="uk-UA" sz="4400" b="1" dirty="0">
              <a:solidFill>
                <a:srgbClr val="002060"/>
              </a:solidFill>
              <a:latin typeface="Monotype Corsiva" pitchFamily="66" charset="0"/>
            </a:endParaRPr>
          </a:p>
          <a:p>
            <a:pPr algn="ctr"/>
            <a:r>
              <a:rPr lang="uk-UA" altLang="uk-UA" sz="4400" b="1" dirty="0">
                <a:solidFill>
                  <a:srgbClr val="002060"/>
                </a:solidFill>
                <a:latin typeface="Monotype Corsiva" pitchFamily="66" charset="0"/>
              </a:rPr>
              <a:t>тісно </a:t>
            </a:r>
            <a:r>
              <a:rPr lang="uk-UA" altLang="uk-UA" sz="4400" b="1" dirty="0" err="1" smtClean="0">
                <a:solidFill>
                  <a:srgbClr val="002060"/>
                </a:solidFill>
                <a:latin typeface="Monotype Corsiva" pitchFamily="66" charset="0"/>
              </a:rPr>
              <a:t>в’язанипой</a:t>
            </a:r>
            <a:r>
              <a:rPr lang="uk-UA" altLang="uk-UA" sz="4400" b="1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endParaRPr lang="uk-UA" altLang="uk-UA" sz="4400" b="1" dirty="0">
              <a:solidFill>
                <a:srgbClr val="002060"/>
              </a:solidFill>
              <a:latin typeface="Monotype Corsiva" pitchFamily="66" charset="0"/>
            </a:endParaRPr>
          </a:p>
          <a:p>
            <a:pPr algn="ctr"/>
            <a:r>
              <a:rPr lang="uk-UA" altLang="uk-UA" sz="4400" b="1" dirty="0">
                <a:solidFill>
                  <a:srgbClr val="002060"/>
                </a:solidFill>
                <a:latin typeface="Monotype Corsiva" pitchFamily="66" charset="0"/>
              </a:rPr>
              <a:t>мовно-руховий аналізатор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6206415" y="1326011"/>
            <a:ext cx="1826683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altLang="uk-UA" sz="16600" b="1" dirty="0">
                <a:solidFill>
                  <a:srgbClr val="00B050"/>
                </a:solidFill>
                <a:latin typeface="Comic Sans MS" pitchFamily="66" charset="0"/>
              </a:rPr>
              <a:t>?</a:t>
            </a:r>
            <a:endParaRPr lang="uk-UA" altLang="uk-UA" sz="16600" dirty="0">
              <a:solidFill>
                <a:srgbClr val="00B050"/>
              </a:solidFill>
            </a:endParaRPr>
          </a:p>
        </p:txBody>
      </p:sp>
      <p:pic>
        <p:nvPicPr>
          <p:cNvPr id="168962" name="Picture 2" descr="http://studme.com.ua/imag/psih/slas_psped/image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684" y="3970754"/>
            <a:ext cx="4892824" cy="281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081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8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4082" y="273275"/>
            <a:ext cx="8156564" cy="1039314"/>
          </a:xfrm>
        </p:spPr>
        <p:txBody>
          <a:bodyPr>
            <a:normAutofit/>
          </a:bodyPr>
          <a:lstStyle/>
          <a:p>
            <a:pPr algn="ctr"/>
            <a:r>
              <a:rPr lang="uk-UA" sz="2800" dirty="0" smtClean="0">
                <a:solidFill>
                  <a:schemeClr val="bg1"/>
                </a:solidFill>
                <a:latin typeface="Monotype Corsiva" pitchFamily="66" charset="0"/>
              </a:rPr>
              <a:t>– це процес чуттєвого відображення в мозку людини окремих предметів та явищ за допомогою органів чуттів </a:t>
            </a:r>
            <a:endParaRPr lang="ru-RU" sz="28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87482" y="204900"/>
            <a:ext cx="3276600" cy="11760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1270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 u="sng" dirty="0" smtClean="0">
                <a:solidFill>
                  <a:srgbClr val="C00000"/>
                </a:solidFill>
                <a:latin typeface="Monotype Corsiva" pitchFamily="66" charset="0"/>
              </a:rPr>
              <a:t>Відчуття</a:t>
            </a:r>
            <a:endParaRPr lang="ru-RU" b="1" u="sng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2820228" y="1543050"/>
            <a:ext cx="642050" cy="4198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5798127" y="1340117"/>
            <a:ext cx="0" cy="5547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8510155" y="1488560"/>
            <a:ext cx="581891" cy="4743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57641" y="1899238"/>
            <a:ext cx="2364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err="1" smtClean="0">
                <a:solidFill>
                  <a:srgbClr val="002060"/>
                </a:solidFill>
                <a:latin typeface="Monotype Corsiva" pitchFamily="66" charset="0"/>
              </a:rPr>
              <a:t>екстерорецептивні</a:t>
            </a:r>
            <a:endParaRPr lang="ru-RU" sz="2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24193" y="1899238"/>
            <a:ext cx="2236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err="1" smtClean="0">
                <a:solidFill>
                  <a:srgbClr val="002060"/>
                </a:solidFill>
                <a:latin typeface="Monotype Corsiva" pitchFamily="66" charset="0"/>
              </a:rPr>
              <a:t>інтерорецептивні</a:t>
            </a:r>
            <a:endParaRPr lang="ru-RU" sz="2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15307" y="1899238"/>
            <a:ext cx="2345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err="1" smtClean="0">
                <a:solidFill>
                  <a:srgbClr val="002060"/>
                </a:solidFill>
                <a:latin typeface="Monotype Corsiva" pitchFamily="66" charset="0"/>
              </a:rPr>
              <a:t>пропріорецептивні</a:t>
            </a:r>
            <a:endParaRPr lang="ru-RU" sz="24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3122" y="2488995"/>
            <a:ext cx="3839378" cy="4076657"/>
          </a:xfrm>
          <a:prstGeom prst="rect">
            <a:avLst/>
          </a:prstGeom>
        </p:spPr>
      </p:pic>
      <p:grpSp>
        <p:nvGrpSpPr>
          <p:cNvPr id="29" name="Группа 28"/>
          <p:cNvGrpSpPr/>
          <p:nvPr/>
        </p:nvGrpSpPr>
        <p:grpSpPr>
          <a:xfrm>
            <a:off x="3919987" y="2583387"/>
            <a:ext cx="3927476" cy="3982265"/>
            <a:chOff x="3648428" y="2529246"/>
            <a:chExt cx="3627225" cy="3982265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31856" y="2529246"/>
              <a:ext cx="2543797" cy="398226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648428" y="3365573"/>
              <a:ext cx="20345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uk-UA" b="1" dirty="0" err="1">
                  <a:solidFill>
                    <a:srgbClr val="002060"/>
                  </a:solidFill>
                  <a:latin typeface="Monotype Corsiva" pitchFamily="66" charset="0"/>
                </a:rPr>
                <a:t>і</a:t>
              </a:r>
              <a:r>
                <a:rPr lang="uk-UA" b="1" dirty="0" err="1" smtClean="0">
                  <a:solidFill>
                    <a:srgbClr val="002060"/>
                  </a:solidFill>
                  <a:latin typeface="Monotype Corsiva" pitchFamily="66" charset="0"/>
                </a:rPr>
                <a:t>нтерорецептори</a:t>
              </a:r>
              <a:endParaRPr lang="uk-UA" b="1" dirty="0" smtClean="0">
                <a:solidFill>
                  <a:srgbClr val="002060"/>
                </a:solidFill>
                <a:latin typeface="Monotype Corsiva" pitchFamily="66" charset="0"/>
              </a:endParaRPr>
            </a:p>
            <a:p>
              <a:pPr algn="ctr"/>
              <a:r>
                <a:rPr lang="uk-UA" b="1" dirty="0">
                  <a:solidFill>
                    <a:srgbClr val="002060"/>
                  </a:solidFill>
                  <a:latin typeface="Monotype Corsiva" pitchFamily="66" charset="0"/>
                </a:rPr>
                <a:t>у</a:t>
              </a:r>
              <a:r>
                <a:rPr lang="uk-UA" b="1" dirty="0" smtClean="0">
                  <a:solidFill>
                    <a:srgbClr val="002060"/>
                  </a:solidFill>
                  <a:latin typeface="Monotype Corsiva" pitchFamily="66" charset="0"/>
                </a:rPr>
                <a:t> внутрішніх органах</a:t>
              </a:r>
              <a:endParaRPr lang="ru-RU" b="1" dirty="0">
                <a:solidFill>
                  <a:srgbClr val="002060"/>
                </a:solidFill>
                <a:latin typeface="Monotype Corsiva" pitchFamily="66" charset="0"/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118474" y="2475446"/>
            <a:ext cx="3801513" cy="4259231"/>
            <a:chOff x="287482" y="2421646"/>
            <a:chExt cx="3801513" cy="4259231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4"/>
            <a:srcRect l="9524"/>
            <a:stretch/>
          </p:blipFill>
          <p:spPr>
            <a:xfrm>
              <a:off x="1951750" y="4955988"/>
              <a:ext cx="2009749" cy="1724889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7482" y="3689080"/>
              <a:ext cx="2178462" cy="1889410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6079" y="2421646"/>
              <a:ext cx="2570528" cy="1444636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2514683" y="3915081"/>
              <a:ext cx="15743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b="1" dirty="0">
                  <a:solidFill>
                    <a:srgbClr val="002060"/>
                  </a:solidFill>
                  <a:latin typeface="Monotype Corsiva" pitchFamily="66" charset="0"/>
                </a:rPr>
                <a:t>р</a:t>
              </a:r>
              <a:r>
                <a:rPr lang="uk-UA" b="1" dirty="0" smtClean="0">
                  <a:solidFill>
                    <a:srgbClr val="002060"/>
                  </a:solidFill>
                  <a:latin typeface="Monotype Corsiva" pitchFamily="66" charset="0"/>
                </a:rPr>
                <a:t>ецептори зору, слуху, нюху, болю тощо</a:t>
              </a:r>
              <a:endParaRPr lang="ru-RU" b="1" dirty="0">
                <a:solidFill>
                  <a:srgbClr val="002060"/>
                </a:solidFill>
                <a:latin typeface="Monotype Corsiva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1289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0" y="354841"/>
            <a:ext cx="8156564" cy="1026121"/>
          </a:xfrm>
        </p:spPr>
        <p:txBody>
          <a:bodyPr>
            <a:normAutofit/>
          </a:bodyPr>
          <a:lstStyle/>
          <a:p>
            <a:pPr algn="ctr"/>
            <a:r>
              <a:rPr lang="uk-UA" sz="2800" dirty="0" smtClean="0">
                <a:solidFill>
                  <a:schemeClr val="bg1"/>
                </a:solidFill>
                <a:latin typeface="Monotype Corsiva" pitchFamily="66" charset="0"/>
              </a:rPr>
              <a:t>– це процес чуттєвого відображення в мозку людини цілісних образів</a:t>
            </a:r>
            <a:endParaRPr lang="ru-RU" sz="28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87482" y="204900"/>
            <a:ext cx="3522518" cy="11760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1270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Сприйняття</a:t>
            </a:r>
            <a:endParaRPr lang="ru-RU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2064" t="7636" r="15396" b="7708"/>
          <a:stretch/>
        </p:blipFill>
        <p:spPr>
          <a:xfrm>
            <a:off x="500743" y="1721800"/>
            <a:ext cx="4974771" cy="435428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556" y="1876058"/>
            <a:ext cx="6076608" cy="404576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333919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32967" y="323881"/>
            <a:ext cx="8458142" cy="1218316"/>
          </a:xfrm>
        </p:spPr>
        <p:txBody>
          <a:bodyPr>
            <a:noAutofit/>
          </a:bodyPr>
          <a:lstStyle/>
          <a:p>
            <a:pPr algn="ctr"/>
            <a:r>
              <a:rPr lang="uk-UA" sz="2400" dirty="0" smtClean="0">
                <a:solidFill>
                  <a:schemeClr val="bg1"/>
                </a:solidFill>
                <a:latin typeface="Monotype Corsiva" pitchFamily="66" charset="0"/>
              </a:rPr>
              <a:t>– це психофізіологічний процес, що забезпечує відображення в мозку людини предметів і явищ навколишнього світу у зв</a:t>
            </a:r>
            <a:r>
              <a:rPr lang="en-US" sz="2400" dirty="0" smtClean="0">
                <a:solidFill>
                  <a:schemeClr val="bg1"/>
                </a:solidFill>
                <a:latin typeface="Monotype Corsiva" pitchFamily="66" charset="0"/>
              </a:rPr>
              <a:t>’</a:t>
            </a:r>
            <a:r>
              <a:rPr lang="uk-UA" sz="2400" dirty="0" err="1" smtClean="0">
                <a:solidFill>
                  <a:schemeClr val="bg1"/>
                </a:solidFill>
                <a:latin typeface="Monotype Corsiva" pitchFamily="66" charset="0"/>
              </a:rPr>
              <a:t>язках</a:t>
            </a:r>
            <a:r>
              <a:rPr lang="uk-UA" sz="2400" dirty="0" smtClean="0">
                <a:solidFill>
                  <a:schemeClr val="bg1"/>
                </a:solidFill>
                <a:latin typeface="Monotype Corsiva" pitchFamily="66" charset="0"/>
              </a:rPr>
              <a:t> та відношеннях</a:t>
            </a:r>
            <a:endParaRPr lang="ru-RU" sz="24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87482" y="204900"/>
            <a:ext cx="3245485" cy="11760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1270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Мислення</a:t>
            </a:r>
            <a:endParaRPr lang="ru-RU" sz="48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7865" y="1687712"/>
            <a:ext cx="11754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u="sng" dirty="0" smtClean="0">
                <a:solidFill>
                  <a:schemeClr val="bg1"/>
                </a:solidFill>
                <a:latin typeface="Monotype Corsiva" pitchFamily="66" charset="0"/>
              </a:rPr>
              <a:t>Результати мислення </a:t>
            </a:r>
            <a:r>
              <a:rPr lang="uk-UA" sz="3200" b="1" dirty="0" smtClean="0">
                <a:solidFill>
                  <a:srgbClr val="002060"/>
                </a:solidFill>
                <a:latin typeface="Monotype Corsiva" pitchFamily="66" charset="0"/>
              </a:rPr>
              <a:t>– це судження, міркування, умовиводи, поняття</a:t>
            </a:r>
            <a:endParaRPr lang="ru-RU" sz="32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81233" y="2705129"/>
            <a:ext cx="75119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latin typeface="Monotype Corsiva" pitchFamily="66" charset="0"/>
              </a:rPr>
              <a:t>Послідовність розумових операцій в процесі мислення: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7482" y="3334991"/>
            <a:ext cx="115399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uk-UA" sz="3200" b="1" u="sng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аналіз </a:t>
            </a:r>
            <a:r>
              <a:rPr lang="uk-UA" sz="3200" b="1" dirty="0" smtClean="0">
                <a:solidFill>
                  <a:schemeClr val="bg1"/>
                </a:solidFill>
                <a:latin typeface="Monotype Corsiva" pitchFamily="66" charset="0"/>
              </a:rPr>
              <a:t>– поділ об</a:t>
            </a:r>
            <a:r>
              <a:rPr lang="en-US" sz="3200" b="1" dirty="0" smtClean="0">
                <a:solidFill>
                  <a:schemeClr val="bg1"/>
                </a:solidFill>
                <a:latin typeface="Monotype Corsiva" pitchFamily="66" charset="0"/>
              </a:rPr>
              <a:t>’</a:t>
            </a:r>
            <a:r>
              <a:rPr lang="uk-UA" sz="3200" b="1" dirty="0" err="1" smtClean="0">
                <a:solidFill>
                  <a:schemeClr val="bg1"/>
                </a:solidFill>
                <a:latin typeface="Monotype Corsiva" pitchFamily="66" charset="0"/>
              </a:rPr>
              <a:t>єктів</a:t>
            </a:r>
            <a:r>
              <a:rPr lang="uk-UA" sz="3200" b="1" dirty="0" smtClean="0">
                <a:solidFill>
                  <a:schemeClr val="bg1"/>
                </a:solidFill>
                <a:latin typeface="Monotype Corsiva" pitchFamily="66" charset="0"/>
              </a:rPr>
              <a:t> і явищ на складові;</a:t>
            </a:r>
          </a:p>
          <a:p>
            <a:pPr marL="285750" indent="-285750">
              <a:buFontTx/>
              <a:buChar char="-"/>
            </a:pPr>
            <a:r>
              <a:rPr lang="uk-UA" sz="3200" b="1" u="sng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с</a:t>
            </a:r>
            <a:r>
              <a:rPr lang="uk-UA" sz="3200" b="1" u="sng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интез</a:t>
            </a:r>
            <a:r>
              <a:rPr lang="uk-UA" sz="3200" dirty="0" smtClean="0">
                <a:latin typeface="Monotype Corsiva" pitchFamily="66" charset="0"/>
              </a:rPr>
              <a:t> </a:t>
            </a:r>
            <a:r>
              <a:rPr lang="uk-UA" sz="3200" b="1" dirty="0" smtClean="0">
                <a:solidFill>
                  <a:schemeClr val="bg1"/>
                </a:solidFill>
                <a:latin typeface="Monotype Corsiva" pitchFamily="66" charset="0"/>
              </a:rPr>
              <a:t>– об</a:t>
            </a:r>
            <a:r>
              <a:rPr lang="en-US" sz="3200" b="1" dirty="0" smtClean="0">
                <a:solidFill>
                  <a:schemeClr val="bg1"/>
                </a:solidFill>
                <a:latin typeface="Monotype Corsiva" pitchFamily="66" charset="0"/>
              </a:rPr>
              <a:t>’</a:t>
            </a:r>
            <a:r>
              <a:rPr lang="uk-UA" sz="3200" b="1" dirty="0" smtClean="0">
                <a:solidFill>
                  <a:schemeClr val="bg1"/>
                </a:solidFill>
                <a:latin typeface="Monotype Corsiva" pitchFamily="66" charset="0"/>
              </a:rPr>
              <a:t>єднання частин об</a:t>
            </a:r>
            <a:r>
              <a:rPr lang="en-US" sz="3200" b="1" dirty="0" smtClean="0">
                <a:solidFill>
                  <a:schemeClr val="bg1"/>
                </a:solidFill>
                <a:latin typeface="Monotype Corsiva" pitchFamily="66" charset="0"/>
              </a:rPr>
              <a:t>’</a:t>
            </a:r>
            <a:r>
              <a:rPr lang="uk-UA" sz="3200" b="1" dirty="0" err="1" smtClean="0">
                <a:solidFill>
                  <a:schemeClr val="bg1"/>
                </a:solidFill>
                <a:latin typeface="Monotype Corsiva" pitchFamily="66" charset="0"/>
              </a:rPr>
              <a:t>єкта</a:t>
            </a:r>
            <a:r>
              <a:rPr lang="uk-UA" sz="3200" b="1" dirty="0" smtClean="0">
                <a:solidFill>
                  <a:schemeClr val="bg1"/>
                </a:solidFill>
                <a:latin typeface="Monotype Corsiva" pitchFamily="66" charset="0"/>
              </a:rPr>
              <a:t> в ціле;</a:t>
            </a:r>
          </a:p>
          <a:p>
            <a:pPr marL="285750" indent="-285750">
              <a:buFontTx/>
              <a:buChar char="-"/>
            </a:pPr>
            <a:r>
              <a:rPr lang="uk-UA" sz="3200" b="1" u="sng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п</a:t>
            </a:r>
            <a:r>
              <a:rPr lang="uk-UA" sz="3200" b="1" u="sng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орівняння</a:t>
            </a:r>
            <a:r>
              <a:rPr lang="uk-UA" sz="3200" dirty="0" smtClean="0">
                <a:latin typeface="Monotype Corsiva" pitchFamily="66" charset="0"/>
              </a:rPr>
              <a:t> </a:t>
            </a:r>
            <a:r>
              <a:rPr lang="uk-UA" sz="3200" b="1" dirty="0" smtClean="0">
                <a:solidFill>
                  <a:schemeClr val="bg1"/>
                </a:solidFill>
                <a:latin typeface="Monotype Corsiva" pitchFamily="66" charset="0"/>
              </a:rPr>
              <a:t>– зіставлення об</a:t>
            </a:r>
            <a:r>
              <a:rPr lang="en-US" sz="3200" b="1" dirty="0" smtClean="0">
                <a:solidFill>
                  <a:schemeClr val="bg1"/>
                </a:solidFill>
                <a:latin typeface="Monotype Corsiva" pitchFamily="66" charset="0"/>
              </a:rPr>
              <a:t>’</a:t>
            </a:r>
            <a:r>
              <a:rPr lang="uk-UA" sz="3200" b="1" dirty="0" err="1" smtClean="0">
                <a:solidFill>
                  <a:schemeClr val="bg1"/>
                </a:solidFill>
                <a:latin typeface="Monotype Corsiva" pitchFamily="66" charset="0"/>
              </a:rPr>
              <a:t>єктів</a:t>
            </a:r>
            <a:r>
              <a:rPr lang="uk-UA" sz="3200" b="1" dirty="0" smtClean="0">
                <a:solidFill>
                  <a:schemeClr val="bg1"/>
                </a:solidFill>
                <a:latin typeface="Monotype Corsiva" pitchFamily="66" charset="0"/>
              </a:rPr>
              <a:t> і явищ;</a:t>
            </a:r>
          </a:p>
          <a:p>
            <a:pPr marL="285750" indent="-285750">
              <a:buFontTx/>
              <a:buChar char="-"/>
            </a:pPr>
            <a:r>
              <a:rPr lang="uk-UA" sz="3200" b="1" u="sng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узагальнення</a:t>
            </a:r>
            <a:r>
              <a:rPr lang="uk-UA" sz="3200" dirty="0" smtClean="0">
                <a:latin typeface="Monotype Corsiva" pitchFamily="66" charset="0"/>
              </a:rPr>
              <a:t> </a:t>
            </a:r>
            <a:r>
              <a:rPr lang="uk-UA" sz="3200" b="1" dirty="0" smtClean="0">
                <a:solidFill>
                  <a:schemeClr val="bg1"/>
                </a:solidFill>
                <a:latin typeface="Monotype Corsiva" pitchFamily="66" charset="0"/>
              </a:rPr>
              <a:t>- об</a:t>
            </a:r>
            <a:r>
              <a:rPr lang="en-US" sz="3200" b="1" dirty="0" smtClean="0">
                <a:solidFill>
                  <a:schemeClr val="bg1"/>
                </a:solidFill>
                <a:latin typeface="Monotype Corsiva" pitchFamily="66" charset="0"/>
              </a:rPr>
              <a:t>’</a:t>
            </a:r>
            <a:r>
              <a:rPr lang="uk-UA" sz="3200" b="1" dirty="0" smtClean="0">
                <a:solidFill>
                  <a:schemeClr val="bg1"/>
                </a:solidFill>
                <a:latin typeface="Monotype Corsiva" pitchFamily="66" charset="0"/>
              </a:rPr>
              <a:t>єднання об</a:t>
            </a:r>
            <a:r>
              <a:rPr lang="en-US" sz="3200" b="1" dirty="0" smtClean="0">
                <a:solidFill>
                  <a:schemeClr val="bg1"/>
                </a:solidFill>
                <a:latin typeface="Monotype Corsiva" pitchFamily="66" charset="0"/>
              </a:rPr>
              <a:t>’</a:t>
            </a:r>
            <a:r>
              <a:rPr lang="uk-UA" sz="3200" b="1" dirty="0" err="1" smtClean="0">
                <a:solidFill>
                  <a:schemeClr val="bg1"/>
                </a:solidFill>
                <a:latin typeface="Monotype Corsiva" pitchFamily="66" charset="0"/>
              </a:rPr>
              <a:t>єктів</a:t>
            </a:r>
            <a:r>
              <a:rPr lang="uk-UA" sz="3200" b="1" dirty="0" smtClean="0">
                <a:solidFill>
                  <a:schemeClr val="bg1"/>
                </a:solidFill>
                <a:latin typeface="Monotype Corsiva" pitchFamily="66" charset="0"/>
              </a:rPr>
              <a:t> і явищ за спільними ознаками;</a:t>
            </a:r>
          </a:p>
          <a:p>
            <a:pPr marL="285750" indent="-285750">
              <a:buFontTx/>
              <a:buChar char="-"/>
            </a:pPr>
            <a:r>
              <a:rPr lang="uk-UA" sz="3200" b="1" dirty="0" err="1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а</a:t>
            </a:r>
            <a:r>
              <a:rPr lang="uk-UA" sz="3200" b="1" dirty="0" err="1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бстагування</a:t>
            </a:r>
            <a:r>
              <a:rPr lang="uk-UA" sz="32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uk-UA" sz="3200" b="1" dirty="0" smtClean="0">
                <a:solidFill>
                  <a:schemeClr val="bg1"/>
                </a:solidFill>
                <a:latin typeface="Monotype Corsiva" pitchFamily="66" charset="0"/>
              </a:rPr>
              <a:t>– виокремлення головного і відокремлення другорядного</a:t>
            </a:r>
            <a:endParaRPr lang="ru-RU" sz="32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910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93" y="188640"/>
            <a:ext cx="12063669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231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FEAC943-B1AF-4E47-811A-F3FF20699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85" y="322997"/>
            <a:ext cx="8464551" cy="837063"/>
          </a:xfrm>
        </p:spPr>
        <p:txBody>
          <a:bodyPr/>
          <a:lstStyle/>
          <a:p>
            <a:pPr algn="ctr"/>
            <a:r>
              <a:rPr lang="ru-RU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Види</a:t>
            </a:r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мислення</a:t>
            </a:r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52974D8-1F79-CC43-A15C-279ACD1D9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01" y="1310185"/>
            <a:ext cx="9423020" cy="4731841"/>
          </a:xfrm>
        </p:spPr>
        <p:txBody>
          <a:bodyPr/>
          <a:lstStyle/>
          <a:p>
            <a:pPr algn="just"/>
            <a:r>
              <a:rPr lang="ru-RU" sz="2800" b="1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Конкретне</a:t>
            </a:r>
            <a:r>
              <a:rPr lang="ru-RU" sz="2800" b="1" i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мислення</a:t>
            </a:r>
            <a:r>
              <a:rPr lang="ru-RU" sz="2800" b="1" i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– </a:t>
            </a:r>
            <a:r>
              <a:rPr lang="ru-RU" sz="2800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це</a:t>
            </a:r>
            <a:r>
              <a:rPr lang="ru-RU" sz="2800" i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 форма </a:t>
            </a:r>
            <a:r>
              <a:rPr lang="ru-RU" sz="2800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мислення</a:t>
            </a:r>
            <a:r>
              <a:rPr lang="ru-RU" sz="2800" i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, </a:t>
            </a:r>
            <a:r>
              <a:rPr lang="ru-RU" sz="2800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що</a:t>
            </a:r>
            <a:r>
              <a:rPr lang="ru-RU" sz="2800" i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пов’язана</a:t>
            </a:r>
            <a:r>
              <a:rPr lang="ru-RU" sz="2800" i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 з </a:t>
            </a:r>
            <a:r>
              <a:rPr lang="ru-RU" sz="2800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аналізом</a:t>
            </a:r>
            <a:r>
              <a:rPr lang="ru-RU" sz="2800" i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 і синтезом </a:t>
            </a:r>
            <a:r>
              <a:rPr lang="ru-RU" sz="2800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сигналів</a:t>
            </a:r>
            <a:r>
              <a:rPr lang="ru-RU" sz="2800" i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навколишнього</a:t>
            </a:r>
            <a:r>
              <a:rPr lang="ru-RU" sz="2800" i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світу</a:t>
            </a:r>
            <a:r>
              <a:rPr lang="ru-RU" sz="2800" i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, </a:t>
            </a:r>
            <a:r>
              <a:rPr lang="ru-RU" sz="2800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що</a:t>
            </a:r>
            <a:r>
              <a:rPr lang="ru-RU" sz="2800" i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надходять</a:t>
            </a:r>
            <a:r>
              <a:rPr lang="ru-RU" sz="2800" i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від</a:t>
            </a:r>
            <a:r>
              <a:rPr lang="ru-RU" sz="2800" i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рецепторів</a:t>
            </a:r>
            <a:r>
              <a:rPr lang="ru-RU" sz="2800" i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 за </a:t>
            </a:r>
            <a:r>
              <a:rPr lang="ru-RU" sz="2800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допомогою</a:t>
            </a:r>
            <a:r>
              <a:rPr lang="ru-RU" sz="2800" i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першоі</a:t>
            </a:r>
            <a:r>
              <a:rPr lang="ru-RU" sz="2800" i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̈ </a:t>
            </a:r>
            <a:r>
              <a:rPr lang="ru-RU" sz="2800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сигнальноі</a:t>
            </a:r>
            <a:r>
              <a:rPr lang="ru-RU" sz="2800" i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̈ </a:t>
            </a:r>
            <a:r>
              <a:rPr lang="ru-RU" sz="2800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системи</a:t>
            </a:r>
            <a:r>
              <a:rPr lang="ru-RU" sz="2800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2800" b="1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Абстрактне</a:t>
            </a:r>
            <a:r>
              <a:rPr lang="ru-RU" sz="2800" b="1" i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мислення</a:t>
            </a:r>
            <a:r>
              <a:rPr lang="ru-RU" sz="2800" b="1" i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– </a:t>
            </a:r>
            <a:r>
              <a:rPr lang="ru-RU" sz="2800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це</a:t>
            </a:r>
            <a:r>
              <a:rPr lang="ru-RU" sz="2800" i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 форма </a:t>
            </a:r>
            <a:r>
              <a:rPr lang="ru-RU" sz="2800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мислення</a:t>
            </a:r>
            <a:r>
              <a:rPr lang="ru-RU" sz="2800" i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, </a:t>
            </a:r>
            <a:r>
              <a:rPr lang="ru-RU" sz="2800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що</a:t>
            </a:r>
            <a:r>
              <a:rPr lang="ru-RU" sz="2800" i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пов’язана</a:t>
            </a:r>
            <a:r>
              <a:rPr lang="ru-RU" sz="2800" i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 з </a:t>
            </a:r>
            <a:r>
              <a:rPr lang="ru-RU" sz="2800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аналізом</a:t>
            </a:r>
            <a:r>
              <a:rPr lang="ru-RU" sz="2800" i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 і синтезом </a:t>
            </a:r>
            <a:r>
              <a:rPr lang="ru-RU" sz="2800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сигналів</a:t>
            </a:r>
            <a:r>
              <a:rPr lang="ru-RU" sz="2800" i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, </a:t>
            </a:r>
            <a:r>
              <a:rPr lang="ru-RU" sz="2800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що</a:t>
            </a:r>
            <a:r>
              <a:rPr lang="ru-RU" sz="2800" i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надходять</a:t>
            </a:r>
            <a:r>
              <a:rPr lang="ru-RU" sz="2800" i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 у </a:t>
            </a:r>
            <a:r>
              <a:rPr lang="ru-RU" sz="2800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вигляді</a:t>
            </a:r>
            <a:r>
              <a:rPr lang="ru-RU" sz="2800" i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слів</a:t>
            </a:r>
            <a:r>
              <a:rPr lang="ru-RU" sz="2800" i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 за </a:t>
            </a:r>
            <a:r>
              <a:rPr lang="ru-RU" sz="2800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участю</a:t>
            </a:r>
            <a:r>
              <a:rPr lang="ru-RU" sz="2800" i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другоі</a:t>
            </a:r>
            <a:r>
              <a:rPr lang="ru-RU" sz="2800" i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̈ </a:t>
            </a:r>
            <a:r>
              <a:rPr lang="ru-RU" sz="2800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сигнальноі</a:t>
            </a:r>
            <a:r>
              <a:rPr lang="ru-RU" sz="2800" i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̈ </a:t>
            </a:r>
            <a:r>
              <a:rPr lang="ru-RU" sz="2800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системи</a:t>
            </a:r>
            <a:r>
              <a:rPr lang="ru-RU" sz="2800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2800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Основними</a:t>
            </a:r>
            <a:r>
              <a:rPr lang="ru-RU" sz="2800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формами</a:t>
            </a:r>
            <a:r>
              <a:rPr lang="ru-RU" sz="2800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мислення</a:t>
            </a:r>
            <a:r>
              <a:rPr lang="ru-RU" sz="2800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є</a:t>
            </a:r>
            <a:r>
              <a:rPr lang="ru-RU" sz="2800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поняття</a:t>
            </a:r>
            <a:r>
              <a:rPr lang="ru-RU" sz="2800" b="1" i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міркування</a:t>
            </a:r>
            <a:r>
              <a:rPr lang="ru-RU" sz="2800" b="1" i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та </a:t>
            </a:r>
            <a:r>
              <a:rPr lang="ru-RU" sz="2800" b="1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умовивід</a:t>
            </a:r>
            <a:r>
              <a:rPr lang="ru-RU" sz="2800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що</a:t>
            </a:r>
            <a:r>
              <a:rPr lang="ru-RU" sz="2800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відображають</a:t>
            </a:r>
            <a:r>
              <a:rPr lang="ru-RU" sz="2800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ознаки</a:t>
            </a:r>
            <a:r>
              <a:rPr lang="ru-RU" sz="2800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предметів</a:t>
            </a:r>
            <a:r>
              <a:rPr lang="ru-RU" sz="2800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можливі</a:t>
            </a:r>
            <a:r>
              <a:rPr lang="ru-RU" sz="2800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зв’язки</a:t>
            </a:r>
            <a:r>
              <a:rPr lang="ru-RU" sz="2800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відношення</a:t>
            </a:r>
            <a:r>
              <a:rPr lang="ru-RU" sz="2800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між</a:t>
            </a:r>
            <a:r>
              <a:rPr lang="ru-RU" sz="2800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 предметами</a:t>
            </a:r>
            <a:r>
              <a:rPr lang="ru-RU" sz="2800" dirty="0">
                <a:solidFill>
                  <a:schemeClr val="bg1"/>
                </a:solidFill>
                <a:latin typeface="Monotype Corsiva" pitchFamily="66" charset="0"/>
              </a:rPr>
              <a:t>. 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42A9E18-7676-6E42-B51D-AFDE0A6E3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9553432" y="5019583"/>
            <a:ext cx="2270078" cy="1838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621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131F06-082C-D84A-A316-F3F2E4244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dirty="0" err="1">
                <a:solidFill>
                  <a:srgbClr val="C00000"/>
                </a:solidFill>
                <a:latin typeface="Monotype Corsiva" pitchFamily="66" charset="0"/>
                <a:cs typeface="Times New Roman" panose="02020603050405020304" pitchFamily="18" charset="0"/>
              </a:rPr>
              <a:t>Пригадайте</a:t>
            </a:r>
            <a:r>
              <a:rPr lang="ru-RU" sz="4400" b="1" dirty="0">
                <a:solidFill>
                  <a:srgbClr val="C00000"/>
                </a:solidFill>
                <a:latin typeface="Monotype Corsiva" pitchFamily="66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8DE7ACE-B7CC-CF4B-84C0-703721300E0F}"/>
              </a:ext>
            </a:extLst>
          </p:cNvPr>
          <p:cNvSpPr txBox="1"/>
          <p:nvPr/>
        </p:nvSpPr>
        <p:spPr>
          <a:xfrm>
            <a:off x="1497623" y="1712267"/>
            <a:ext cx="4214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Що</a:t>
            </a:r>
            <a:r>
              <a:rPr lang="ru-RU" sz="2400" b="1" i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таке</a:t>
            </a:r>
            <a:r>
              <a:rPr lang="ru-RU" sz="2400" b="1" i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вища</a:t>
            </a:r>
            <a:r>
              <a:rPr lang="ru-RU" sz="2400" b="1" i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нервова</a:t>
            </a:r>
            <a:r>
              <a:rPr lang="ru-RU" sz="2400" b="1" i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діяльність</a:t>
            </a:r>
            <a:r>
              <a:rPr lang="ru-RU" sz="2400" b="1" dirty="0">
                <a:solidFill>
                  <a:schemeClr val="bg1"/>
                </a:solidFill>
                <a:latin typeface="Monotype Corsiva" pitchFamily="66" charset="0"/>
              </a:rPr>
              <a:t>?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699AFA2D-E39B-1B40-8C6B-3CF83FB2300A}"/>
              </a:ext>
            </a:extLst>
          </p:cNvPr>
          <p:cNvSpPr/>
          <p:nvPr/>
        </p:nvSpPr>
        <p:spPr>
          <a:xfrm>
            <a:off x="1685975" y="3824106"/>
            <a:ext cx="38379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Що</a:t>
            </a:r>
            <a:r>
              <a:rPr lang="ru-RU" sz="2400" b="1" i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таке</a:t>
            </a:r>
            <a:r>
              <a:rPr lang="ru-RU" sz="2400" b="1" i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розумова</a:t>
            </a:r>
            <a:r>
              <a:rPr lang="ru-RU" sz="2400" b="1" i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діяльність</a:t>
            </a:r>
            <a:r>
              <a:rPr lang="ru-RU" sz="2400" b="1" dirty="0">
                <a:solidFill>
                  <a:schemeClr val="bg1"/>
                </a:solidFill>
                <a:latin typeface="Monotype Corsiva" pitchFamily="66" charset="0"/>
              </a:rPr>
              <a:t>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3BCE2BC-3449-9D4E-9445-20BC8818870B}"/>
              </a:ext>
            </a:extLst>
          </p:cNvPr>
          <p:cNvSpPr txBox="1"/>
          <p:nvPr/>
        </p:nvSpPr>
        <p:spPr>
          <a:xfrm>
            <a:off x="1875692" y="5334000"/>
            <a:ext cx="558358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Які</a:t>
            </a:r>
            <a:r>
              <a:rPr lang="ru-RU" sz="2400" b="1" i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нервові</a:t>
            </a:r>
            <a:r>
              <a:rPr lang="ru-RU" sz="2400" b="1" i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центри</a:t>
            </a:r>
            <a:r>
              <a:rPr lang="ru-RU" sz="2400" b="1" i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узгоджують</a:t>
            </a:r>
            <a:r>
              <a:rPr lang="ru-RU" sz="2400" b="1" i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 роботу ВНД? </a:t>
            </a: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601C396-B372-F546-BC67-A2BF3C164EF2}"/>
              </a:ext>
            </a:extLst>
          </p:cNvPr>
          <p:cNvSpPr txBox="1"/>
          <p:nvPr/>
        </p:nvSpPr>
        <p:spPr>
          <a:xfrm>
            <a:off x="7097717" y="4405589"/>
            <a:ext cx="2529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Що</a:t>
            </a:r>
            <a:r>
              <a:rPr lang="ru-RU" sz="2400" b="1" i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таке</a:t>
            </a:r>
            <a:r>
              <a:rPr lang="ru-RU" sz="2400" b="1" i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інстинкт</a:t>
            </a:r>
            <a:r>
              <a:rPr lang="ru-RU" sz="2400" b="1" i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D680E36-9EC8-1D4A-9D29-4A1E5AB0CFF3}"/>
              </a:ext>
            </a:extLst>
          </p:cNvPr>
          <p:cNvSpPr txBox="1"/>
          <p:nvPr/>
        </p:nvSpPr>
        <p:spPr>
          <a:xfrm>
            <a:off x="3143250" y="2392974"/>
            <a:ext cx="6484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В </a:t>
            </a:r>
            <a:r>
              <a:rPr lang="ru-RU" sz="2400" b="1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чому</a:t>
            </a:r>
            <a:r>
              <a:rPr lang="ru-RU" sz="2400" b="1" i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полягає</a:t>
            </a:r>
            <a:r>
              <a:rPr lang="ru-RU" sz="2400" b="1" i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відмінність</a:t>
            </a:r>
            <a:r>
              <a:rPr lang="ru-RU" sz="2400" b="1" i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умовних</a:t>
            </a:r>
            <a:r>
              <a:rPr lang="ru-RU" sz="2400" b="1" i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 і </a:t>
            </a:r>
            <a:r>
              <a:rPr lang="ru-RU" sz="2400" b="1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безумовних</a:t>
            </a:r>
            <a:r>
              <a:rPr lang="ru-RU" sz="2400" b="1" i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рефлексів</a:t>
            </a:r>
            <a:r>
              <a:rPr lang="ru-RU" sz="2400" b="1" i="1" dirty="0">
                <a:solidFill>
                  <a:schemeClr val="bg1"/>
                </a:solidFill>
                <a:latin typeface="Monotype Corsiva" pitchFamily="66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8D6219F-076B-5741-896B-CDCEFA79E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9627577" y="198313"/>
            <a:ext cx="1952780" cy="2194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158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6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32967" y="323880"/>
            <a:ext cx="8458142" cy="1176063"/>
          </a:xfrm>
        </p:spPr>
        <p:txBody>
          <a:bodyPr>
            <a:noAutofit/>
          </a:bodyPr>
          <a:lstStyle/>
          <a:p>
            <a:pPr algn="ctr"/>
            <a:r>
              <a:rPr lang="uk-UA" sz="2400" dirty="0" smtClean="0">
                <a:solidFill>
                  <a:schemeClr val="bg1"/>
                </a:solidFill>
                <a:latin typeface="Monotype Corsiva" pitchFamily="66" charset="0"/>
              </a:rPr>
              <a:t>– це психофізіологічний процес, що забезпечує відображення в мозку людини предметів і явищ навколишнього світу у зв</a:t>
            </a:r>
            <a:r>
              <a:rPr lang="en-US" sz="2400" dirty="0" smtClean="0">
                <a:solidFill>
                  <a:schemeClr val="bg1"/>
                </a:solidFill>
                <a:latin typeface="Monotype Corsiva" pitchFamily="66" charset="0"/>
              </a:rPr>
              <a:t>’</a:t>
            </a:r>
            <a:r>
              <a:rPr lang="uk-UA" sz="2400" dirty="0" err="1" smtClean="0">
                <a:solidFill>
                  <a:schemeClr val="bg1"/>
                </a:solidFill>
                <a:latin typeface="Monotype Corsiva" pitchFamily="66" charset="0"/>
              </a:rPr>
              <a:t>язках</a:t>
            </a:r>
            <a:r>
              <a:rPr lang="uk-UA" sz="2400" dirty="0" smtClean="0">
                <a:solidFill>
                  <a:schemeClr val="bg1"/>
                </a:solidFill>
                <a:latin typeface="Monotype Corsiva" pitchFamily="66" charset="0"/>
              </a:rPr>
              <a:t> та відношеннях</a:t>
            </a:r>
            <a:endParaRPr lang="ru-RU" sz="24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87482" y="204900"/>
            <a:ext cx="3245485" cy="11760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1270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 u="sng" dirty="0" smtClean="0">
                <a:solidFill>
                  <a:srgbClr val="C00000"/>
                </a:solidFill>
                <a:latin typeface="Monotype Corsiva" pitchFamily="66" charset="0"/>
              </a:rPr>
              <a:t>Мислення</a:t>
            </a:r>
            <a:endParaRPr lang="ru-RU" b="1" u="sng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6270" y="1499944"/>
            <a:ext cx="9647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u="sng" dirty="0" smtClean="0">
                <a:solidFill>
                  <a:srgbClr val="C00000"/>
                </a:solidFill>
                <a:latin typeface="Monotype Corsiva" pitchFamily="66" charset="0"/>
              </a:rPr>
              <a:t>Функціональна асиметрія півкуль великого мозку</a:t>
            </a:r>
            <a:endParaRPr lang="ru-RU" sz="3200" b="1" u="sng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466559" y="2388358"/>
            <a:ext cx="11234710" cy="4152240"/>
            <a:chOff x="466559" y="2388358"/>
            <a:chExt cx="11234710" cy="415224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63875" y="2388358"/>
              <a:ext cx="5899144" cy="36905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466559" y="2575478"/>
              <a:ext cx="2887329" cy="3693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uk-UA" b="1" dirty="0">
                  <a:solidFill>
                    <a:schemeClr val="bg1"/>
                  </a:solidFill>
                  <a:latin typeface="Monotype Corsiva" pitchFamily="66" charset="0"/>
                </a:rPr>
                <a:t>к</a:t>
              </a:r>
              <a:r>
                <a:rPr lang="uk-UA" b="1" dirty="0" smtClean="0">
                  <a:solidFill>
                    <a:schemeClr val="bg1"/>
                  </a:solidFill>
                  <a:latin typeface="Monotype Corsiva" pitchFamily="66" charset="0"/>
                </a:rPr>
                <a:t>онтроль правої половини тіла</a:t>
              </a:r>
            </a:p>
            <a:p>
              <a:pPr algn="ctr"/>
              <a:r>
                <a:rPr lang="uk-UA" b="1" dirty="0" smtClean="0">
                  <a:solidFill>
                    <a:schemeClr val="bg1"/>
                  </a:solidFill>
                  <a:latin typeface="Monotype Corsiva" pitchFamily="66" charset="0"/>
                </a:rPr>
                <a:t>логіка</a:t>
              </a:r>
            </a:p>
            <a:p>
              <a:pPr algn="ctr"/>
              <a:r>
                <a:rPr lang="uk-UA" b="1" dirty="0">
                  <a:solidFill>
                    <a:schemeClr val="bg1"/>
                  </a:solidFill>
                  <a:latin typeface="Monotype Corsiva" pitchFamily="66" charset="0"/>
                </a:rPr>
                <a:t>а</a:t>
              </a:r>
              <a:r>
                <a:rPr lang="uk-UA" b="1" dirty="0" smtClean="0">
                  <a:solidFill>
                    <a:schemeClr val="bg1"/>
                  </a:solidFill>
                  <a:latin typeface="Monotype Corsiva" pitchFamily="66" charset="0"/>
                </a:rPr>
                <a:t>наліз</a:t>
              </a:r>
            </a:p>
            <a:p>
              <a:pPr algn="ctr"/>
              <a:r>
                <a:rPr lang="uk-UA" b="1" dirty="0">
                  <a:solidFill>
                    <a:schemeClr val="bg1"/>
                  </a:solidFill>
                  <a:latin typeface="Monotype Corsiva" pitchFamily="66" charset="0"/>
                </a:rPr>
                <a:t>м</a:t>
              </a:r>
              <a:r>
                <a:rPr lang="uk-UA" b="1" dirty="0" smtClean="0">
                  <a:solidFill>
                    <a:schemeClr val="bg1"/>
                  </a:solidFill>
                  <a:latin typeface="Monotype Corsiva" pitchFamily="66" charset="0"/>
                </a:rPr>
                <a:t>ови</a:t>
              </a:r>
            </a:p>
            <a:p>
              <a:pPr algn="ctr"/>
              <a:r>
                <a:rPr lang="uk-UA" b="1" dirty="0">
                  <a:solidFill>
                    <a:schemeClr val="bg1"/>
                  </a:solidFill>
                  <a:latin typeface="Monotype Corsiva" pitchFamily="66" charset="0"/>
                </a:rPr>
                <a:t>в</a:t>
              </a:r>
              <a:r>
                <a:rPr lang="uk-UA" b="1" dirty="0" smtClean="0">
                  <a:solidFill>
                    <a:schemeClr val="bg1"/>
                  </a:solidFill>
                  <a:latin typeface="Monotype Corsiva" pitchFamily="66" charset="0"/>
                </a:rPr>
                <a:t>имова</a:t>
              </a:r>
            </a:p>
            <a:p>
              <a:pPr algn="ctr"/>
              <a:r>
                <a:rPr lang="uk-UA" b="1" dirty="0">
                  <a:solidFill>
                    <a:schemeClr val="bg1"/>
                  </a:solidFill>
                  <a:latin typeface="Monotype Corsiva" pitchFamily="66" charset="0"/>
                </a:rPr>
                <a:t>п</a:t>
              </a:r>
              <a:r>
                <a:rPr lang="uk-UA" b="1" dirty="0" smtClean="0">
                  <a:solidFill>
                    <a:schemeClr val="bg1"/>
                  </a:solidFill>
                  <a:latin typeface="Monotype Corsiva" pitchFamily="66" charset="0"/>
                </a:rPr>
                <a:t>исьмо</a:t>
              </a:r>
            </a:p>
            <a:p>
              <a:pPr algn="ctr"/>
              <a:r>
                <a:rPr lang="uk-UA" b="1" dirty="0">
                  <a:solidFill>
                    <a:schemeClr val="bg1"/>
                  </a:solidFill>
                  <a:latin typeface="Monotype Corsiva" pitchFamily="66" charset="0"/>
                </a:rPr>
                <a:t>л</a:t>
              </a:r>
              <a:r>
                <a:rPr lang="uk-UA" b="1" dirty="0" smtClean="0">
                  <a:solidFill>
                    <a:schemeClr val="bg1"/>
                  </a:solidFill>
                  <a:latin typeface="Monotype Corsiva" pitchFamily="66" charset="0"/>
                </a:rPr>
                <a:t>інійні уявлення</a:t>
              </a:r>
            </a:p>
            <a:p>
              <a:pPr algn="ctr"/>
              <a:r>
                <a:rPr lang="uk-UA" b="1" dirty="0">
                  <a:solidFill>
                    <a:schemeClr val="bg1"/>
                  </a:solidFill>
                  <a:latin typeface="Monotype Corsiva" pitchFamily="66" charset="0"/>
                </a:rPr>
                <a:t>о</a:t>
              </a:r>
              <a:r>
                <a:rPr lang="uk-UA" b="1" dirty="0" smtClean="0">
                  <a:solidFill>
                    <a:schemeClr val="bg1"/>
                  </a:solidFill>
                  <a:latin typeface="Monotype Corsiva" pitchFamily="66" charset="0"/>
                </a:rPr>
                <a:t>перації з числами</a:t>
              </a:r>
            </a:p>
            <a:p>
              <a:pPr algn="ctr"/>
              <a:r>
                <a:rPr lang="uk-UA" b="1" dirty="0">
                  <a:solidFill>
                    <a:schemeClr val="bg1"/>
                  </a:solidFill>
                  <a:latin typeface="Monotype Corsiva" pitchFamily="66" charset="0"/>
                </a:rPr>
                <a:t>к</a:t>
              </a:r>
              <a:r>
                <a:rPr lang="uk-UA" b="1" dirty="0" smtClean="0">
                  <a:solidFill>
                    <a:schemeClr val="bg1"/>
                  </a:solidFill>
                  <a:latin typeface="Monotype Corsiva" pitchFamily="66" charset="0"/>
                </a:rPr>
                <a:t>онкретність</a:t>
              </a:r>
            </a:p>
            <a:p>
              <a:pPr algn="ctr"/>
              <a:r>
                <a:rPr lang="uk-UA" b="1" dirty="0">
                  <a:solidFill>
                    <a:schemeClr val="bg1"/>
                  </a:solidFill>
                  <a:latin typeface="Monotype Corsiva" pitchFamily="66" charset="0"/>
                </a:rPr>
                <a:t>р</a:t>
              </a:r>
              <a:r>
                <a:rPr lang="uk-UA" b="1" dirty="0" smtClean="0">
                  <a:solidFill>
                    <a:schemeClr val="bg1"/>
                  </a:solidFill>
                  <a:latin typeface="Monotype Corsiva" pitchFamily="66" charset="0"/>
                </a:rPr>
                <a:t>аціональність</a:t>
              </a:r>
            </a:p>
            <a:p>
              <a:pPr algn="ctr"/>
              <a:r>
                <a:rPr lang="uk-UA" b="1" dirty="0">
                  <a:solidFill>
                    <a:schemeClr val="bg1"/>
                  </a:solidFill>
                  <a:latin typeface="Monotype Corsiva" pitchFamily="66" charset="0"/>
                </a:rPr>
                <a:t>п</a:t>
              </a:r>
              <a:r>
                <a:rPr lang="uk-UA" b="1" dirty="0" smtClean="0">
                  <a:solidFill>
                    <a:schemeClr val="bg1"/>
                  </a:solidFill>
                  <a:latin typeface="Monotype Corsiva" pitchFamily="66" charset="0"/>
                </a:rPr>
                <a:t>ослідовність</a:t>
              </a:r>
            </a:p>
            <a:p>
              <a:pPr algn="ctr"/>
              <a:r>
                <a:rPr lang="uk-UA" b="1" dirty="0">
                  <a:solidFill>
                    <a:schemeClr val="bg1"/>
                  </a:solidFill>
                  <a:latin typeface="Monotype Corsiva" pitchFamily="66" charset="0"/>
                </a:rPr>
                <a:t>к</a:t>
              </a:r>
              <a:r>
                <a:rPr lang="uk-UA" b="1" dirty="0" smtClean="0">
                  <a:solidFill>
                    <a:schemeClr val="bg1"/>
                  </a:solidFill>
                  <a:latin typeface="Monotype Corsiva" pitchFamily="66" charset="0"/>
                </a:rPr>
                <a:t>онцентрація уваги</a:t>
              </a:r>
            </a:p>
            <a:p>
              <a:pPr algn="ctr"/>
              <a:r>
                <a:rPr lang="uk-UA" b="1" dirty="0">
                  <a:solidFill>
                    <a:schemeClr val="bg1"/>
                  </a:solidFill>
                  <a:latin typeface="Monotype Corsiva" pitchFamily="66" charset="0"/>
                </a:rPr>
                <a:t>с</a:t>
              </a:r>
              <a:r>
                <a:rPr lang="uk-UA" b="1" dirty="0" smtClean="0">
                  <a:solidFill>
                    <a:schemeClr val="bg1"/>
                  </a:solidFill>
                  <a:latin typeface="Monotype Corsiva" pitchFamily="66" charset="0"/>
                </a:rPr>
                <a:t>прийняття часу</a:t>
              </a:r>
              <a:endParaRPr lang="ru-RU" b="1" dirty="0">
                <a:solidFill>
                  <a:schemeClr val="bg1"/>
                </a:solidFill>
                <a:latin typeface="Monotype Corsiva" pitchFamily="66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963019" y="2575478"/>
              <a:ext cx="2738250" cy="3693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uk-UA" b="1" dirty="0">
                  <a:solidFill>
                    <a:schemeClr val="bg1"/>
                  </a:solidFill>
                  <a:latin typeface="Monotype Corsiva" pitchFamily="66" charset="0"/>
                </a:rPr>
                <a:t>к</a:t>
              </a:r>
              <a:r>
                <a:rPr lang="uk-UA" b="1" dirty="0" smtClean="0">
                  <a:solidFill>
                    <a:schemeClr val="bg1"/>
                  </a:solidFill>
                  <a:latin typeface="Monotype Corsiva" pitchFamily="66" charset="0"/>
                </a:rPr>
                <a:t>онтроль лівої половини тіла</a:t>
              </a:r>
            </a:p>
            <a:p>
              <a:pPr algn="ctr"/>
              <a:r>
                <a:rPr lang="uk-UA" b="1" dirty="0" smtClean="0">
                  <a:solidFill>
                    <a:schemeClr val="bg1"/>
                  </a:solidFill>
                  <a:latin typeface="Monotype Corsiva" pitchFamily="66" charset="0"/>
                </a:rPr>
                <a:t>інтуїція</a:t>
              </a:r>
            </a:p>
            <a:p>
              <a:pPr algn="ctr"/>
              <a:r>
                <a:rPr lang="uk-UA" b="1" dirty="0">
                  <a:solidFill>
                    <a:schemeClr val="bg1"/>
                  </a:solidFill>
                  <a:latin typeface="Monotype Corsiva" pitchFamily="66" charset="0"/>
                </a:rPr>
                <a:t>о</a:t>
              </a:r>
              <a:r>
                <a:rPr lang="uk-UA" b="1" dirty="0" smtClean="0">
                  <a:solidFill>
                    <a:schemeClr val="bg1"/>
                  </a:solidFill>
                  <a:latin typeface="Monotype Corsiva" pitchFamily="66" charset="0"/>
                </a:rPr>
                <a:t>брази</a:t>
              </a:r>
            </a:p>
            <a:p>
              <a:pPr algn="ctr"/>
              <a:r>
                <a:rPr lang="uk-UA" b="1" dirty="0">
                  <a:solidFill>
                    <a:schemeClr val="bg1"/>
                  </a:solidFill>
                  <a:latin typeface="Monotype Corsiva" pitchFamily="66" charset="0"/>
                </a:rPr>
                <a:t>п</a:t>
              </a:r>
              <a:r>
                <a:rPr lang="uk-UA" b="1" dirty="0" smtClean="0">
                  <a:solidFill>
                    <a:schemeClr val="bg1"/>
                  </a:solidFill>
                  <a:latin typeface="Monotype Corsiva" pitchFamily="66" charset="0"/>
                </a:rPr>
                <a:t>очуття</a:t>
              </a:r>
            </a:p>
            <a:p>
              <a:pPr algn="ctr"/>
              <a:r>
                <a:rPr lang="uk-UA" b="1" dirty="0" smtClean="0">
                  <a:solidFill>
                    <a:schemeClr val="bg1"/>
                  </a:solidFill>
                  <a:latin typeface="Monotype Corsiva" pitchFamily="66" charset="0"/>
                </a:rPr>
                <a:t>емоційність вимови</a:t>
              </a:r>
            </a:p>
            <a:p>
              <a:pPr algn="ctr"/>
              <a:r>
                <a:rPr lang="uk-UA" b="1" dirty="0">
                  <a:solidFill>
                    <a:schemeClr val="bg1"/>
                  </a:solidFill>
                  <a:latin typeface="Monotype Corsiva" pitchFamily="66" charset="0"/>
                </a:rPr>
                <a:t>к</a:t>
              </a:r>
              <a:r>
                <a:rPr lang="uk-UA" b="1" dirty="0" smtClean="0">
                  <a:solidFill>
                    <a:schemeClr val="bg1"/>
                  </a:solidFill>
                  <a:latin typeface="Monotype Corsiva" pitchFamily="66" charset="0"/>
                </a:rPr>
                <a:t>олір</a:t>
              </a:r>
            </a:p>
            <a:p>
              <a:pPr algn="ctr"/>
              <a:r>
                <a:rPr lang="uk-UA" b="1" dirty="0" smtClean="0">
                  <a:solidFill>
                    <a:schemeClr val="bg1"/>
                  </a:solidFill>
                  <a:latin typeface="Monotype Corsiva" pitchFamily="66" charset="0"/>
                </a:rPr>
                <a:t>мрії</a:t>
              </a:r>
            </a:p>
            <a:p>
              <a:pPr algn="ctr"/>
              <a:r>
                <a:rPr lang="uk-UA" b="1" dirty="0">
                  <a:solidFill>
                    <a:schemeClr val="bg1"/>
                  </a:solidFill>
                  <a:latin typeface="Monotype Corsiva" pitchFamily="66" charset="0"/>
                </a:rPr>
                <a:t>п</a:t>
              </a:r>
              <a:r>
                <a:rPr lang="uk-UA" b="1" dirty="0" smtClean="0">
                  <a:solidFill>
                    <a:schemeClr val="bg1"/>
                  </a:solidFill>
                  <a:latin typeface="Monotype Corsiva" pitchFamily="66" charset="0"/>
                </a:rPr>
                <a:t>росторові уявлення</a:t>
              </a:r>
            </a:p>
            <a:p>
              <a:pPr algn="ctr"/>
              <a:r>
                <a:rPr lang="uk-UA" b="1" dirty="0">
                  <a:solidFill>
                    <a:schemeClr val="bg1"/>
                  </a:solidFill>
                  <a:latin typeface="Monotype Corsiva" pitchFamily="66" charset="0"/>
                </a:rPr>
                <a:t>а</a:t>
              </a:r>
              <a:r>
                <a:rPr lang="uk-UA" b="1" dirty="0" smtClean="0">
                  <a:solidFill>
                    <a:schemeClr val="bg1"/>
                  </a:solidFill>
                  <a:latin typeface="Monotype Corsiva" pitchFamily="66" charset="0"/>
                </a:rPr>
                <a:t>бстрактність</a:t>
              </a:r>
            </a:p>
            <a:p>
              <a:pPr algn="ctr"/>
              <a:r>
                <a:rPr lang="uk-UA" b="1" dirty="0" smtClean="0">
                  <a:solidFill>
                    <a:schemeClr val="bg1"/>
                  </a:solidFill>
                  <a:latin typeface="Monotype Corsiva" pitchFamily="66" charset="0"/>
                </a:rPr>
                <a:t>уява</a:t>
              </a:r>
            </a:p>
            <a:p>
              <a:pPr algn="ctr"/>
              <a:r>
                <a:rPr lang="uk-UA" b="1" dirty="0">
                  <a:solidFill>
                    <a:schemeClr val="bg1"/>
                  </a:solidFill>
                  <a:latin typeface="Monotype Corsiva" pitchFamily="66" charset="0"/>
                </a:rPr>
                <a:t>о</a:t>
              </a:r>
              <a:r>
                <a:rPr lang="uk-UA" b="1" dirty="0" smtClean="0">
                  <a:solidFill>
                    <a:schemeClr val="bg1"/>
                  </a:solidFill>
                  <a:latin typeface="Monotype Corsiva" pitchFamily="66" charset="0"/>
                </a:rPr>
                <a:t>дночасність</a:t>
              </a:r>
            </a:p>
            <a:p>
              <a:pPr algn="ctr"/>
              <a:r>
                <a:rPr lang="uk-UA" b="1" dirty="0">
                  <a:solidFill>
                    <a:schemeClr val="bg1"/>
                  </a:solidFill>
                  <a:latin typeface="Monotype Corsiva" pitchFamily="66" charset="0"/>
                </a:rPr>
                <a:t>р</a:t>
              </a:r>
              <a:r>
                <a:rPr lang="uk-UA" b="1" dirty="0" smtClean="0">
                  <a:solidFill>
                    <a:schemeClr val="bg1"/>
                  </a:solidFill>
                  <a:latin typeface="Monotype Corsiva" pitchFamily="66" charset="0"/>
                </a:rPr>
                <a:t>озподіл уваги</a:t>
              </a:r>
            </a:p>
            <a:p>
              <a:pPr algn="ctr"/>
              <a:r>
                <a:rPr lang="uk-UA" b="1" dirty="0">
                  <a:solidFill>
                    <a:schemeClr val="bg1"/>
                  </a:solidFill>
                  <a:latin typeface="Monotype Corsiva" pitchFamily="66" charset="0"/>
                </a:rPr>
                <a:t>с</a:t>
              </a:r>
              <a:r>
                <a:rPr lang="uk-UA" b="1" dirty="0" smtClean="0">
                  <a:solidFill>
                    <a:schemeClr val="bg1"/>
                  </a:solidFill>
                  <a:latin typeface="Monotype Corsiva" pitchFamily="66" charset="0"/>
                </a:rPr>
                <a:t>прийняття простору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52268" y="6078933"/>
              <a:ext cx="41272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>
                  <a:solidFill>
                    <a:srgbClr val="C00000"/>
                  </a:solidFill>
                  <a:latin typeface="Monotype Corsiva" pitchFamily="66" charset="0"/>
                </a:rPr>
                <a:t>л</a:t>
              </a:r>
              <a:r>
                <a:rPr lang="uk-UA" sz="2400" b="1" dirty="0" smtClean="0">
                  <a:solidFill>
                    <a:srgbClr val="C00000"/>
                  </a:solidFill>
                  <a:latin typeface="Monotype Corsiva" pitchFamily="66" charset="0"/>
                </a:rPr>
                <a:t>іва півкуля             права півкуля</a:t>
              </a:r>
              <a:endParaRPr lang="ru-RU" sz="2400" b="1" dirty="0">
                <a:solidFill>
                  <a:srgbClr val="C00000"/>
                </a:solidFill>
                <a:latin typeface="Monotype Corsiva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47503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32967" y="323881"/>
            <a:ext cx="8458142" cy="938100"/>
          </a:xfrm>
        </p:spPr>
        <p:txBody>
          <a:bodyPr>
            <a:noAutofit/>
          </a:bodyPr>
          <a:lstStyle/>
          <a:p>
            <a:pPr algn="ctr"/>
            <a:r>
              <a:rPr lang="uk-UA" sz="2400" dirty="0" smtClean="0">
                <a:solidFill>
                  <a:schemeClr val="bg1"/>
                </a:solidFill>
                <a:latin typeface="Monotype Corsiva" pitchFamily="66" charset="0"/>
              </a:rPr>
              <a:t>– це психофізіологічний процес, що забезпечує відображення в мозку людини предметів і явищ навколишнього світу у зв</a:t>
            </a:r>
            <a:r>
              <a:rPr lang="en-US" sz="2400" dirty="0" smtClean="0">
                <a:solidFill>
                  <a:schemeClr val="bg1"/>
                </a:solidFill>
                <a:latin typeface="Monotype Corsiva" pitchFamily="66" charset="0"/>
              </a:rPr>
              <a:t>’</a:t>
            </a:r>
            <a:r>
              <a:rPr lang="uk-UA" sz="2400" dirty="0" err="1" smtClean="0">
                <a:solidFill>
                  <a:schemeClr val="bg1"/>
                </a:solidFill>
                <a:latin typeface="Monotype Corsiva" pitchFamily="66" charset="0"/>
              </a:rPr>
              <a:t>язках</a:t>
            </a:r>
            <a:r>
              <a:rPr lang="uk-UA" sz="2400" dirty="0" smtClean="0">
                <a:solidFill>
                  <a:schemeClr val="bg1"/>
                </a:solidFill>
                <a:latin typeface="Monotype Corsiva" pitchFamily="66" charset="0"/>
              </a:rPr>
              <a:t> та відношеннях</a:t>
            </a:r>
            <a:endParaRPr lang="ru-RU" sz="24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87482" y="204900"/>
            <a:ext cx="3245485" cy="11760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1270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800" b="1" u="sng" dirty="0" smtClean="0">
                <a:solidFill>
                  <a:srgbClr val="C00000"/>
                </a:solidFill>
                <a:latin typeface="Monotype Corsiva" pitchFamily="66" charset="0"/>
              </a:rPr>
              <a:t>Мислення</a:t>
            </a:r>
            <a:endParaRPr lang="ru-RU" sz="4800" b="1" u="sng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130" y="1380963"/>
            <a:ext cx="3906982" cy="520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123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06595" y="323881"/>
            <a:ext cx="7571451" cy="938100"/>
          </a:xfrm>
        </p:spPr>
        <p:txBody>
          <a:bodyPr>
            <a:noAutofit/>
          </a:bodyPr>
          <a:lstStyle/>
          <a:p>
            <a:pPr algn="ctr"/>
            <a:r>
              <a:rPr lang="uk-UA" sz="2400" dirty="0" smtClean="0">
                <a:solidFill>
                  <a:schemeClr val="bg1"/>
                </a:solidFill>
                <a:latin typeface="Monotype Corsiva" pitchFamily="66" charset="0"/>
              </a:rPr>
              <a:t>– це здатність людини пізнавати навколишній світ і себе за допомогою мислення і розуму, внаслідок чого формується інтелект</a:t>
            </a:r>
            <a:endParaRPr lang="ru-RU" sz="24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87482" y="204900"/>
            <a:ext cx="3390900" cy="11760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softEdge rad="1270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Свідомість</a:t>
            </a:r>
            <a:endParaRPr lang="ru-RU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83257" y="1649802"/>
            <a:ext cx="4057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Критерії свідомості: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2054" y="2173022"/>
            <a:ext cx="102572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uk-UA" sz="3200" b="1" dirty="0">
                <a:solidFill>
                  <a:schemeClr val="bg1"/>
                </a:solidFill>
                <a:latin typeface="Monotype Corsiva" pitchFamily="66" charset="0"/>
              </a:rPr>
              <a:t>л</a:t>
            </a:r>
            <a:r>
              <a:rPr lang="uk-UA" sz="3200" b="1" dirty="0" smtClean="0">
                <a:solidFill>
                  <a:schemeClr val="bg1"/>
                </a:solidFill>
                <a:latin typeface="Monotype Corsiva" pitchFamily="66" charset="0"/>
              </a:rPr>
              <a:t>юдина може зосередитись на явищах відповідно до обстановки;</a:t>
            </a:r>
          </a:p>
          <a:p>
            <a:pPr marL="285750" indent="-285750">
              <a:buFontTx/>
              <a:buChar char="-"/>
            </a:pPr>
            <a:r>
              <a:rPr lang="uk-UA" sz="3200" b="1" dirty="0" smtClean="0">
                <a:solidFill>
                  <a:schemeClr val="bg1"/>
                </a:solidFill>
                <a:latin typeface="Monotype Corsiva" pitchFamily="66" charset="0"/>
              </a:rPr>
              <a:t>людина може висловлювати думки і оперувати ними;</a:t>
            </a:r>
          </a:p>
          <a:p>
            <a:pPr marL="285750" indent="-285750">
              <a:buFontTx/>
              <a:buChar char="-"/>
            </a:pPr>
            <a:r>
              <a:rPr lang="uk-UA" sz="3200" b="1" dirty="0">
                <a:solidFill>
                  <a:schemeClr val="bg1"/>
                </a:solidFill>
                <a:latin typeface="Monotype Corsiva" pitchFamily="66" charset="0"/>
              </a:rPr>
              <a:t>л</a:t>
            </a:r>
            <a:r>
              <a:rPr lang="uk-UA" sz="3200" b="1" dirty="0" smtClean="0">
                <a:solidFill>
                  <a:schemeClr val="bg1"/>
                </a:solidFill>
                <a:latin typeface="Monotype Corsiva" pitchFamily="66" charset="0"/>
              </a:rPr>
              <a:t>юдина може оцінювати майбутній вчинок і його наслідки;</a:t>
            </a:r>
          </a:p>
          <a:p>
            <a:pPr marL="285750" indent="-285750">
              <a:buFontTx/>
              <a:buChar char="-"/>
            </a:pPr>
            <a:r>
              <a:rPr lang="uk-UA" sz="3200" b="1" dirty="0">
                <a:solidFill>
                  <a:schemeClr val="bg1"/>
                </a:solidFill>
                <a:latin typeface="Monotype Corsiva" pitchFamily="66" charset="0"/>
              </a:rPr>
              <a:t>л</a:t>
            </a:r>
            <a:r>
              <a:rPr lang="uk-UA" sz="3200" b="1" dirty="0" smtClean="0">
                <a:solidFill>
                  <a:schemeClr val="bg1"/>
                </a:solidFill>
                <a:latin typeface="Monotype Corsiva" pitchFamily="66" charset="0"/>
              </a:rPr>
              <a:t>юдина може усвідомити своє Я і визнавати інших;</a:t>
            </a:r>
          </a:p>
          <a:p>
            <a:pPr marL="285750" indent="-285750">
              <a:buFontTx/>
              <a:buChar char="-"/>
            </a:pPr>
            <a:r>
              <a:rPr lang="uk-UA" sz="3200" b="1" dirty="0">
                <a:solidFill>
                  <a:schemeClr val="bg1"/>
                </a:solidFill>
                <a:latin typeface="Monotype Corsiva" pitchFamily="66" charset="0"/>
              </a:rPr>
              <a:t>л</a:t>
            </a:r>
            <a:r>
              <a:rPr lang="uk-UA" sz="3200" b="1" dirty="0" smtClean="0">
                <a:solidFill>
                  <a:schemeClr val="bg1"/>
                </a:solidFill>
                <a:latin typeface="Monotype Corsiva" pitchFamily="66" charset="0"/>
              </a:rPr>
              <a:t>юдина може оцінити значення естетичних та етичних цінностей</a:t>
            </a:r>
            <a:endParaRPr lang="ru-RU" sz="32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1548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5529" y="110836"/>
            <a:ext cx="11651673" cy="135774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СВІДОМІСТЬ</a:t>
            </a:r>
            <a:r>
              <a:rPr lang="uk-UA" sz="2200" dirty="0" smtClean="0">
                <a:solidFill>
                  <a:schemeClr val="tx1"/>
                </a:solidFill>
                <a:latin typeface="Monotype Corsiva" pitchFamily="66" charset="0"/>
              </a:rPr>
              <a:t> </a:t>
            </a:r>
            <a:r>
              <a:rPr lang="uk-UA" sz="2800" dirty="0" smtClean="0">
                <a:solidFill>
                  <a:schemeClr val="bg1"/>
                </a:solidFill>
                <a:latin typeface="Monotype Corsiva" pitchFamily="66" charset="0"/>
              </a:rPr>
              <a:t>- це форма відображення навколишнього світу, що </a:t>
            </a:r>
            <a:r>
              <a:rPr lang="uk-UA" sz="2800" dirty="0" err="1" smtClean="0">
                <a:solidFill>
                  <a:schemeClr val="bg1"/>
                </a:solidFill>
                <a:latin typeface="Monotype Corsiva" pitchFamily="66" charset="0"/>
              </a:rPr>
              <a:t>розвинулась</a:t>
            </a:r>
            <a:r>
              <a:rPr lang="uk-UA" sz="2800" dirty="0" smtClean="0">
                <a:solidFill>
                  <a:schemeClr val="bg1"/>
                </a:solidFill>
                <a:latin typeface="Monotype Corsiva" pitchFamily="66" charset="0"/>
              </a:rPr>
              <a:t> в людини як суспільної істоти внаслідок оволодіння мовою і спільною діяльністю з іншими людьми</a:t>
            </a:r>
            <a:endParaRPr lang="en-US" sz="28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9019" y="1607128"/>
            <a:ext cx="9065440" cy="509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745696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662581238"/>
              </p:ext>
            </p:extLst>
          </p:nvPr>
        </p:nvGraphicFramePr>
        <p:xfrm>
          <a:off x="-3543300" y="0"/>
          <a:ext cx="18821400" cy="6664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130756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691" y="243939"/>
            <a:ext cx="11358391" cy="1325563"/>
          </a:xfrm>
          <a:solidFill>
            <a:schemeClr val="accent1">
              <a:lumMod val="60000"/>
              <a:lumOff val="40000"/>
            </a:schemeClr>
          </a:solidFill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uk-UA" sz="4000" b="1" u="sng" dirty="0" smtClean="0">
                <a:solidFill>
                  <a:srgbClr val="C00000"/>
                </a:solidFill>
                <a:latin typeface="Monotype Corsiva" pitchFamily="66" charset="0"/>
              </a:rPr>
              <a:t>Психічні процеси </a:t>
            </a:r>
            <a:r>
              <a:rPr lang="uk-UA" sz="3200" b="1" dirty="0" smtClean="0">
                <a:solidFill>
                  <a:schemeClr val="bg1"/>
                </a:solidFill>
                <a:latin typeface="Monotype Corsiva" pitchFamily="66" charset="0"/>
              </a:rPr>
              <a:t>– це процеси відображення людиною об</a:t>
            </a:r>
            <a:r>
              <a:rPr lang="en-US" sz="3200" b="1" dirty="0" smtClean="0">
                <a:solidFill>
                  <a:schemeClr val="bg1"/>
                </a:solidFill>
                <a:latin typeface="Monotype Corsiva" pitchFamily="66" charset="0"/>
              </a:rPr>
              <a:t>’</a:t>
            </a:r>
            <a:r>
              <a:rPr lang="uk-UA" sz="3200" b="1" dirty="0" err="1" smtClean="0">
                <a:solidFill>
                  <a:schemeClr val="bg1"/>
                </a:solidFill>
                <a:latin typeface="Monotype Corsiva" pitchFamily="66" charset="0"/>
              </a:rPr>
              <a:t>єктивної</a:t>
            </a:r>
            <a:r>
              <a:rPr lang="uk-UA" sz="3200" b="1" dirty="0" smtClean="0">
                <a:solidFill>
                  <a:schemeClr val="bg1"/>
                </a:solidFill>
                <a:latin typeface="Monotype Corsiva" pitchFamily="66" charset="0"/>
              </a:rPr>
              <a:t> дійсності за допомогою ЦНС</a:t>
            </a:r>
            <a:endParaRPr lang="ru-RU" sz="32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3622" y="1719618"/>
            <a:ext cx="3006687" cy="4681181"/>
          </a:xfrm>
        </p:spPr>
        <p:txBody>
          <a:bodyPr>
            <a:normAutofit fontScale="92500" lnSpcReduction="10000"/>
          </a:bodyPr>
          <a:lstStyle/>
          <a:p>
            <a:r>
              <a:rPr lang="uk-UA" sz="2600" b="1" dirty="0">
                <a:solidFill>
                  <a:schemeClr val="bg1"/>
                </a:solidFill>
                <a:latin typeface="Monotype Corsiva" pitchFamily="66" charset="0"/>
              </a:rPr>
              <a:t>в</a:t>
            </a:r>
            <a:r>
              <a:rPr lang="uk-UA" sz="2600" b="1" dirty="0" smtClean="0">
                <a:solidFill>
                  <a:schemeClr val="bg1"/>
                </a:solidFill>
                <a:latin typeface="Monotype Corsiva" pitchFamily="66" charset="0"/>
              </a:rPr>
              <a:t>ідчуття</a:t>
            </a:r>
          </a:p>
          <a:p>
            <a:r>
              <a:rPr lang="uk-UA" sz="2600" b="1" dirty="0">
                <a:solidFill>
                  <a:schemeClr val="bg1"/>
                </a:solidFill>
                <a:latin typeface="Monotype Corsiva" pitchFamily="66" charset="0"/>
              </a:rPr>
              <a:t>с</a:t>
            </a:r>
            <a:r>
              <a:rPr lang="uk-UA" sz="2600" b="1" dirty="0" smtClean="0">
                <a:solidFill>
                  <a:schemeClr val="bg1"/>
                </a:solidFill>
                <a:latin typeface="Monotype Corsiva" pitchFamily="66" charset="0"/>
              </a:rPr>
              <a:t>прийняття</a:t>
            </a:r>
          </a:p>
          <a:p>
            <a:r>
              <a:rPr lang="uk-UA" sz="2600" b="1" dirty="0">
                <a:solidFill>
                  <a:schemeClr val="bg1"/>
                </a:solidFill>
                <a:latin typeface="Monotype Corsiva" pitchFamily="66" charset="0"/>
              </a:rPr>
              <a:t>у</a:t>
            </a:r>
            <a:r>
              <a:rPr lang="uk-UA" sz="2600" b="1" dirty="0" smtClean="0">
                <a:solidFill>
                  <a:schemeClr val="bg1"/>
                </a:solidFill>
                <a:latin typeface="Monotype Corsiva" pitchFamily="66" charset="0"/>
              </a:rPr>
              <a:t>явлення</a:t>
            </a:r>
          </a:p>
          <a:p>
            <a:r>
              <a:rPr lang="uk-UA" sz="2600" b="1" dirty="0">
                <a:solidFill>
                  <a:schemeClr val="bg1"/>
                </a:solidFill>
                <a:latin typeface="Monotype Corsiva" pitchFamily="66" charset="0"/>
              </a:rPr>
              <a:t>у</a:t>
            </a:r>
            <a:r>
              <a:rPr lang="uk-UA" sz="2600" b="1" dirty="0" smtClean="0">
                <a:solidFill>
                  <a:schemeClr val="bg1"/>
                </a:solidFill>
                <a:latin typeface="Monotype Corsiva" pitchFamily="66" charset="0"/>
              </a:rPr>
              <a:t>вага</a:t>
            </a:r>
          </a:p>
          <a:p>
            <a:r>
              <a:rPr lang="uk-UA" sz="2600" b="1" dirty="0" smtClean="0">
                <a:solidFill>
                  <a:schemeClr val="bg1"/>
                </a:solidFill>
                <a:latin typeface="Monotype Corsiva" pitchFamily="66" charset="0"/>
              </a:rPr>
              <a:t>пам’ять</a:t>
            </a:r>
          </a:p>
          <a:p>
            <a:r>
              <a:rPr lang="uk-UA" sz="2600" b="1" dirty="0">
                <a:solidFill>
                  <a:schemeClr val="bg1"/>
                </a:solidFill>
                <a:latin typeface="Monotype Corsiva" pitchFamily="66" charset="0"/>
              </a:rPr>
              <a:t>е</a:t>
            </a:r>
            <a:r>
              <a:rPr lang="uk-UA" sz="2600" b="1" dirty="0" smtClean="0">
                <a:solidFill>
                  <a:schemeClr val="bg1"/>
                </a:solidFill>
                <a:latin typeface="Monotype Corsiva" pitchFamily="66" charset="0"/>
              </a:rPr>
              <a:t>моції</a:t>
            </a:r>
          </a:p>
          <a:p>
            <a:r>
              <a:rPr lang="uk-UA" sz="2600" b="1" dirty="0">
                <a:solidFill>
                  <a:schemeClr val="bg1"/>
                </a:solidFill>
                <a:latin typeface="Monotype Corsiva" pitchFamily="66" charset="0"/>
              </a:rPr>
              <a:t>м</a:t>
            </a:r>
            <a:r>
              <a:rPr lang="uk-UA" sz="2600" b="1" dirty="0" smtClean="0">
                <a:solidFill>
                  <a:schemeClr val="bg1"/>
                </a:solidFill>
                <a:latin typeface="Monotype Corsiva" pitchFamily="66" charset="0"/>
              </a:rPr>
              <a:t>ова</a:t>
            </a:r>
          </a:p>
          <a:p>
            <a:r>
              <a:rPr lang="uk-UA" sz="2600" b="1" dirty="0" err="1" smtClean="0">
                <a:solidFill>
                  <a:schemeClr val="bg1"/>
                </a:solidFill>
                <a:latin typeface="Monotype Corsiva" pitchFamily="66" charset="0"/>
              </a:rPr>
              <a:t>научіння</a:t>
            </a:r>
            <a:endParaRPr lang="uk-UA" sz="2600" b="1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r>
              <a:rPr lang="uk-UA" sz="2600" b="1" dirty="0">
                <a:solidFill>
                  <a:schemeClr val="bg1"/>
                </a:solidFill>
                <a:latin typeface="Monotype Corsiva" pitchFamily="66" charset="0"/>
              </a:rPr>
              <a:t>м</a:t>
            </a:r>
            <a:r>
              <a:rPr lang="uk-UA" sz="2600" b="1" dirty="0" smtClean="0">
                <a:solidFill>
                  <a:schemeClr val="bg1"/>
                </a:solidFill>
                <a:latin typeface="Monotype Corsiva" pitchFamily="66" charset="0"/>
              </a:rPr>
              <a:t>ислення</a:t>
            </a:r>
          </a:p>
          <a:p>
            <a:r>
              <a:rPr lang="uk-UA" sz="2600" b="1" dirty="0" smtClean="0">
                <a:solidFill>
                  <a:schemeClr val="bg1"/>
                </a:solidFill>
                <a:latin typeface="Monotype Corsiva" pitchFamily="66" charset="0"/>
              </a:rPr>
              <a:t>свідомість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0309" y="1883393"/>
            <a:ext cx="7086600" cy="467430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698496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96814" y="764705"/>
            <a:ext cx="58010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/>
                <a:cs typeface="Times New Roman" pitchFamily="18" charset="0"/>
              </a:rPr>
              <a:t> </a:t>
            </a:r>
            <a:r>
              <a:rPr lang="uk-UA" sz="4800" b="1" dirty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«Закінчити речення»</a:t>
            </a:r>
            <a:endParaRPr lang="ru-RU" sz="4800" b="1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1011156" y="1246655"/>
            <a:ext cx="10972800" cy="3528392"/>
          </a:xfrm>
        </p:spPr>
        <p:txBody>
          <a:bodyPr/>
          <a:lstStyle/>
          <a:p>
            <a:pPr>
              <a:buNone/>
            </a:pPr>
            <a:endParaRPr lang="ru-RU" sz="2800" dirty="0" smtClean="0"/>
          </a:p>
          <a:p>
            <a:r>
              <a:rPr lang="uk-UA" sz="3200" b="1" dirty="0" smtClean="0">
                <a:solidFill>
                  <a:schemeClr val="bg1"/>
                </a:solidFill>
                <a:latin typeface="Monotype Corsiva" pitchFamily="66" charset="0"/>
              </a:rPr>
              <a:t>- Сьогодні на уроці головним було.....</a:t>
            </a:r>
            <a:endParaRPr lang="ru-RU" sz="3200" b="1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r>
              <a:rPr lang="uk-UA" sz="3200" b="1" dirty="0" smtClean="0">
                <a:solidFill>
                  <a:schemeClr val="bg1"/>
                </a:solidFill>
                <a:latin typeface="Monotype Corsiva" pitchFamily="66" charset="0"/>
              </a:rPr>
              <a:t>- Сьогодні на уроці цікавим було......</a:t>
            </a:r>
            <a:endParaRPr lang="ru-RU" sz="3200" b="1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r>
              <a:rPr lang="uk-UA" sz="3200" b="1" dirty="0" smtClean="0">
                <a:solidFill>
                  <a:schemeClr val="bg1"/>
                </a:solidFill>
                <a:latin typeface="Monotype Corsiva" pitchFamily="66" charset="0"/>
              </a:rPr>
              <a:t>- Мені не сподобалось…</a:t>
            </a:r>
            <a:endParaRPr lang="ru-RU" sz="3200" b="1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r>
              <a:rPr lang="uk-UA" sz="3200" b="1" dirty="0" smtClean="0">
                <a:solidFill>
                  <a:schemeClr val="bg1"/>
                </a:solidFill>
                <a:latin typeface="Monotype Corsiva" pitchFamily="66" charset="0"/>
              </a:rPr>
              <a:t>- Я знаю....</a:t>
            </a:r>
            <a:endParaRPr lang="ru-RU" sz="3200" b="1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r>
              <a:rPr lang="uk-UA" sz="3200" b="1" dirty="0" smtClean="0">
                <a:solidFill>
                  <a:schemeClr val="bg1"/>
                </a:solidFill>
                <a:latin typeface="Monotype Corsiva" pitchFamily="66" charset="0"/>
              </a:rPr>
              <a:t>- Я вмію....</a:t>
            </a:r>
            <a:endParaRPr lang="ru-RU" sz="3200" b="1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pPr marL="0" indent="0">
              <a:buNone/>
            </a:pP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364" y="3262715"/>
            <a:ext cx="3296636" cy="340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74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8490" y="805218"/>
            <a:ext cx="10798942" cy="1864405"/>
          </a:xfrm>
        </p:spPr>
        <p:txBody>
          <a:bodyPr>
            <a:noAutofit/>
          </a:bodyPr>
          <a:lstStyle/>
          <a:p>
            <a:r>
              <a:rPr lang="ru-RU" sz="8000" b="1" dirty="0" err="1" smtClean="0">
                <a:solidFill>
                  <a:schemeClr val="bg1"/>
                </a:solidFill>
                <a:latin typeface="Monotype Corsiva" pitchFamily="66" charset="0"/>
              </a:rPr>
              <a:t>Чи</a:t>
            </a:r>
            <a:r>
              <a:rPr lang="ru-RU" sz="8000" b="1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8000" b="1" dirty="0" err="1" smtClean="0">
                <a:solidFill>
                  <a:schemeClr val="bg1"/>
                </a:solidFill>
                <a:latin typeface="Monotype Corsiva" pitchFamily="66" charset="0"/>
              </a:rPr>
              <a:t>залишились</a:t>
            </a:r>
            <a:r>
              <a:rPr lang="ru-RU" sz="8000" b="1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8000" b="1" dirty="0" err="1" smtClean="0">
                <a:solidFill>
                  <a:schemeClr val="bg1"/>
                </a:solidFill>
                <a:latin typeface="Monotype Corsiva" pitchFamily="66" charset="0"/>
              </a:rPr>
              <a:t>запитання</a:t>
            </a:r>
            <a:r>
              <a:rPr lang="ru-RU" sz="8000" b="1" dirty="0" smtClean="0">
                <a:solidFill>
                  <a:schemeClr val="bg1"/>
                </a:solidFill>
                <a:latin typeface="Monotype Corsiva" pitchFamily="66" charset="0"/>
              </a:rPr>
              <a:t>?</a:t>
            </a:r>
            <a:endParaRPr lang="ru-RU" sz="80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478" y="2523207"/>
            <a:ext cx="9632873" cy="433479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758383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27FC06E-CCC8-CB43-B48A-F888B7902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20" y="564191"/>
            <a:ext cx="9603275" cy="1049235"/>
          </a:xfrm>
        </p:spPr>
        <p:txBody>
          <a:bodyPr/>
          <a:lstStyle/>
          <a:p>
            <a:r>
              <a:rPr lang="ru-RU" sz="8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Дякую</a:t>
            </a:r>
            <a:r>
              <a:rPr lang="ru-RU" sz="8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 за </a:t>
            </a:r>
            <a:r>
              <a:rPr lang="ru-RU" sz="8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увагу</a:t>
            </a:r>
            <a:r>
              <a:rPr lang="ru-RU" sz="8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7F0B77FB-8415-D149-889C-ECBDA5E077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2314644" y="2011902"/>
            <a:ext cx="7880231" cy="4728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364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18952" y="278820"/>
            <a:ext cx="9478851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err="1">
                <a:solidFill>
                  <a:srgbClr val="C00000"/>
                </a:solidFill>
                <a:latin typeface="Monotype Corsiva" pitchFamily="66" charset="0"/>
              </a:rPr>
              <a:t>Епіграф</a:t>
            </a:r>
            <a:r>
              <a:rPr lang="ru-RU" sz="4800" b="1" dirty="0">
                <a:solidFill>
                  <a:srgbClr val="C00000"/>
                </a:solidFill>
                <a:latin typeface="Monotype Corsiva" pitchFamily="66" charset="0"/>
              </a:rPr>
              <a:t> до уроку</a:t>
            </a:r>
            <a:r>
              <a:rPr lang="ru-RU" sz="4800" b="1" dirty="0" smtClean="0">
                <a:solidFill>
                  <a:srgbClr val="C00000"/>
                </a:solidFill>
                <a:latin typeface="Monotype Corsiva" pitchFamily="66" charset="0"/>
              </a:rPr>
              <a:t>:</a:t>
            </a:r>
          </a:p>
          <a:p>
            <a:endParaRPr lang="ru-RU" sz="4800" dirty="0">
              <a:solidFill>
                <a:srgbClr val="C00000"/>
              </a:solidFill>
              <a:latin typeface="Monotype Corsiva" pitchFamily="66" charset="0"/>
            </a:endParaRPr>
          </a:p>
          <a:p>
            <a:r>
              <a:rPr lang="ru-RU" sz="5400" b="1" dirty="0" err="1">
                <a:solidFill>
                  <a:srgbClr val="C00000"/>
                </a:solidFill>
                <a:latin typeface="Monotype Corsiva" pitchFamily="66" charset="0"/>
              </a:rPr>
              <a:t>Людини</a:t>
            </a:r>
            <a:r>
              <a:rPr lang="ru-RU" sz="5400" b="1" dirty="0">
                <a:solidFill>
                  <a:srgbClr val="C00000"/>
                </a:solidFill>
                <a:latin typeface="Monotype Corsiva" pitchFamily="66" charset="0"/>
              </a:rPr>
              <a:t> – </a:t>
            </a:r>
            <a:r>
              <a:rPr lang="ru-RU" sz="5400" b="1" dirty="0" err="1">
                <a:solidFill>
                  <a:srgbClr val="C00000"/>
                </a:solidFill>
                <a:latin typeface="Monotype Corsiva" pitchFamily="66" charset="0"/>
              </a:rPr>
              <a:t>суспільна</a:t>
            </a:r>
            <a:r>
              <a:rPr lang="ru-RU" sz="5400" b="1" dirty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5400" b="1" dirty="0" err="1">
                <a:solidFill>
                  <a:srgbClr val="C00000"/>
                </a:solidFill>
                <a:latin typeface="Monotype Corsiva" pitchFamily="66" charset="0"/>
              </a:rPr>
              <a:t>істота</a:t>
            </a:r>
            <a:r>
              <a:rPr lang="ru-RU" sz="5400" b="1" dirty="0" smtClean="0">
                <a:solidFill>
                  <a:srgbClr val="C00000"/>
                </a:solidFill>
                <a:latin typeface="Monotype Corsiva" pitchFamily="66" charset="0"/>
              </a:rPr>
              <a:t>.</a:t>
            </a:r>
          </a:p>
          <a:p>
            <a:endParaRPr lang="ru-RU" sz="5400" b="1" dirty="0">
              <a:solidFill>
                <a:srgbClr val="C00000"/>
              </a:solidFill>
              <a:latin typeface="Monotype Corsiva" pitchFamily="66" charset="0"/>
            </a:endParaRPr>
          </a:p>
          <a:p>
            <a:pPr algn="r"/>
            <a:r>
              <a:rPr lang="ru-RU" sz="5400" b="1" dirty="0" err="1">
                <a:solidFill>
                  <a:srgbClr val="C00000"/>
                </a:solidFill>
                <a:latin typeface="Monotype Corsiva" pitchFamily="66" charset="0"/>
              </a:rPr>
              <a:t>Арістотель</a:t>
            </a:r>
            <a:endParaRPr lang="ru-RU" sz="5400" b="1" dirty="0">
              <a:solidFill>
                <a:srgbClr val="C00000"/>
              </a:solidFill>
              <a:latin typeface="Monotype Corsiva" pitchFamily="66" charset="0"/>
            </a:endParaRPr>
          </a:p>
          <a:p>
            <a:endParaRPr lang="ru-RU" b="1" dirty="0"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715" y="3150360"/>
            <a:ext cx="3984847" cy="370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8753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624417" y="476250"/>
            <a:ext cx="10058400" cy="876300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 </a:t>
            </a:r>
            <a:r>
              <a:rPr lang="uk-UA" sz="4800" b="1" dirty="0" smtClean="0">
                <a:solidFill>
                  <a:srgbClr val="C00000"/>
                </a:solidFill>
                <a:latin typeface="Monotype Corsiva" pitchFamily="66" charset="0"/>
              </a:rPr>
              <a:t>Для чого людині навчатися?</a:t>
            </a:r>
            <a:endParaRPr lang="ru-RU" b="1" dirty="0" smtClean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61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700" y="1980634"/>
            <a:ext cx="4210049" cy="3157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4" name="Прямоугольник 3"/>
          <p:cNvSpPr>
            <a:spLocks noChangeArrowheads="1"/>
          </p:cNvSpPr>
          <p:nvPr/>
        </p:nvSpPr>
        <p:spPr bwMode="auto">
          <a:xfrm>
            <a:off x="5429251" y="2286001"/>
            <a:ext cx="5524500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ru-RU" sz="3200" b="1" dirty="0" err="1">
                <a:solidFill>
                  <a:srgbClr val="000000"/>
                </a:solidFill>
                <a:latin typeface="Monotype Corsiva" pitchFamily="66" charset="0"/>
                <a:cs typeface="Times New Roman" pitchFamily="18" charset="0"/>
              </a:rPr>
              <a:t>Мозок</a:t>
            </a:r>
            <a:r>
              <a:rPr lang="ru-RU" sz="3200" b="1" dirty="0">
                <a:solidFill>
                  <a:srgbClr val="00000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000000"/>
                </a:solidFill>
                <a:latin typeface="Monotype Corsiva" pitchFamily="66" charset="0"/>
                <a:cs typeface="Times New Roman" pitchFamily="18" charset="0"/>
              </a:rPr>
              <a:t>людини</a:t>
            </a:r>
            <a:r>
              <a:rPr lang="ru-RU" sz="3200" b="1" dirty="0">
                <a:solidFill>
                  <a:srgbClr val="00000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000000"/>
                </a:solidFill>
                <a:latin typeface="Monotype Corsiva" pitchFamily="66" charset="0"/>
                <a:cs typeface="Times New Roman" pitchFamily="18" charset="0"/>
              </a:rPr>
              <a:t>здатен</a:t>
            </a:r>
            <a:r>
              <a:rPr lang="ru-RU" sz="3200" b="1" dirty="0">
                <a:solidFill>
                  <a:srgbClr val="00000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000000"/>
                </a:solidFill>
                <a:latin typeface="Monotype Corsiva" pitchFamily="66" charset="0"/>
                <a:cs typeface="Times New Roman" pitchFamily="18" charset="0"/>
              </a:rPr>
              <a:t>учитися</a:t>
            </a:r>
            <a:r>
              <a:rPr lang="ru-RU" sz="3200" b="1" dirty="0">
                <a:solidFill>
                  <a:srgbClr val="000000"/>
                </a:solidFill>
                <a:latin typeface="Monotype Corsiva" pitchFamily="66" charset="0"/>
                <a:cs typeface="Times New Roman" pitchFamily="18" charset="0"/>
              </a:rPr>
              <a:t> все </a:t>
            </a:r>
            <a:r>
              <a:rPr lang="ru-RU" sz="3200" b="1" dirty="0" err="1">
                <a:solidFill>
                  <a:srgbClr val="000000"/>
                </a:solidFill>
                <a:latin typeface="Monotype Corsiva" pitchFamily="66" charset="0"/>
                <a:cs typeface="Times New Roman" pitchFamily="18" charset="0"/>
              </a:rPr>
              <a:t>життя</a:t>
            </a:r>
            <a:r>
              <a:rPr lang="ru-RU" sz="3200" b="1" dirty="0">
                <a:solidFill>
                  <a:srgbClr val="000000"/>
                </a:solidFill>
                <a:latin typeface="Monotype Corsiva" pitchFamily="66" charset="0"/>
                <a:cs typeface="Times New Roman" pitchFamily="18" charset="0"/>
              </a:rPr>
              <a:t> - з моменту </a:t>
            </a:r>
            <a:r>
              <a:rPr lang="ru-RU" sz="3200" b="1" dirty="0" err="1">
                <a:solidFill>
                  <a:srgbClr val="000000"/>
                </a:solidFill>
                <a:latin typeface="Monotype Corsiva" pitchFamily="66" charset="0"/>
                <a:cs typeface="Times New Roman" pitchFamily="18" charset="0"/>
              </a:rPr>
              <a:t>народження</a:t>
            </a:r>
            <a:r>
              <a:rPr lang="ru-RU" sz="3200" b="1" dirty="0">
                <a:solidFill>
                  <a:srgbClr val="000000"/>
                </a:solidFill>
                <a:latin typeface="Monotype Corsiva" pitchFamily="66" charset="0"/>
                <a:cs typeface="Times New Roman" pitchFamily="18" charset="0"/>
              </a:rPr>
              <a:t> до </a:t>
            </a:r>
            <a:r>
              <a:rPr lang="ru-RU" sz="3200" b="1" dirty="0" err="1">
                <a:solidFill>
                  <a:srgbClr val="000000"/>
                </a:solidFill>
                <a:latin typeface="Monotype Corsiva" pitchFamily="66" charset="0"/>
                <a:cs typeface="Times New Roman" pitchFamily="18" charset="0"/>
              </a:rPr>
              <a:t>самої</a:t>
            </a:r>
            <a:r>
              <a:rPr lang="ru-RU" sz="3200" b="1" dirty="0">
                <a:solidFill>
                  <a:srgbClr val="00000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000000"/>
                </a:solidFill>
                <a:latin typeface="Monotype Corsiva" pitchFamily="66" charset="0"/>
                <a:cs typeface="Times New Roman" pitchFamily="18" charset="0"/>
              </a:rPr>
              <a:t>смерті</a:t>
            </a:r>
            <a:r>
              <a:rPr lang="ru-RU" sz="3200" b="1" dirty="0">
                <a:solidFill>
                  <a:srgbClr val="000000"/>
                </a:solidFill>
                <a:latin typeface="Monotype Corsiva" pitchFamily="66" charset="0"/>
                <a:cs typeface="Times New Roman" pitchFamily="18" charset="0"/>
              </a:rPr>
              <a:t>.</a:t>
            </a:r>
          </a:p>
          <a:p>
            <a:pPr algn="r"/>
            <a:r>
              <a:rPr lang="ru-RU" sz="3200" b="1" dirty="0">
                <a:solidFill>
                  <a:srgbClr val="000000"/>
                </a:solidFill>
                <a:latin typeface="Monotype Corsiva" pitchFamily="66" charset="0"/>
                <a:cs typeface="Times New Roman" pitchFamily="18" charset="0"/>
              </a:rPr>
              <a:t>Гордон </a:t>
            </a:r>
            <a:r>
              <a:rPr lang="ru-RU" sz="3200" b="1" dirty="0" err="1">
                <a:solidFill>
                  <a:srgbClr val="000000"/>
                </a:solidFill>
                <a:latin typeface="Monotype Corsiva" pitchFamily="66" charset="0"/>
                <a:cs typeface="Times New Roman" pitchFamily="18" charset="0"/>
              </a:rPr>
              <a:t>Драйден</a:t>
            </a:r>
            <a:endParaRPr lang="ru-RU" sz="3200" b="1" dirty="0">
              <a:solidFill>
                <a:srgbClr val="000000"/>
              </a:solidFill>
              <a:latin typeface="Monotype Corsiva" pitchFamily="66" charset="0"/>
              <a:cs typeface="Times New Roman" pitchFamily="18" charset="0"/>
            </a:endParaRPr>
          </a:p>
          <a:p>
            <a:endParaRPr lang="ru-RU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51" y="4532770"/>
            <a:ext cx="4483100" cy="2044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1834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5911" y="278201"/>
            <a:ext cx="11508714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Вправа</a:t>
            </a:r>
            <a:r>
              <a:rPr lang="ru-RU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«</a:t>
            </a:r>
            <a:r>
              <a:rPr lang="ru-RU" sz="40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Знайди</a:t>
            </a:r>
            <a:r>
              <a:rPr lang="ru-RU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40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помилку</a:t>
            </a:r>
            <a:r>
              <a:rPr lang="ru-RU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»</a:t>
            </a:r>
            <a:endParaRPr lang="ru-RU" sz="3200" b="1" dirty="0" smtClean="0">
              <a:latin typeface="Monotype Corsiva" pitchFamily="66" charset="0"/>
            </a:endParaRPr>
          </a:p>
          <a:p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1</a:t>
            </a:r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. </a:t>
            </a:r>
            <a:r>
              <a:rPr lang="ru-RU" sz="2800" b="1" dirty="0" err="1">
                <a:solidFill>
                  <a:schemeClr val="bg1"/>
                </a:solidFill>
                <a:latin typeface="Monotype Corsiva" pitchFamily="66" charset="0"/>
              </a:rPr>
              <a:t>Умовні</a:t>
            </a:r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Monotype Corsiva" pitchFamily="66" charset="0"/>
              </a:rPr>
              <a:t>рефлекси</a:t>
            </a:r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Monotype Corsiva" pitchFamily="66" charset="0"/>
              </a:rPr>
              <a:t>формуються</a:t>
            </a:r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 на </a:t>
            </a:r>
            <a:r>
              <a:rPr lang="ru-RU" sz="2800" b="1" dirty="0" err="1">
                <a:solidFill>
                  <a:schemeClr val="bg1"/>
                </a:solidFill>
                <a:latin typeface="Monotype Corsiva" pitchFamily="66" charset="0"/>
              </a:rPr>
              <a:t>основі</a:t>
            </a:r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Monotype Corsiva" pitchFamily="66" charset="0"/>
              </a:rPr>
              <a:t>інстинктів</a:t>
            </a:r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. </a:t>
            </a:r>
          </a:p>
          <a:p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2. </a:t>
            </a:r>
            <a:r>
              <a:rPr lang="ru-RU" sz="2800" b="1" dirty="0" err="1">
                <a:solidFill>
                  <a:schemeClr val="bg1"/>
                </a:solidFill>
                <a:latin typeface="Monotype Corsiva" pitchFamily="66" charset="0"/>
              </a:rPr>
              <a:t>Умовні</a:t>
            </a:r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Monotype Corsiva" pitchFamily="66" charset="0"/>
              </a:rPr>
              <a:t>рефлекси</a:t>
            </a:r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 вини-</a:t>
            </a:r>
            <a:r>
              <a:rPr lang="ru-RU" sz="2800" b="1" dirty="0" err="1">
                <a:solidFill>
                  <a:schemeClr val="bg1"/>
                </a:solidFill>
                <a:latin typeface="Monotype Corsiva" pitchFamily="66" charset="0"/>
              </a:rPr>
              <a:t>кають</a:t>
            </a:r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 за </a:t>
            </a:r>
            <a:r>
              <a:rPr lang="ru-RU" sz="2800" b="1" dirty="0" err="1">
                <a:solidFill>
                  <a:schemeClr val="bg1"/>
                </a:solidFill>
                <a:latin typeface="Monotype Corsiva" pitchFamily="66" charset="0"/>
              </a:rPr>
              <a:t>участю</a:t>
            </a:r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 спинного </a:t>
            </a:r>
            <a:r>
              <a:rPr lang="ru-RU" sz="2800" b="1" dirty="0" err="1">
                <a:solidFill>
                  <a:schemeClr val="bg1"/>
                </a:solidFill>
                <a:latin typeface="Monotype Corsiva" pitchFamily="66" charset="0"/>
              </a:rPr>
              <a:t>мозку</a:t>
            </a:r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. </a:t>
            </a:r>
          </a:p>
          <a:p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3. </a:t>
            </a:r>
            <a:r>
              <a:rPr lang="ru-RU" sz="2800" b="1" dirty="0" err="1">
                <a:solidFill>
                  <a:schemeClr val="bg1"/>
                </a:solidFill>
                <a:latin typeface="Monotype Corsiva" pitchFamily="66" charset="0"/>
              </a:rPr>
              <a:t>Безумовні</a:t>
            </a:r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Monotype Corsiva" pitchFamily="66" charset="0"/>
              </a:rPr>
              <a:t>рефлекси</a:t>
            </a:r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 є </a:t>
            </a:r>
            <a:r>
              <a:rPr lang="ru-RU" sz="2800" b="1" dirty="0" err="1">
                <a:solidFill>
                  <a:schemeClr val="bg1"/>
                </a:solidFill>
                <a:latin typeface="Monotype Corsiva" pitchFamily="66" charset="0"/>
              </a:rPr>
              <a:t>набутими</a:t>
            </a:r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. </a:t>
            </a:r>
          </a:p>
          <a:p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4. </a:t>
            </a:r>
            <a:r>
              <a:rPr lang="ru-RU" sz="2800" b="1" dirty="0" err="1">
                <a:solidFill>
                  <a:schemeClr val="bg1"/>
                </a:solidFill>
                <a:latin typeface="Monotype Corsiva" pitchFamily="66" charset="0"/>
              </a:rPr>
              <a:t>Умовні</a:t>
            </a:r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Monotype Corsiva" pitchFamily="66" charset="0"/>
              </a:rPr>
              <a:t>рефлекси</a:t>
            </a:r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Monotype Corsiva" pitchFamily="66" charset="0"/>
              </a:rPr>
              <a:t>утворюються</a:t>
            </a:r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 на все </a:t>
            </a:r>
            <a:r>
              <a:rPr lang="ru-RU" sz="2800" b="1" dirty="0" err="1">
                <a:solidFill>
                  <a:schemeClr val="bg1"/>
                </a:solidFill>
                <a:latin typeface="Monotype Corsiva" pitchFamily="66" charset="0"/>
              </a:rPr>
              <a:t>життя</a:t>
            </a:r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. </a:t>
            </a:r>
          </a:p>
          <a:p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5. </a:t>
            </a:r>
            <a:r>
              <a:rPr lang="ru-RU" sz="2800" b="1" dirty="0" err="1">
                <a:solidFill>
                  <a:schemeClr val="bg1"/>
                </a:solidFill>
                <a:latin typeface="Monotype Corsiva" pitchFamily="66" charset="0"/>
              </a:rPr>
              <a:t>Безумовні</a:t>
            </a:r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Monotype Corsiva" pitchFamily="66" charset="0"/>
              </a:rPr>
              <a:t>рефлекси</a:t>
            </a:r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 не </a:t>
            </a:r>
            <a:r>
              <a:rPr lang="ru-RU" sz="2800" b="1" dirty="0" err="1">
                <a:solidFill>
                  <a:schemeClr val="bg1"/>
                </a:solidFill>
                <a:latin typeface="Monotype Corsiva" pitchFamily="66" charset="0"/>
              </a:rPr>
              <a:t>успадковуються</a:t>
            </a:r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. </a:t>
            </a:r>
          </a:p>
          <a:p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6. </a:t>
            </a:r>
            <a:r>
              <a:rPr lang="ru-RU" sz="2800" b="1" dirty="0" err="1">
                <a:solidFill>
                  <a:schemeClr val="bg1"/>
                </a:solidFill>
                <a:latin typeface="Monotype Corsiva" pitchFamily="66" charset="0"/>
              </a:rPr>
              <a:t>Чхання</a:t>
            </a:r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 та кашель є </a:t>
            </a:r>
            <a:r>
              <a:rPr lang="ru-RU" sz="2800" b="1" dirty="0" err="1">
                <a:solidFill>
                  <a:schemeClr val="bg1"/>
                </a:solidFill>
                <a:latin typeface="Monotype Corsiva" pitchFamily="66" charset="0"/>
              </a:rPr>
              <a:t>умовними</a:t>
            </a:r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 рефлексами. </a:t>
            </a:r>
          </a:p>
          <a:p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7. </a:t>
            </a:r>
            <a:r>
              <a:rPr lang="ru-RU" sz="2800" b="1" dirty="0" err="1">
                <a:solidFill>
                  <a:schemeClr val="bg1"/>
                </a:solidFill>
                <a:latin typeface="Monotype Corsiva" pitchFamily="66" charset="0"/>
              </a:rPr>
              <a:t>Умовні</a:t>
            </a:r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Monotype Corsiva" pitchFamily="66" charset="0"/>
              </a:rPr>
              <a:t>рефлекси</a:t>
            </a:r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Monotype Corsiva" pitchFamily="66" charset="0"/>
              </a:rPr>
              <a:t>забезпечують</a:t>
            </a:r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Monotype Corsiva" pitchFamily="66" charset="0"/>
              </a:rPr>
              <a:t>існування</a:t>
            </a:r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 в </a:t>
            </a:r>
            <a:r>
              <a:rPr lang="ru-RU" sz="2800" b="1" dirty="0" err="1">
                <a:solidFill>
                  <a:schemeClr val="bg1"/>
                </a:solidFill>
                <a:latin typeface="Monotype Corsiva" pitchFamily="66" charset="0"/>
              </a:rPr>
              <a:t>перші</a:t>
            </a:r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Monotype Corsiva" pitchFamily="66" charset="0"/>
              </a:rPr>
              <a:t>моменти</a:t>
            </a:r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Monotype Corsiva" pitchFamily="66" charset="0"/>
              </a:rPr>
              <a:t>після</a:t>
            </a:r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Monotype Corsiva" pitchFamily="66" charset="0"/>
              </a:rPr>
              <a:t>народження</a:t>
            </a:r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. </a:t>
            </a:r>
          </a:p>
          <a:p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8. </a:t>
            </a:r>
            <a:r>
              <a:rPr lang="ru-RU" sz="2800" b="1" dirty="0" err="1">
                <a:solidFill>
                  <a:schemeClr val="bg1"/>
                </a:solidFill>
                <a:latin typeface="Monotype Corsiva" pitchFamily="66" charset="0"/>
              </a:rPr>
              <a:t>Безумовні</a:t>
            </a:r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Monotype Corsiva" pitchFamily="66" charset="0"/>
              </a:rPr>
              <a:t>рефлекси</a:t>
            </a:r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 є </a:t>
            </a:r>
            <a:r>
              <a:rPr lang="ru-RU" sz="2800" b="1" dirty="0" err="1">
                <a:solidFill>
                  <a:schemeClr val="bg1"/>
                </a:solidFill>
                <a:latin typeface="Monotype Corsiva" pitchFamily="66" charset="0"/>
              </a:rPr>
              <a:t>індивідуальними</a:t>
            </a:r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. </a:t>
            </a:r>
          </a:p>
          <a:p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9. </a:t>
            </a:r>
            <a:r>
              <a:rPr lang="ru-RU" sz="2800" b="1" dirty="0" err="1">
                <a:solidFill>
                  <a:schemeClr val="bg1"/>
                </a:solidFill>
                <a:latin typeface="Monotype Corsiva" pitchFamily="66" charset="0"/>
              </a:rPr>
              <a:t>Безумовні</a:t>
            </a:r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Monotype Corsiva" pitchFamily="66" charset="0"/>
              </a:rPr>
              <a:t>рефлекси</a:t>
            </a:r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 є </a:t>
            </a:r>
            <a:r>
              <a:rPr lang="ru-RU" sz="2800" b="1" dirty="0" err="1">
                <a:solidFill>
                  <a:schemeClr val="bg1"/>
                </a:solidFill>
                <a:latin typeface="Monotype Corsiva" pitchFamily="66" charset="0"/>
              </a:rPr>
              <a:t>тимчасовими</a:t>
            </a:r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. </a:t>
            </a:r>
          </a:p>
          <a:p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10. </a:t>
            </a:r>
            <a:r>
              <a:rPr lang="ru-RU" sz="2800" b="1" dirty="0" err="1">
                <a:solidFill>
                  <a:schemeClr val="bg1"/>
                </a:solidFill>
                <a:latin typeface="Monotype Corsiva" pitchFamily="66" charset="0"/>
              </a:rPr>
              <a:t>Безумовні</a:t>
            </a:r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Monotype Corsiva" pitchFamily="66" charset="0"/>
              </a:rPr>
              <a:t>рефлекси</a:t>
            </a:r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Monotype Corsiva" pitchFamily="66" charset="0"/>
              </a:rPr>
              <a:t>забезпечує</a:t>
            </a:r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 кора головного </a:t>
            </a:r>
            <a:r>
              <a:rPr lang="ru-RU" sz="2800" b="1" dirty="0" err="1">
                <a:solidFill>
                  <a:schemeClr val="bg1"/>
                </a:solidFill>
                <a:latin typeface="Monotype Corsiva" pitchFamily="66" charset="0"/>
              </a:rPr>
              <a:t>мозку</a:t>
            </a:r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. </a:t>
            </a:r>
          </a:p>
          <a:p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11. </a:t>
            </a:r>
            <a:r>
              <a:rPr lang="ru-RU" sz="2800" b="1" dirty="0" err="1">
                <a:solidFill>
                  <a:schemeClr val="bg1"/>
                </a:solidFill>
                <a:latin typeface="Monotype Corsiva" pitchFamily="66" charset="0"/>
              </a:rPr>
              <a:t>Повертання</a:t>
            </a:r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Monotype Corsiva" pitchFamily="66" charset="0"/>
              </a:rPr>
              <a:t>голови</a:t>
            </a:r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 на звук — </a:t>
            </a:r>
            <a:r>
              <a:rPr lang="ru-RU" sz="2800" b="1" dirty="0" err="1">
                <a:solidFill>
                  <a:schemeClr val="bg1"/>
                </a:solidFill>
                <a:latin typeface="Monotype Corsiva" pitchFamily="66" charset="0"/>
              </a:rPr>
              <a:t>це</a:t>
            </a:r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 приклад </a:t>
            </a:r>
            <a:r>
              <a:rPr lang="ru-RU" sz="2800" b="1" dirty="0" err="1">
                <a:solidFill>
                  <a:schemeClr val="bg1"/>
                </a:solidFill>
                <a:latin typeface="Monotype Corsiva" pitchFamily="66" charset="0"/>
              </a:rPr>
              <a:t>умовного</a:t>
            </a:r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 рефлексу. </a:t>
            </a:r>
          </a:p>
          <a:p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12. </a:t>
            </a:r>
            <a:r>
              <a:rPr lang="ru-RU" sz="2800" b="1" dirty="0" err="1">
                <a:solidFill>
                  <a:schemeClr val="bg1"/>
                </a:solidFill>
                <a:latin typeface="Monotype Corsiva" pitchFamily="66" charset="0"/>
              </a:rPr>
              <a:t>Реакція</a:t>
            </a:r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Monotype Corsiva" pitchFamily="66" charset="0"/>
              </a:rPr>
              <a:t>учнів</a:t>
            </a:r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 на </a:t>
            </a:r>
            <a:r>
              <a:rPr lang="ru-RU" sz="2800" b="1" dirty="0" err="1">
                <a:solidFill>
                  <a:schemeClr val="bg1"/>
                </a:solidFill>
                <a:latin typeface="Monotype Corsiva" pitchFamily="66" charset="0"/>
              </a:rPr>
              <a:t>дзвінок</a:t>
            </a:r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 — приклад </a:t>
            </a:r>
            <a:r>
              <a:rPr lang="ru-RU" sz="2800" b="1" dirty="0" err="1">
                <a:solidFill>
                  <a:schemeClr val="bg1"/>
                </a:solidFill>
                <a:latin typeface="Monotype Corsiva" pitchFamily="66" charset="0"/>
              </a:rPr>
              <a:t>безумовного</a:t>
            </a:r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 рефлексу.</a:t>
            </a:r>
          </a:p>
        </p:txBody>
      </p:sp>
    </p:spTree>
    <p:extLst>
      <p:ext uri="{BB962C8B-B14F-4D97-AF65-F5344CB8AC3E}">
        <p14:creationId xmlns:p14="http://schemas.microsoft.com/office/powerpoint/2010/main" val="28409903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691" y="243939"/>
            <a:ext cx="11358391" cy="1325563"/>
          </a:xfr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softEdge rad="127000"/>
          </a:effectLst>
        </p:spPr>
        <p:txBody>
          <a:bodyPr>
            <a:normAutofit/>
          </a:bodyPr>
          <a:lstStyle/>
          <a:p>
            <a:pPr algn="ctr"/>
            <a:r>
              <a:rPr lang="uk-UA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Психічні процеси </a:t>
            </a:r>
            <a:r>
              <a:rPr lang="uk-U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– це процеси відображення людиною об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’</a:t>
            </a:r>
            <a:r>
              <a:rPr lang="uk-UA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єктивної</a:t>
            </a:r>
            <a:r>
              <a:rPr lang="uk-UA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дійсності за допомогою ЦНС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3622" y="1902742"/>
            <a:ext cx="3006687" cy="449805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uk-UA" sz="2000" b="1" dirty="0">
                <a:solidFill>
                  <a:schemeClr val="bg1"/>
                </a:solidFill>
                <a:latin typeface="Monotype Corsiva" pitchFamily="66" charset="0"/>
              </a:rPr>
              <a:t>в</a:t>
            </a:r>
            <a:r>
              <a:rPr lang="uk-UA" sz="2000" b="1" dirty="0" smtClean="0">
                <a:solidFill>
                  <a:schemeClr val="bg1"/>
                </a:solidFill>
                <a:latin typeface="Monotype Corsiva" pitchFamily="66" charset="0"/>
              </a:rPr>
              <a:t>ідчуття</a:t>
            </a:r>
          </a:p>
          <a:p>
            <a:pPr>
              <a:lnSpc>
                <a:spcPct val="120000"/>
              </a:lnSpc>
            </a:pPr>
            <a:r>
              <a:rPr lang="uk-UA" sz="2000" b="1" dirty="0">
                <a:solidFill>
                  <a:schemeClr val="bg1"/>
                </a:solidFill>
                <a:latin typeface="Monotype Corsiva" pitchFamily="66" charset="0"/>
              </a:rPr>
              <a:t>с</a:t>
            </a:r>
            <a:r>
              <a:rPr lang="uk-UA" sz="2000" b="1" dirty="0" smtClean="0">
                <a:solidFill>
                  <a:schemeClr val="bg1"/>
                </a:solidFill>
                <a:latin typeface="Monotype Corsiva" pitchFamily="66" charset="0"/>
              </a:rPr>
              <a:t>прийняття</a:t>
            </a:r>
          </a:p>
          <a:p>
            <a:pPr>
              <a:lnSpc>
                <a:spcPct val="120000"/>
              </a:lnSpc>
            </a:pPr>
            <a:r>
              <a:rPr lang="uk-UA" sz="2000" b="1" dirty="0">
                <a:solidFill>
                  <a:schemeClr val="bg1"/>
                </a:solidFill>
                <a:latin typeface="Monotype Corsiva" pitchFamily="66" charset="0"/>
              </a:rPr>
              <a:t>у</a:t>
            </a:r>
            <a:r>
              <a:rPr lang="uk-UA" sz="2000" b="1" dirty="0" smtClean="0">
                <a:solidFill>
                  <a:schemeClr val="bg1"/>
                </a:solidFill>
                <a:latin typeface="Monotype Corsiva" pitchFamily="66" charset="0"/>
              </a:rPr>
              <a:t>явлення</a:t>
            </a:r>
          </a:p>
          <a:p>
            <a:pPr>
              <a:lnSpc>
                <a:spcPct val="120000"/>
              </a:lnSpc>
            </a:pPr>
            <a:r>
              <a:rPr lang="uk-UA" sz="2000" b="1" dirty="0">
                <a:solidFill>
                  <a:schemeClr val="bg1"/>
                </a:solidFill>
                <a:latin typeface="Monotype Corsiva" pitchFamily="66" charset="0"/>
              </a:rPr>
              <a:t>у</a:t>
            </a:r>
            <a:r>
              <a:rPr lang="uk-UA" sz="2000" b="1" dirty="0" smtClean="0">
                <a:solidFill>
                  <a:schemeClr val="bg1"/>
                </a:solidFill>
                <a:latin typeface="Monotype Corsiva" pitchFamily="66" charset="0"/>
              </a:rPr>
              <a:t>вага</a:t>
            </a:r>
          </a:p>
          <a:p>
            <a:pPr>
              <a:lnSpc>
                <a:spcPct val="120000"/>
              </a:lnSpc>
            </a:pPr>
            <a:r>
              <a:rPr lang="uk-UA" sz="2000" b="1" dirty="0" smtClean="0">
                <a:solidFill>
                  <a:schemeClr val="bg1"/>
                </a:solidFill>
                <a:latin typeface="Monotype Corsiva" pitchFamily="66" charset="0"/>
              </a:rPr>
              <a:t>пам’ять</a:t>
            </a:r>
          </a:p>
          <a:p>
            <a:pPr>
              <a:lnSpc>
                <a:spcPct val="120000"/>
              </a:lnSpc>
            </a:pPr>
            <a:r>
              <a:rPr lang="uk-UA" sz="2000" b="1" dirty="0">
                <a:solidFill>
                  <a:schemeClr val="bg1"/>
                </a:solidFill>
                <a:latin typeface="Monotype Corsiva" pitchFamily="66" charset="0"/>
              </a:rPr>
              <a:t>е</a:t>
            </a:r>
            <a:r>
              <a:rPr lang="uk-UA" sz="2000" b="1" dirty="0" smtClean="0">
                <a:solidFill>
                  <a:schemeClr val="bg1"/>
                </a:solidFill>
                <a:latin typeface="Monotype Corsiva" pitchFamily="66" charset="0"/>
              </a:rPr>
              <a:t>моції</a:t>
            </a:r>
          </a:p>
          <a:p>
            <a:pPr>
              <a:lnSpc>
                <a:spcPct val="120000"/>
              </a:lnSpc>
            </a:pPr>
            <a:r>
              <a:rPr lang="uk-UA" sz="2000" b="1" dirty="0">
                <a:solidFill>
                  <a:schemeClr val="bg1"/>
                </a:solidFill>
                <a:latin typeface="Monotype Corsiva" pitchFamily="66" charset="0"/>
              </a:rPr>
              <a:t>м</a:t>
            </a:r>
            <a:r>
              <a:rPr lang="uk-UA" sz="2000" b="1" dirty="0" smtClean="0">
                <a:solidFill>
                  <a:schemeClr val="bg1"/>
                </a:solidFill>
                <a:latin typeface="Monotype Corsiva" pitchFamily="66" charset="0"/>
              </a:rPr>
              <a:t>ова</a:t>
            </a:r>
          </a:p>
          <a:p>
            <a:pPr>
              <a:lnSpc>
                <a:spcPct val="120000"/>
              </a:lnSpc>
            </a:pPr>
            <a:r>
              <a:rPr lang="uk-UA" sz="2000" b="1" dirty="0" err="1" smtClean="0">
                <a:solidFill>
                  <a:schemeClr val="bg1"/>
                </a:solidFill>
                <a:latin typeface="Monotype Corsiva" pitchFamily="66" charset="0"/>
              </a:rPr>
              <a:t>научіння</a:t>
            </a:r>
            <a:endParaRPr lang="uk-UA" sz="2000" b="1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pPr>
              <a:lnSpc>
                <a:spcPct val="120000"/>
              </a:lnSpc>
            </a:pPr>
            <a:r>
              <a:rPr lang="uk-UA" sz="2000" b="1" dirty="0">
                <a:solidFill>
                  <a:schemeClr val="bg1"/>
                </a:solidFill>
                <a:latin typeface="Monotype Corsiva" pitchFamily="66" charset="0"/>
              </a:rPr>
              <a:t>м</a:t>
            </a:r>
            <a:r>
              <a:rPr lang="uk-UA" sz="2000" b="1" dirty="0" smtClean="0">
                <a:solidFill>
                  <a:schemeClr val="bg1"/>
                </a:solidFill>
                <a:latin typeface="Monotype Corsiva" pitchFamily="66" charset="0"/>
              </a:rPr>
              <a:t>ислення</a:t>
            </a:r>
          </a:p>
          <a:p>
            <a:pPr>
              <a:lnSpc>
                <a:spcPct val="120000"/>
              </a:lnSpc>
            </a:pPr>
            <a:r>
              <a:rPr lang="uk-UA" sz="2000" b="1" dirty="0" smtClean="0">
                <a:solidFill>
                  <a:schemeClr val="bg1"/>
                </a:solidFill>
                <a:latin typeface="Monotype Corsiva" pitchFamily="66" charset="0"/>
              </a:rPr>
              <a:t>свідомість</a:t>
            </a:r>
          </a:p>
          <a:p>
            <a:endParaRPr lang="ru-RU" sz="7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097" y="1752600"/>
            <a:ext cx="6511261" cy="44958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933387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harmoniyadushi.com/wp-content/uploads/2015/05/original-13433945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7" y="1412875"/>
            <a:ext cx="8636000" cy="545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0" y="33338"/>
            <a:ext cx="120480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uk-UA" altLang="uk-UA" sz="2400" b="1" dirty="0">
                <a:solidFill>
                  <a:srgbClr val="C00000"/>
                </a:solidFill>
                <a:latin typeface="Monotype Corsiva" pitchFamily="66" charset="0"/>
              </a:rPr>
              <a:t>У людини </a:t>
            </a:r>
          </a:p>
          <a:p>
            <a:pPr algn="ctr"/>
            <a:r>
              <a:rPr lang="uk-UA" altLang="uk-UA" sz="2400" b="1" dirty="0">
                <a:solidFill>
                  <a:srgbClr val="C00000"/>
                </a:solidFill>
                <a:latin typeface="Monotype Corsiva" pitchFamily="66" charset="0"/>
              </a:rPr>
              <a:t>виробляються умовні рефлекси на </a:t>
            </a:r>
            <a:r>
              <a:rPr lang="uk-UA" altLang="uk-UA" sz="2400" b="1" u="sng" dirty="0">
                <a:solidFill>
                  <a:srgbClr val="C00000"/>
                </a:solidFill>
                <a:latin typeface="Monotype Corsiva" pitchFamily="66" charset="0"/>
              </a:rPr>
              <a:t>різні сигнали </a:t>
            </a:r>
            <a:r>
              <a:rPr lang="uk-UA" altLang="uk-UA" sz="2400" b="1" dirty="0">
                <a:solidFill>
                  <a:srgbClr val="C00000"/>
                </a:solidFill>
                <a:latin typeface="Monotype Corsiva" pitchFamily="66" charset="0"/>
              </a:rPr>
              <a:t>зовнішнього світу та внутрішнього стану організму.</a:t>
            </a:r>
          </a:p>
        </p:txBody>
      </p:sp>
      <p:sp>
        <p:nvSpPr>
          <p:cNvPr id="6" name="Молния 5"/>
          <p:cNvSpPr>
            <a:spLocks noChangeArrowheads="1"/>
          </p:cNvSpPr>
          <p:nvPr/>
        </p:nvSpPr>
        <p:spPr bwMode="auto">
          <a:xfrm rot="5089222">
            <a:off x="4824678" y="397141"/>
            <a:ext cx="1776413" cy="4220633"/>
          </a:xfrm>
          <a:prstGeom prst="lightningBolt">
            <a:avLst/>
          </a:prstGeom>
          <a:solidFill>
            <a:srgbClr val="CC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endParaRPr lang="uk-UA" altLang="uk-UA"/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2645833" y="1708155"/>
            <a:ext cx="62068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uk-UA" sz="6000" b="1" dirty="0">
                <a:solidFill>
                  <a:srgbClr val="0070C0"/>
                </a:solidFill>
                <a:latin typeface="Comic Sans MS" pitchFamily="66" charset="0"/>
              </a:rPr>
              <a:t>?</a:t>
            </a:r>
            <a:endParaRPr lang="uk-UA" altLang="uk-UA" sz="6000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7823200" y="1727200"/>
            <a:ext cx="3970867" cy="707886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uk-UA" altLang="uk-UA" sz="2000" b="1" dirty="0">
                <a:solidFill>
                  <a:srgbClr val="FF0000"/>
                </a:solidFill>
                <a:latin typeface="Monotype Corsiva" pitchFamily="66" charset="0"/>
              </a:rPr>
              <a:t>Світло, звук, запах, смак, температура, вологість, дотик  </a:t>
            </a:r>
            <a:endParaRPr lang="uk-UA" altLang="uk-UA" sz="2000" dirty="0">
              <a:latin typeface="Monotype Corsiva" pitchFamily="66" charset="0"/>
            </a:endParaRPr>
          </a:p>
        </p:txBody>
      </p:sp>
      <p:sp>
        <p:nvSpPr>
          <p:cNvPr id="10" name="Молния 9"/>
          <p:cNvSpPr>
            <a:spLocks noChangeArrowheads="1"/>
          </p:cNvSpPr>
          <p:nvPr/>
        </p:nvSpPr>
        <p:spPr bwMode="auto">
          <a:xfrm rot="-3617737">
            <a:off x="4740805" y="2752197"/>
            <a:ext cx="1774825" cy="4220633"/>
          </a:xfrm>
          <a:prstGeom prst="lightningBolt">
            <a:avLst/>
          </a:prstGeom>
          <a:solidFill>
            <a:srgbClr val="99FF9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endParaRPr lang="uk-UA" altLang="uk-UA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8047566" y="4579725"/>
            <a:ext cx="3970867" cy="923330"/>
          </a:xfrm>
          <a:prstGeom prst="rect">
            <a:avLst/>
          </a:prstGeom>
          <a:solidFill>
            <a:srgbClr val="99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uk-UA" altLang="uk-UA" b="1" dirty="0">
                <a:solidFill>
                  <a:srgbClr val="FF0000"/>
                </a:solidFill>
                <a:latin typeface="Monotype Corsiva" pitchFamily="66" charset="0"/>
              </a:rPr>
              <a:t>Біль, температура, бажання їсти, пити, спати, необхідність сечовипускання, дефекації  </a:t>
            </a:r>
            <a:endParaRPr lang="uk-UA" altLang="uk-UA" dirty="0">
              <a:latin typeface="Monotype Corsiva" pitchFamily="66" charset="0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7274087" y="2461419"/>
            <a:ext cx="62068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uk-UA" sz="6000" b="1" dirty="0">
                <a:solidFill>
                  <a:srgbClr val="92D050"/>
                </a:solidFill>
                <a:latin typeface="Comic Sans MS" pitchFamily="66" charset="0"/>
              </a:rPr>
              <a:t>?</a:t>
            </a:r>
            <a:endParaRPr lang="uk-UA" altLang="uk-UA" sz="6000" dirty="0">
              <a:solidFill>
                <a:srgbClr val="92D050"/>
              </a:solidFill>
            </a:endParaRPr>
          </a:p>
        </p:txBody>
      </p:sp>
      <p:sp>
        <p:nvSpPr>
          <p:cNvPr id="14" name="Молния 13"/>
          <p:cNvSpPr>
            <a:spLocks noChangeArrowheads="1"/>
          </p:cNvSpPr>
          <p:nvPr/>
        </p:nvSpPr>
        <p:spPr bwMode="auto">
          <a:xfrm rot="-857646">
            <a:off x="1011767" y="2359026"/>
            <a:ext cx="2368551" cy="1444625"/>
          </a:xfrm>
          <a:prstGeom prst="lightningBolt">
            <a:avLst/>
          </a:prstGeom>
          <a:solidFill>
            <a:srgbClr val="FFCC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endParaRPr lang="uk-UA" altLang="uk-UA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8751" y="2138363"/>
            <a:ext cx="2487083" cy="646112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uk-UA" altLang="uk-UA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СЛОВО</a:t>
            </a:r>
            <a:endParaRPr lang="uk-UA" altLang="uk-UA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19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10" grpId="0" animBg="1"/>
      <p:bldP spid="11" grpId="0" animBg="1"/>
      <p:bldP spid="12" grpId="0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r="13933"/>
          <a:stretch/>
        </p:blipFill>
        <p:spPr>
          <a:xfrm>
            <a:off x="0" y="1359889"/>
            <a:ext cx="1662545" cy="289444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4041" y="28880"/>
            <a:ext cx="11034311" cy="1325563"/>
          </a:xfrm>
        </p:spPr>
        <p:txBody>
          <a:bodyPr>
            <a:noAutofit/>
          </a:bodyPr>
          <a:lstStyle/>
          <a:p>
            <a:pPr algn="ctr"/>
            <a:r>
              <a:rPr lang="uk-UA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Сигнальні системи </a:t>
            </a:r>
            <a:r>
              <a:rPr lang="uk-UA" sz="3200" dirty="0" smtClean="0">
                <a:solidFill>
                  <a:schemeClr val="bg1"/>
                </a:solidFill>
                <a:latin typeface="Monotype Corsiva" pitchFamily="66" charset="0"/>
              </a:rPr>
              <a:t>– це системи безумовно- </a:t>
            </a:r>
            <a:r>
              <a:rPr lang="uk-UA" sz="3200" dirty="0">
                <a:solidFill>
                  <a:schemeClr val="bg1"/>
                </a:solidFill>
                <a:latin typeface="Monotype Corsiva" pitchFamily="66" charset="0"/>
              </a:rPr>
              <a:t>і </a:t>
            </a:r>
            <a:r>
              <a:rPr lang="uk-UA" sz="3200" dirty="0" smtClean="0">
                <a:solidFill>
                  <a:schemeClr val="bg1"/>
                </a:solidFill>
                <a:latin typeface="Monotype Corsiva" pitchFamily="66" charset="0"/>
              </a:rPr>
              <a:t>умовно-рефлекторних </a:t>
            </a:r>
            <a:r>
              <a:rPr lang="uk-UA" sz="3200" dirty="0" err="1" smtClean="0">
                <a:solidFill>
                  <a:schemeClr val="bg1"/>
                </a:solidFill>
                <a:latin typeface="Monotype Corsiva" pitchFamily="66" charset="0"/>
              </a:rPr>
              <a:t>звязків</a:t>
            </a:r>
            <a:r>
              <a:rPr lang="uk-UA" sz="3200" dirty="0" smtClean="0">
                <a:solidFill>
                  <a:schemeClr val="bg1"/>
                </a:solidFill>
                <a:latin typeface="Monotype Corsiva" pitchFamily="66" charset="0"/>
              </a:rPr>
              <a:t>, які сигналізують про початок певної події</a:t>
            </a:r>
            <a:endParaRPr lang="ru-RU" sz="32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62544" y="1323857"/>
            <a:ext cx="420144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C00000"/>
                </a:solidFill>
                <a:latin typeface="Monotype Corsiva" pitchFamily="66" charset="0"/>
              </a:rPr>
              <a:t>п</a:t>
            </a:r>
            <a:r>
              <a:rPr lang="uk-UA" sz="2400" b="1" dirty="0" smtClean="0">
                <a:solidFill>
                  <a:srgbClr val="C00000"/>
                </a:solidFill>
                <a:latin typeface="Monotype Corsiva" pitchFamily="66" charset="0"/>
              </a:rPr>
              <a:t>ерша сигнальна система</a:t>
            </a:r>
          </a:p>
          <a:p>
            <a:pPr marL="285750" indent="-285750">
              <a:buFontTx/>
              <a:buChar char="-"/>
            </a:pPr>
            <a:r>
              <a:rPr lang="uk-UA" sz="2000" b="1" dirty="0" smtClean="0">
                <a:solidFill>
                  <a:schemeClr val="bg1"/>
                </a:solidFill>
                <a:latin typeface="Monotype Corsiva" pitchFamily="66" charset="0"/>
              </a:rPr>
              <a:t>властива людині і тваринам; </a:t>
            </a:r>
          </a:p>
          <a:p>
            <a:pPr marL="285750" indent="-285750">
              <a:buFontTx/>
              <a:buChar char="-"/>
            </a:pPr>
            <a:r>
              <a:rPr lang="uk-UA" sz="2000" b="1" dirty="0">
                <a:solidFill>
                  <a:schemeClr val="bg1"/>
                </a:solidFill>
                <a:latin typeface="Monotype Corsiva" pitchFamily="66" charset="0"/>
              </a:rPr>
              <a:t>п</a:t>
            </a:r>
            <a:r>
              <a:rPr lang="uk-UA" sz="2000" b="1" dirty="0" smtClean="0">
                <a:solidFill>
                  <a:schemeClr val="bg1"/>
                </a:solidFill>
                <a:latin typeface="Monotype Corsiva" pitchFamily="66" charset="0"/>
              </a:rPr>
              <a:t>роявляється в рефлексах у відповідь на подразники – сигнали:</a:t>
            </a:r>
          </a:p>
          <a:p>
            <a:r>
              <a:rPr lang="uk-UA" sz="2000" b="1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uk-UA" sz="2000" b="1" dirty="0" smtClean="0">
                <a:solidFill>
                  <a:schemeClr val="bg1"/>
                </a:solidFill>
                <a:latin typeface="Monotype Corsiva" pitchFamily="66" charset="0"/>
              </a:rPr>
              <a:t>          запах</a:t>
            </a:r>
          </a:p>
          <a:p>
            <a:r>
              <a:rPr lang="uk-UA" sz="2000" b="1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uk-UA" sz="2000" b="1" dirty="0" smtClean="0">
                <a:solidFill>
                  <a:schemeClr val="bg1"/>
                </a:solidFill>
                <a:latin typeface="Monotype Corsiva" pitchFamily="66" charset="0"/>
              </a:rPr>
              <a:t>          форму</a:t>
            </a:r>
          </a:p>
          <a:p>
            <a:r>
              <a:rPr lang="uk-UA" sz="2000" b="1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uk-UA" sz="2000" b="1" dirty="0" smtClean="0">
                <a:solidFill>
                  <a:schemeClr val="bg1"/>
                </a:solidFill>
                <a:latin typeface="Monotype Corsiva" pitchFamily="66" charset="0"/>
              </a:rPr>
              <a:t>          смак</a:t>
            </a:r>
          </a:p>
          <a:p>
            <a:r>
              <a:rPr lang="uk-UA" sz="2000" b="1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uk-UA" sz="2000" b="1" dirty="0" smtClean="0">
                <a:solidFill>
                  <a:schemeClr val="bg1"/>
                </a:solidFill>
                <a:latin typeface="Monotype Corsiva" pitchFamily="66" charset="0"/>
              </a:rPr>
              <a:t>          колір тощо;</a:t>
            </a:r>
          </a:p>
          <a:p>
            <a:pPr marL="285750" indent="-285750">
              <a:buFontTx/>
              <a:buChar char="-"/>
            </a:pPr>
            <a:r>
              <a:rPr lang="uk-UA" sz="2000" b="1" dirty="0">
                <a:solidFill>
                  <a:schemeClr val="bg1"/>
                </a:solidFill>
                <a:latin typeface="Monotype Corsiva" pitchFamily="66" charset="0"/>
              </a:rPr>
              <a:t>з</a:t>
            </a:r>
            <a:r>
              <a:rPr lang="uk-UA" sz="2000" b="1" dirty="0" smtClean="0">
                <a:solidFill>
                  <a:schemeClr val="bg1"/>
                </a:solidFill>
                <a:latin typeface="Monotype Corsiva" pitchFamily="66" charset="0"/>
              </a:rPr>
              <a:t>абезпечує </a:t>
            </a:r>
            <a:r>
              <a:rPr lang="uk-UA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конкретне </a:t>
            </a:r>
            <a:r>
              <a:rPr lang="uk-UA" sz="2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мислення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63986" y="1327987"/>
            <a:ext cx="4182284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b="1" dirty="0" smtClean="0">
                <a:solidFill>
                  <a:srgbClr val="C00000"/>
                </a:solidFill>
                <a:latin typeface="Monotype Corsiva" pitchFamily="66" charset="0"/>
              </a:rPr>
              <a:t>друга сигнальна система</a:t>
            </a:r>
          </a:p>
          <a:p>
            <a:pPr marL="285750" indent="-285750" algn="just">
              <a:buFontTx/>
              <a:buChar char="-"/>
            </a:pPr>
            <a:r>
              <a:rPr lang="uk-UA" sz="2000" b="1" dirty="0" smtClean="0">
                <a:solidFill>
                  <a:schemeClr val="bg1"/>
                </a:solidFill>
                <a:latin typeface="Monotype Corsiva" pitchFamily="66" charset="0"/>
              </a:rPr>
              <a:t>властива тільки людині;</a:t>
            </a:r>
          </a:p>
          <a:p>
            <a:pPr marL="285750" indent="-285750" algn="just">
              <a:buFontTx/>
              <a:buChar char="-"/>
            </a:pPr>
            <a:r>
              <a:rPr lang="uk-UA" sz="2000" b="1" dirty="0" err="1">
                <a:solidFill>
                  <a:schemeClr val="bg1"/>
                </a:solidFill>
                <a:latin typeface="Monotype Corsiva" pitchFamily="66" charset="0"/>
              </a:rPr>
              <a:t>пов</a:t>
            </a:r>
            <a:r>
              <a:rPr lang="en-US" sz="2000" b="1" dirty="0">
                <a:solidFill>
                  <a:schemeClr val="bg1"/>
                </a:solidFill>
                <a:latin typeface="Monotype Corsiva" pitchFamily="66" charset="0"/>
              </a:rPr>
              <a:t>’</a:t>
            </a:r>
            <a:r>
              <a:rPr lang="uk-UA" sz="2000" b="1" dirty="0" err="1">
                <a:solidFill>
                  <a:schemeClr val="bg1"/>
                </a:solidFill>
                <a:latin typeface="Monotype Corsiva" pitchFamily="66" charset="0"/>
              </a:rPr>
              <a:t>язана</a:t>
            </a:r>
            <a:r>
              <a:rPr lang="uk-UA" sz="2000" b="1" dirty="0">
                <a:solidFill>
                  <a:schemeClr val="bg1"/>
                </a:solidFill>
                <a:latin typeface="Monotype Corsiva" pitchFamily="66" charset="0"/>
              </a:rPr>
              <a:t> зі </a:t>
            </a:r>
            <a:r>
              <a:rPr lang="uk-UA" sz="2000" b="1" dirty="0" smtClean="0">
                <a:solidFill>
                  <a:schemeClr val="bg1"/>
                </a:solidFill>
                <a:latin typeface="Monotype Corsiva" pitchFamily="66" charset="0"/>
              </a:rPr>
              <a:t>свідомістю;</a:t>
            </a:r>
            <a:endParaRPr lang="uk-UA" sz="2000" b="1" dirty="0">
              <a:solidFill>
                <a:schemeClr val="bg1"/>
              </a:solidFill>
              <a:latin typeface="Monotype Corsiva" pitchFamily="66" charset="0"/>
            </a:endParaRPr>
          </a:p>
          <a:p>
            <a:pPr marL="285750" indent="-285750" algn="just">
              <a:buFontTx/>
              <a:buChar char="-"/>
            </a:pPr>
            <a:r>
              <a:rPr lang="uk-UA" sz="2000" b="1" dirty="0" smtClean="0">
                <a:solidFill>
                  <a:schemeClr val="bg1"/>
                </a:solidFill>
                <a:latin typeface="Monotype Corsiva" pitchFamily="66" charset="0"/>
              </a:rPr>
              <a:t>проявляється у відповідь на сигнали:</a:t>
            </a:r>
          </a:p>
          <a:p>
            <a:pPr algn="just"/>
            <a:r>
              <a:rPr lang="uk-UA" sz="2000" b="1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uk-UA" sz="2000" b="1" dirty="0" smtClean="0">
                <a:solidFill>
                  <a:schemeClr val="bg1"/>
                </a:solidFill>
                <a:latin typeface="Monotype Corsiva" pitchFamily="66" charset="0"/>
              </a:rPr>
              <a:t>        слова усної і письмової мови</a:t>
            </a:r>
          </a:p>
          <a:p>
            <a:pPr algn="just"/>
            <a:r>
              <a:rPr lang="uk-UA" sz="2000" b="1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uk-UA" sz="2000" b="1" dirty="0" smtClean="0">
                <a:solidFill>
                  <a:schemeClr val="bg1"/>
                </a:solidFill>
                <a:latin typeface="Monotype Corsiva" pitchFamily="66" charset="0"/>
              </a:rPr>
              <a:t>        знаки, символи</a:t>
            </a:r>
          </a:p>
          <a:p>
            <a:pPr algn="just"/>
            <a:r>
              <a:rPr lang="uk-UA" sz="2000" b="1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uk-UA" sz="2000" b="1" dirty="0" smtClean="0">
                <a:solidFill>
                  <a:schemeClr val="bg1"/>
                </a:solidFill>
                <a:latin typeface="Monotype Corsiva" pitchFamily="66" charset="0"/>
              </a:rPr>
              <a:t>        малюнки</a:t>
            </a:r>
          </a:p>
          <a:p>
            <a:pPr algn="just"/>
            <a:r>
              <a:rPr lang="uk-UA" sz="2000" b="1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uk-UA" sz="2000" b="1" dirty="0" smtClean="0">
                <a:solidFill>
                  <a:schemeClr val="bg1"/>
                </a:solidFill>
                <a:latin typeface="Monotype Corsiva" pitchFamily="66" charset="0"/>
              </a:rPr>
              <a:t>        мову жестів;</a:t>
            </a:r>
          </a:p>
          <a:p>
            <a:pPr marL="285750" indent="-285750" algn="just">
              <a:buFontTx/>
              <a:buChar char="-"/>
            </a:pPr>
            <a:r>
              <a:rPr lang="uk-UA" sz="2000" b="1" dirty="0">
                <a:solidFill>
                  <a:schemeClr val="bg1"/>
                </a:solidFill>
                <a:latin typeface="Monotype Corsiva" pitchFamily="66" charset="0"/>
              </a:rPr>
              <a:t>з</a:t>
            </a:r>
            <a:r>
              <a:rPr lang="uk-UA" sz="2000" b="1" dirty="0" smtClean="0">
                <a:solidFill>
                  <a:schemeClr val="bg1"/>
                </a:solidFill>
                <a:latin typeface="Monotype Corsiva" pitchFamily="66" charset="0"/>
              </a:rPr>
              <a:t>абезпечує </a:t>
            </a:r>
            <a:r>
              <a:rPr lang="uk-UA" sz="2400" b="1" u="sng" dirty="0" smtClean="0">
                <a:solidFill>
                  <a:srgbClr val="C00000"/>
                </a:solidFill>
                <a:latin typeface="Monotype Corsiva" pitchFamily="66" charset="0"/>
              </a:rPr>
              <a:t>абстрактне мислення</a:t>
            </a:r>
          </a:p>
          <a:p>
            <a:pPr algn="just"/>
            <a:r>
              <a:rPr lang="uk-UA" dirty="0" smtClean="0">
                <a:latin typeface="Monotype Corsiva" pitchFamily="66" charset="0"/>
              </a:rPr>
              <a:t>          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4608" y="1210498"/>
            <a:ext cx="1890285" cy="2520379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12" name="Группа 11"/>
          <p:cNvGrpSpPr/>
          <p:nvPr/>
        </p:nvGrpSpPr>
        <p:grpSpPr>
          <a:xfrm>
            <a:off x="381223" y="4614693"/>
            <a:ext cx="5224378" cy="1917347"/>
            <a:chOff x="381223" y="4614693"/>
            <a:chExt cx="5224378" cy="1917347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/>
            <a:srcRect r="1552" b="10447"/>
            <a:stretch/>
          </p:blipFill>
          <p:spPr>
            <a:xfrm>
              <a:off x="381223" y="4616552"/>
              <a:ext cx="1699659" cy="1915488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5"/>
            <a:srcRect l="9882"/>
            <a:stretch/>
          </p:blipFill>
          <p:spPr>
            <a:xfrm>
              <a:off x="2153199" y="4614693"/>
              <a:ext cx="3452402" cy="1915488"/>
            </a:xfrm>
            <a:prstGeom prst="rect">
              <a:avLst/>
            </a:prstGeom>
            <a:effectLst>
              <a:softEdge rad="63500"/>
            </a:effectLst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636" y="4614693"/>
            <a:ext cx="3596985" cy="189041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5314" y="3775980"/>
            <a:ext cx="1929579" cy="272912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2833061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05804">
            <a:off x="8009024" y="1545924"/>
            <a:ext cx="3878297" cy="238903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65038" y="237448"/>
            <a:ext cx="54264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Метод «</a:t>
            </a:r>
            <a:r>
              <a:rPr lang="ru-RU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Мозковий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штурм»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6569" y="1157259"/>
            <a:ext cx="714777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В </a:t>
            </a:r>
            <a:r>
              <a:rPr lang="ru-RU" sz="2600" dirty="0" err="1">
                <a:solidFill>
                  <a:schemeClr val="bg1"/>
                </a:solidFill>
                <a:latin typeface="Monotype Corsiva" pitchFamily="66" charset="0"/>
              </a:rPr>
              <a:t>Індії</a:t>
            </a:r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, у </a:t>
            </a:r>
            <a:r>
              <a:rPr lang="ru-RU" sz="2600" dirty="0" err="1">
                <a:solidFill>
                  <a:schemeClr val="bg1"/>
                </a:solidFill>
                <a:latin typeface="Monotype Corsiva" pitchFamily="66" charset="0"/>
              </a:rPr>
              <a:t>лігві</a:t>
            </a:r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600" dirty="0" err="1">
                <a:solidFill>
                  <a:schemeClr val="bg1"/>
                </a:solidFill>
                <a:latin typeface="Monotype Corsiva" pitchFamily="66" charset="0"/>
              </a:rPr>
              <a:t>вовків</a:t>
            </a:r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, </a:t>
            </a:r>
            <a:r>
              <a:rPr lang="ru-RU" sz="2600" dirty="0" err="1">
                <a:solidFill>
                  <a:schemeClr val="bg1"/>
                </a:solidFill>
                <a:latin typeface="Monotype Corsiva" pitchFamily="66" charset="0"/>
              </a:rPr>
              <a:t>було</a:t>
            </a:r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600" dirty="0" err="1">
                <a:solidFill>
                  <a:schemeClr val="bg1"/>
                </a:solidFill>
                <a:latin typeface="Monotype Corsiva" pitchFamily="66" charset="0"/>
              </a:rPr>
              <a:t>знайдено</a:t>
            </a:r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600" dirty="0" err="1">
                <a:solidFill>
                  <a:schemeClr val="bg1"/>
                </a:solidFill>
                <a:latin typeface="Monotype Corsiva" pitchFamily="66" charset="0"/>
              </a:rPr>
              <a:t>двох</a:t>
            </a:r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600" dirty="0" err="1">
                <a:solidFill>
                  <a:schemeClr val="bg1"/>
                </a:solidFill>
                <a:latin typeface="Monotype Corsiva" pitchFamily="66" charset="0"/>
              </a:rPr>
              <a:t>дівчаток</a:t>
            </a:r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600" dirty="0" err="1">
                <a:solidFill>
                  <a:schemeClr val="bg1"/>
                </a:solidFill>
                <a:latin typeface="Monotype Corsiva" pitchFamily="66" charset="0"/>
              </a:rPr>
              <a:t>дво</a:t>
            </a:r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- і </a:t>
            </a:r>
            <a:r>
              <a:rPr lang="ru-RU" sz="2600" dirty="0" err="1">
                <a:solidFill>
                  <a:schemeClr val="bg1"/>
                </a:solidFill>
                <a:latin typeface="Monotype Corsiva" pitchFamily="66" charset="0"/>
              </a:rPr>
              <a:t>семирічного</a:t>
            </a:r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600" dirty="0" err="1">
                <a:solidFill>
                  <a:schemeClr val="bg1"/>
                </a:solidFill>
                <a:latin typeface="Monotype Corsiva" pitchFamily="66" charset="0"/>
              </a:rPr>
              <a:t>віку</a:t>
            </a:r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. </a:t>
            </a:r>
            <a:r>
              <a:rPr lang="ru-RU" sz="2600" dirty="0" err="1">
                <a:solidFill>
                  <a:schemeClr val="bg1"/>
                </a:solidFill>
                <a:latin typeface="Monotype Corsiva" pitchFamily="66" charset="0"/>
              </a:rPr>
              <a:t>Опинившись</a:t>
            </a:r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600" dirty="0" err="1">
                <a:solidFill>
                  <a:schemeClr val="bg1"/>
                </a:solidFill>
                <a:latin typeface="Monotype Corsiva" pitchFamily="66" charset="0"/>
              </a:rPr>
              <a:t>знову</a:t>
            </a:r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600" dirty="0" err="1">
                <a:solidFill>
                  <a:schemeClr val="bg1"/>
                </a:solidFill>
                <a:latin typeface="Monotype Corsiva" pitchFamily="66" charset="0"/>
              </a:rPr>
              <a:t>серед</a:t>
            </a:r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 людей, вони </a:t>
            </a:r>
            <a:r>
              <a:rPr lang="ru-RU" sz="2600" dirty="0" err="1">
                <a:solidFill>
                  <a:schemeClr val="bg1"/>
                </a:solidFill>
                <a:latin typeface="Monotype Corsiva" pitchFamily="66" charset="0"/>
              </a:rPr>
              <a:t>продовжували</a:t>
            </a:r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600" dirty="0" err="1">
                <a:solidFill>
                  <a:schemeClr val="bg1"/>
                </a:solidFill>
                <a:latin typeface="Monotype Corsiva" pitchFamily="66" charset="0"/>
              </a:rPr>
              <a:t>бігати</a:t>
            </a:r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 на </a:t>
            </a:r>
            <a:r>
              <a:rPr lang="ru-RU" sz="2600" dirty="0" err="1">
                <a:solidFill>
                  <a:schemeClr val="bg1"/>
                </a:solidFill>
                <a:latin typeface="Monotype Corsiva" pitchFamily="66" charset="0"/>
              </a:rPr>
              <a:t>чотирьох</a:t>
            </a:r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. </a:t>
            </a:r>
            <a:r>
              <a:rPr lang="ru-RU" sz="2600" dirty="0" err="1">
                <a:solidFill>
                  <a:schemeClr val="bg1"/>
                </a:solidFill>
                <a:latin typeface="Monotype Corsiva" pitchFamily="66" charset="0"/>
              </a:rPr>
              <a:t>Старша</a:t>
            </a:r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600" dirty="0" err="1">
                <a:solidFill>
                  <a:schemeClr val="bg1"/>
                </a:solidFill>
                <a:latin typeface="Monotype Corsiva" pitchFamily="66" charset="0"/>
              </a:rPr>
              <a:t>дівчинка</a:t>
            </a:r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 через два роки </a:t>
            </a:r>
            <a:r>
              <a:rPr lang="ru-RU" sz="2600" dirty="0" err="1">
                <a:solidFill>
                  <a:schemeClr val="bg1"/>
                </a:solidFill>
                <a:latin typeface="Monotype Corsiva" pitchFamily="66" charset="0"/>
              </a:rPr>
              <a:t>навчила­ся</a:t>
            </a:r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600" dirty="0" err="1">
                <a:solidFill>
                  <a:schemeClr val="bg1"/>
                </a:solidFill>
                <a:latin typeface="Monotype Corsiva" pitchFamily="66" charset="0"/>
              </a:rPr>
              <a:t>стояти</a:t>
            </a:r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, а через </a:t>
            </a:r>
            <a:r>
              <a:rPr lang="ru-RU" sz="2600" dirty="0" err="1">
                <a:solidFill>
                  <a:schemeClr val="bg1"/>
                </a:solidFill>
                <a:latin typeface="Monotype Corsiva" pitchFamily="66" charset="0"/>
              </a:rPr>
              <a:t>шість</a:t>
            </a:r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 – </a:t>
            </a:r>
            <a:r>
              <a:rPr lang="ru-RU" sz="2600" dirty="0" err="1">
                <a:solidFill>
                  <a:schemeClr val="bg1"/>
                </a:solidFill>
                <a:latin typeface="Monotype Corsiva" pitchFamily="66" charset="0"/>
              </a:rPr>
              <a:t>ходити</a:t>
            </a:r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, але </a:t>
            </a:r>
            <a:r>
              <a:rPr lang="ru-RU" sz="2600" dirty="0" err="1">
                <a:solidFill>
                  <a:schemeClr val="bg1"/>
                </a:solidFill>
                <a:latin typeface="Monotype Corsiva" pitchFamily="66" charset="0"/>
              </a:rPr>
              <a:t>бігати</a:t>
            </a:r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 на </a:t>
            </a:r>
            <a:r>
              <a:rPr lang="ru-RU" sz="2600" dirty="0" err="1">
                <a:solidFill>
                  <a:schemeClr val="bg1"/>
                </a:solidFill>
                <a:latin typeface="Monotype Corsiva" pitchFamily="66" charset="0"/>
              </a:rPr>
              <a:t>двох</a:t>
            </a:r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 ногах так і не </a:t>
            </a:r>
            <a:r>
              <a:rPr lang="ru-RU" sz="2600" dirty="0" err="1">
                <a:solidFill>
                  <a:schemeClr val="bg1"/>
                </a:solidFill>
                <a:latin typeface="Monotype Corsiva" pitchFamily="66" charset="0"/>
              </a:rPr>
              <a:t>змогла</a:t>
            </a:r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. </a:t>
            </a:r>
            <a:r>
              <a:rPr lang="ru-RU" sz="2600" dirty="0" err="1">
                <a:solidFill>
                  <a:schemeClr val="bg1"/>
                </a:solidFill>
                <a:latin typeface="Monotype Corsiva" pitchFamily="66" charset="0"/>
              </a:rPr>
              <a:t>Після</a:t>
            </a:r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600" dirty="0" err="1">
                <a:solidFill>
                  <a:schemeClr val="bg1"/>
                </a:solidFill>
                <a:latin typeface="Monotype Corsiva" pitchFamily="66" charset="0"/>
              </a:rPr>
              <a:t>чотирьох</a:t>
            </a:r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600" dirty="0" err="1">
                <a:solidFill>
                  <a:schemeClr val="bg1"/>
                </a:solidFill>
                <a:latin typeface="Monotype Corsiva" pitchFamily="66" charset="0"/>
              </a:rPr>
              <a:t>років</a:t>
            </a:r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600" dirty="0" err="1">
                <a:solidFill>
                  <a:schemeClr val="bg1"/>
                </a:solidFill>
                <a:latin typeface="Monotype Corsiva" pitchFamily="66" charset="0"/>
              </a:rPr>
              <a:t>навчання</a:t>
            </a:r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 вона знала 6 </a:t>
            </a:r>
            <a:r>
              <a:rPr lang="ru-RU" sz="2600" dirty="0" err="1">
                <a:solidFill>
                  <a:schemeClr val="bg1"/>
                </a:solidFill>
                <a:latin typeface="Monotype Corsiva" pitchFamily="66" charset="0"/>
              </a:rPr>
              <a:t>слів</a:t>
            </a:r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, а </a:t>
            </a:r>
            <a:r>
              <a:rPr lang="ru-RU" sz="2600" dirty="0" err="1">
                <a:solidFill>
                  <a:schemeClr val="bg1"/>
                </a:solidFill>
                <a:latin typeface="Monotype Corsiva" pitchFamily="66" charset="0"/>
              </a:rPr>
              <a:t>ще</a:t>
            </a:r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 через 7 – </a:t>
            </a:r>
            <a:r>
              <a:rPr lang="ru-RU" sz="2600" dirty="0" err="1">
                <a:solidFill>
                  <a:schemeClr val="bg1"/>
                </a:solidFill>
                <a:latin typeface="Monotype Corsiva" pitchFamily="66" charset="0"/>
              </a:rPr>
              <a:t>тільки</a:t>
            </a:r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 45, але не </a:t>
            </a:r>
            <a:r>
              <a:rPr lang="ru-RU" sz="2600" dirty="0" err="1">
                <a:solidFill>
                  <a:schemeClr val="bg1"/>
                </a:solidFill>
                <a:latin typeface="Monotype Corsiva" pitchFamily="66" charset="0"/>
              </a:rPr>
              <a:t>навчилася</a:t>
            </a:r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600" dirty="0" err="1">
                <a:solidFill>
                  <a:schemeClr val="bg1"/>
                </a:solidFill>
                <a:latin typeface="Monotype Corsiva" pitchFamily="66" charset="0"/>
              </a:rPr>
              <a:t>складати</a:t>
            </a:r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600" dirty="0" err="1">
                <a:solidFill>
                  <a:schemeClr val="bg1"/>
                </a:solidFill>
                <a:latin typeface="Monotype Corsiva" pitchFamily="66" charset="0"/>
              </a:rPr>
              <a:t>речення</a:t>
            </a:r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. </a:t>
            </a:r>
            <a:r>
              <a:rPr lang="ru-RU" sz="2600" dirty="0" err="1">
                <a:solidFill>
                  <a:schemeClr val="bg1"/>
                </a:solidFill>
                <a:latin typeface="Monotype Corsiva" pitchFamily="66" charset="0"/>
              </a:rPr>
              <a:t>Усі</a:t>
            </a:r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600" dirty="0" err="1">
                <a:solidFill>
                  <a:schemeClr val="bg1"/>
                </a:solidFill>
                <a:latin typeface="Monotype Corsiva" pitchFamily="66" charset="0"/>
              </a:rPr>
              <a:t>діти</a:t>
            </a:r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600" dirty="0" err="1">
                <a:solidFill>
                  <a:schemeClr val="bg1"/>
                </a:solidFill>
                <a:latin typeface="Monotype Corsiva" pitchFamily="66" charset="0"/>
              </a:rPr>
              <a:t>видавали</a:t>
            </a:r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600" dirty="0" err="1">
                <a:solidFill>
                  <a:schemeClr val="bg1"/>
                </a:solidFill>
                <a:latin typeface="Monotype Corsiva" pitchFamily="66" charset="0"/>
              </a:rPr>
              <a:t>нечленороздільні</a:t>
            </a:r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 звуки, не </a:t>
            </a:r>
            <a:r>
              <a:rPr lang="ru-RU" sz="2600" dirty="0" err="1">
                <a:solidFill>
                  <a:schemeClr val="bg1"/>
                </a:solidFill>
                <a:latin typeface="Monotype Corsiva" pitchFamily="66" charset="0"/>
              </a:rPr>
              <a:t>вміли</a:t>
            </a:r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600" dirty="0" err="1">
                <a:solidFill>
                  <a:schemeClr val="bg1"/>
                </a:solidFill>
                <a:latin typeface="Monotype Corsiva" pitchFamily="66" charset="0"/>
              </a:rPr>
              <a:t>ходити</a:t>
            </a:r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, </a:t>
            </a:r>
            <a:r>
              <a:rPr lang="ru-RU" sz="2600" dirty="0" err="1">
                <a:solidFill>
                  <a:schemeClr val="bg1"/>
                </a:solidFill>
                <a:latin typeface="Monotype Corsiva" pitchFamily="66" charset="0"/>
              </a:rPr>
              <a:t>мали</a:t>
            </a:r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600" dirty="0" err="1">
                <a:solidFill>
                  <a:schemeClr val="bg1"/>
                </a:solidFill>
                <a:latin typeface="Monotype Corsiva" pitchFamily="66" charset="0"/>
              </a:rPr>
              <a:t>велику</a:t>
            </a:r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 силу </a:t>
            </a:r>
            <a:r>
              <a:rPr lang="ru-RU" sz="2600" dirty="0" err="1">
                <a:solidFill>
                  <a:schemeClr val="bg1"/>
                </a:solidFill>
                <a:latin typeface="Monotype Corsiva" pitchFamily="66" charset="0"/>
              </a:rPr>
              <a:t>м’язів</a:t>
            </a:r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 і </a:t>
            </a:r>
            <a:r>
              <a:rPr lang="ru-RU" sz="2600" dirty="0" err="1">
                <a:solidFill>
                  <a:schemeClr val="bg1"/>
                </a:solidFill>
                <a:latin typeface="Monotype Corsiva" pitchFamily="66" charset="0"/>
              </a:rPr>
              <a:t>сприт­ність</a:t>
            </a:r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, </a:t>
            </a:r>
            <a:r>
              <a:rPr lang="ru-RU" sz="2600" dirty="0" err="1">
                <a:solidFill>
                  <a:schemeClr val="bg1"/>
                </a:solidFill>
                <a:latin typeface="Monotype Corsiva" pitchFamily="66" charset="0"/>
              </a:rPr>
              <a:t>швидко</a:t>
            </a:r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600" dirty="0" err="1">
                <a:solidFill>
                  <a:schemeClr val="bg1"/>
                </a:solidFill>
                <a:latin typeface="Monotype Corsiva" pitchFamily="66" charset="0"/>
              </a:rPr>
              <a:t>бігали</a:t>
            </a:r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. Мали добре </a:t>
            </a:r>
            <a:r>
              <a:rPr lang="ru-RU" sz="2600" dirty="0" err="1">
                <a:solidFill>
                  <a:schemeClr val="bg1"/>
                </a:solidFill>
                <a:latin typeface="Monotype Corsiva" pitchFamily="66" charset="0"/>
              </a:rPr>
              <a:t>розвинені</a:t>
            </a:r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600" dirty="0" err="1">
                <a:solidFill>
                  <a:schemeClr val="bg1"/>
                </a:solidFill>
                <a:latin typeface="Monotype Corsiva" pitchFamily="66" charset="0"/>
              </a:rPr>
              <a:t>зір</a:t>
            </a:r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, слух і нюх у них. </a:t>
            </a:r>
            <a:r>
              <a:rPr lang="ru-RU" sz="2600" dirty="0" err="1">
                <a:solidFill>
                  <a:schemeClr val="bg1"/>
                </a:solidFill>
                <a:latin typeface="Monotype Corsiva" pitchFamily="66" charset="0"/>
              </a:rPr>
              <a:t>Навіть</a:t>
            </a:r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600" dirty="0" err="1">
                <a:solidFill>
                  <a:schemeClr val="bg1"/>
                </a:solidFill>
                <a:latin typeface="Monotype Corsiva" pitchFamily="66" charset="0"/>
              </a:rPr>
              <a:t>після</a:t>
            </a:r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600" dirty="0" err="1">
                <a:solidFill>
                  <a:schemeClr val="bg1"/>
                </a:solidFill>
                <a:latin typeface="Monotype Corsiva" pitchFamily="66" charset="0"/>
              </a:rPr>
              <a:t>тривалого</a:t>
            </a:r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600" dirty="0" err="1">
                <a:solidFill>
                  <a:schemeClr val="bg1"/>
                </a:solidFill>
                <a:latin typeface="Monotype Corsiva" pitchFamily="66" charset="0"/>
              </a:rPr>
              <a:t>перебування</a:t>
            </a:r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600" dirty="0" err="1">
                <a:solidFill>
                  <a:schemeClr val="bg1"/>
                </a:solidFill>
                <a:latin typeface="Monotype Corsiva" pitchFamily="66" charset="0"/>
              </a:rPr>
              <a:t>серед</a:t>
            </a:r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 людей так і не </a:t>
            </a:r>
            <a:r>
              <a:rPr lang="ru-RU" sz="2600" dirty="0" err="1">
                <a:solidFill>
                  <a:schemeClr val="bg1"/>
                </a:solidFill>
                <a:latin typeface="Monotype Corsiva" pitchFamily="66" charset="0"/>
              </a:rPr>
              <a:t>навчилися</a:t>
            </a:r>
            <a:r>
              <a:rPr lang="ru-RU" sz="2600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600" dirty="0" err="1" smtClean="0">
                <a:solidFill>
                  <a:schemeClr val="bg1"/>
                </a:solidFill>
                <a:latin typeface="Monotype Corsiva" pitchFamily="66" charset="0"/>
              </a:rPr>
              <a:t>говорити</a:t>
            </a:r>
            <a:r>
              <a:rPr lang="ru-RU" sz="2600" dirty="0" smtClean="0">
                <a:solidFill>
                  <a:schemeClr val="bg1"/>
                </a:solidFill>
                <a:latin typeface="Monotype Corsiva" pitchFamily="66" charset="0"/>
              </a:rPr>
              <a:t>. </a:t>
            </a:r>
            <a:r>
              <a:rPr lang="ru-RU" sz="2600" b="1" dirty="0" err="1" smtClean="0">
                <a:solidFill>
                  <a:schemeClr val="bg1"/>
                </a:solidFill>
                <a:latin typeface="Monotype Corsiva" pitchFamily="66" charset="0"/>
              </a:rPr>
              <a:t>Чому</a:t>
            </a:r>
            <a:r>
              <a:rPr lang="ru-RU" sz="2600" b="1" dirty="0">
                <a:solidFill>
                  <a:schemeClr val="bg1"/>
                </a:solidFill>
                <a:latin typeface="Monotype Corsiva" pitchFamily="66" charset="0"/>
              </a:rPr>
              <a:t>?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73450">
            <a:off x="8469779" y="4151520"/>
            <a:ext cx="2956786" cy="227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584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2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724</TotalTime>
  <Words>1094</Words>
  <Application>Microsoft Office PowerPoint</Application>
  <PresentationFormat>Произвольный</PresentationFormat>
  <Paragraphs>177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Тема2</vt:lpstr>
      <vt:lpstr>Сигнальні системи. Мова. Мислення та свідомість</vt:lpstr>
      <vt:lpstr>Пригадайте:</vt:lpstr>
      <vt:lpstr>Презентация PowerPoint</vt:lpstr>
      <vt:lpstr> Для чого людині навчатися?</vt:lpstr>
      <vt:lpstr>Презентация PowerPoint</vt:lpstr>
      <vt:lpstr>Психічні процеси – це процеси відображення людиною об’єктивної дійсності за допомогою ЦНС</vt:lpstr>
      <vt:lpstr>Презентация PowerPoint</vt:lpstr>
      <vt:lpstr>Сигнальні системи – це системи безумовно- і умовно-рефлекторних звязків, які сигналізують про початок певної події</vt:lpstr>
      <vt:lpstr>Презентация PowerPoint</vt:lpstr>
      <vt:lpstr>Презентация PowerPoint</vt:lpstr>
      <vt:lpstr>Презентация PowerPoint</vt:lpstr>
      <vt:lpstr>Презентация PowerPoint</vt:lpstr>
      <vt:lpstr>Мова</vt:lpstr>
      <vt:lpstr>Подумайте!</vt:lpstr>
      <vt:lpstr>– це процес чуттєвого відображення в мозку людини окремих предметів та явищ за допомогою органів чуттів </vt:lpstr>
      <vt:lpstr>– це процес чуттєвого відображення в мозку людини цілісних образів</vt:lpstr>
      <vt:lpstr>– це психофізіологічний процес, що забезпечує відображення в мозку людини предметів і явищ навколишнього світу у зв’язках та відношеннях</vt:lpstr>
      <vt:lpstr>Презентация PowerPoint</vt:lpstr>
      <vt:lpstr>Види мислення:</vt:lpstr>
      <vt:lpstr>– це психофізіологічний процес, що забезпечує відображення в мозку людини предметів і явищ навколишнього світу у зв’язках та відношеннях</vt:lpstr>
      <vt:lpstr>– це психофізіологічний процес, що забезпечує відображення в мозку людини предметів і явищ навколишнього світу у зв’язках та відношеннях</vt:lpstr>
      <vt:lpstr>– це здатність людини пізнавати навколишній світ і себе за допомогою мислення і розуму, внаслідок чого формується інтелект</vt:lpstr>
      <vt:lpstr>Презентация PowerPoint</vt:lpstr>
      <vt:lpstr>Презентация PowerPoint</vt:lpstr>
      <vt:lpstr>Психічні процеси – це процеси відображення людиною об’єктивної дійсності за допомогою ЦНС</vt:lpstr>
      <vt:lpstr>Презентация PowerPoint</vt:lpstr>
      <vt:lpstr>Чи залишились запитання?</vt:lpstr>
      <vt:lpstr>Дякую за увагу!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Ирина</cp:lastModifiedBy>
  <cp:revision>192</cp:revision>
  <dcterms:created xsi:type="dcterms:W3CDTF">2020-03-27T15:43:10Z</dcterms:created>
  <dcterms:modified xsi:type="dcterms:W3CDTF">2020-04-24T18:22:04Z</dcterms:modified>
</cp:coreProperties>
</file>