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5"/>
  </p:notesMasterIdLst>
  <p:sldIdLst>
    <p:sldId id="263" r:id="rId2"/>
    <p:sldId id="256" r:id="rId3"/>
    <p:sldId id="36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03EB"/>
    <a:srgbClr val="130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71F2B-E5C8-4442-8AAB-AE24C85C8E2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06729-A6E2-4599-9E03-FEB391389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14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907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327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728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8631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392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153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080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544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38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970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199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679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6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15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75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929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2839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moodle.znu.edu.ua/course/view.php?id=1399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oodle.znu.edu.ua/course/view.php?id=13998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3F3F13-E49F-40E5-BC0D-7936241D3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Презентація курсу</a:t>
            </a:r>
            <a:br>
              <a:rPr lang="uk-UA" dirty="0"/>
            </a:br>
            <a:r>
              <a:rPr lang="ru-RU" dirty="0"/>
              <a:t>"</a:t>
            </a:r>
            <a:r>
              <a:rPr lang="ru-RU" b="1" dirty="0" err="1">
                <a:hlinkClick r:id="rId2" tooltip="Інтернет-просування персонал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Інтернет-просування</a:t>
            </a:r>
            <a:r>
              <a:rPr lang="ru-RU" b="1" dirty="0">
                <a:hlinkClick r:id="rId2" tooltip="Інтернет-просування персонал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персоналу</a:t>
            </a:r>
            <a:r>
              <a:rPr lang="ru-RU" b="1" dirty="0">
                <a:effectLst/>
              </a:rPr>
              <a:t>"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054E95B-1000-4BEC-A970-DE287FB448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1857" y="734511"/>
            <a:ext cx="7876978" cy="300194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297CD11-D1D2-4767-9692-1D15FE8DDF20}"/>
              </a:ext>
            </a:extLst>
          </p:cNvPr>
          <p:cNvSpPr txBox="1"/>
          <p:nvPr/>
        </p:nvSpPr>
        <p:spPr>
          <a:xfrm>
            <a:off x="8583856" y="6286113"/>
            <a:ext cx="33483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 err="1"/>
              <a:t>К.е.н</a:t>
            </a:r>
            <a:r>
              <a:rPr lang="uk-UA" dirty="0"/>
              <a:t>., доц. </a:t>
            </a:r>
            <a:r>
              <a:rPr lang="uk-UA" dirty="0" err="1"/>
              <a:t>Малтиз</a:t>
            </a:r>
            <a:r>
              <a:rPr lang="uk-UA" dirty="0"/>
              <a:t> В.В.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0887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7736" y="2899148"/>
            <a:ext cx="8001000" cy="297180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1800" b="1" dirty="0" err="1">
                <a:solidFill>
                  <a:schemeClr val="bg2">
                    <a:lumMod val="75000"/>
                  </a:schemeClr>
                </a:solidFill>
                <a:hlinkClick r:id="rId2" tooltip="Інтернет-просування персонал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Інтернет-просування</a:t>
            </a:r>
            <a:r>
              <a:rPr lang="ru-RU" sz="1800" b="1" dirty="0">
                <a:solidFill>
                  <a:schemeClr val="bg2">
                    <a:lumMod val="75000"/>
                  </a:schemeClr>
                </a:solidFill>
                <a:hlinkClick r:id="rId2" tooltip="Інтернет-просування персонал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персоналу</a:t>
            </a:r>
            <a:r>
              <a:rPr lang="ru-RU" sz="18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1800" b="1" dirty="0"/>
              <a:t>– </a:t>
            </a:r>
            <a:r>
              <a:rPr lang="ru-RU" sz="1800" b="1" dirty="0" err="1"/>
              <a:t>це</a:t>
            </a:r>
            <a:r>
              <a:rPr lang="ru-RU" sz="1800" b="1" dirty="0"/>
              <a:t> </a:t>
            </a:r>
            <a:r>
              <a:rPr lang="ru-RU" sz="1800" b="1" dirty="0" err="1"/>
              <a:t>дисципліна</a:t>
            </a:r>
            <a:r>
              <a:rPr lang="ru-RU" sz="1800" b="1" dirty="0"/>
              <a:t>, </a:t>
            </a:r>
            <a:r>
              <a:rPr lang="ru-RU" sz="1800" b="1" dirty="0" err="1"/>
              <a:t>що</a:t>
            </a:r>
            <a:r>
              <a:rPr lang="ru-RU" sz="1800" b="1" dirty="0"/>
              <a:t> направлена на </a:t>
            </a:r>
            <a:r>
              <a:rPr lang="ru-RU" sz="1800" b="1" dirty="0" err="1"/>
              <a:t>використання</a:t>
            </a:r>
            <a:r>
              <a:rPr lang="ru-RU" sz="1800" b="1" dirty="0"/>
              <a:t> </a:t>
            </a:r>
            <a:r>
              <a:rPr lang="ru-RU" sz="1800" b="1" dirty="0" err="1"/>
              <a:t>соціальних</a:t>
            </a:r>
            <a:r>
              <a:rPr lang="ru-RU" sz="1800" b="1" dirty="0"/>
              <a:t> мереж для </a:t>
            </a:r>
            <a:r>
              <a:rPr lang="ru-RU" sz="1800" b="1" dirty="0" err="1"/>
              <a:t>просування</a:t>
            </a:r>
            <a:r>
              <a:rPr lang="ru-RU" sz="1800" b="1" dirty="0"/>
              <a:t> персоналу. В </a:t>
            </a:r>
            <a:r>
              <a:rPr lang="ru-RU" sz="1800" b="1" dirty="0" err="1"/>
              <a:t>ході</a:t>
            </a:r>
            <a:r>
              <a:rPr lang="ru-RU" sz="1800" b="1" dirty="0"/>
              <a:t> </a:t>
            </a:r>
            <a:r>
              <a:rPr lang="ru-RU" sz="1800" b="1" dirty="0" err="1"/>
              <a:t>вивчення</a:t>
            </a:r>
            <a:r>
              <a:rPr lang="ru-RU" sz="1800" b="1" dirty="0"/>
              <a:t> </a:t>
            </a:r>
            <a:r>
              <a:rPr lang="ru-RU" sz="1800" b="1" dirty="0" err="1"/>
              <a:t>дисципліни</a:t>
            </a:r>
            <a:r>
              <a:rPr lang="ru-RU" sz="1800" b="1" dirty="0"/>
              <a:t> </a:t>
            </a:r>
            <a:r>
              <a:rPr lang="ru-RU" sz="1800" b="1" dirty="0" err="1"/>
              <a:t>здобувачі</a:t>
            </a:r>
            <a:r>
              <a:rPr lang="ru-RU" sz="1800" b="1" dirty="0"/>
              <a:t> </a:t>
            </a:r>
            <a:r>
              <a:rPr lang="ru-RU" sz="1800" b="1" dirty="0" err="1"/>
              <a:t>освіти</a:t>
            </a:r>
            <a:r>
              <a:rPr lang="ru-RU" sz="1800" b="1" dirty="0"/>
              <a:t> </a:t>
            </a:r>
            <a:r>
              <a:rPr lang="ru-RU" sz="1800" b="1" dirty="0" err="1"/>
              <a:t>вчаться</a:t>
            </a:r>
            <a:r>
              <a:rPr lang="ru-RU" sz="1800" b="1" dirty="0"/>
              <a:t> </a:t>
            </a:r>
            <a:r>
              <a:rPr lang="ru-RU" sz="1800" b="1" dirty="0" err="1"/>
              <a:t>формувати</a:t>
            </a:r>
            <a:r>
              <a:rPr lang="ru-RU" sz="1800" b="1" dirty="0"/>
              <a:t> </a:t>
            </a:r>
            <a:r>
              <a:rPr lang="ru-RU" sz="1800" b="1" dirty="0" err="1"/>
              <a:t>електронне</a:t>
            </a:r>
            <a:r>
              <a:rPr lang="ru-RU" sz="1800" b="1" dirty="0"/>
              <a:t> </a:t>
            </a:r>
            <a:r>
              <a:rPr lang="ru-RU" sz="1800" b="1" dirty="0" err="1"/>
              <a:t>тіло</a:t>
            </a:r>
            <a:r>
              <a:rPr lang="ru-RU" sz="1800" b="1" dirty="0"/>
              <a:t> </a:t>
            </a:r>
            <a:r>
              <a:rPr lang="ru-RU" sz="1800" b="1" dirty="0" err="1"/>
              <a:t>фахівця</a:t>
            </a:r>
            <a:r>
              <a:rPr lang="ru-RU" sz="1800" b="1" dirty="0"/>
              <a:t>, </a:t>
            </a:r>
            <a:r>
              <a:rPr lang="ru-RU" sz="1800" b="1" dirty="0" err="1"/>
              <a:t>діджіталізувати</a:t>
            </a:r>
            <a:r>
              <a:rPr lang="ru-RU" sz="1800" b="1" dirty="0"/>
              <a:t> і </a:t>
            </a:r>
            <a:r>
              <a:rPr lang="ru-RU" sz="1800" b="1" dirty="0" err="1"/>
              <a:t>просувати</a:t>
            </a:r>
            <a:r>
              <a:rPr lang="ru-RU" sz="1800" b="1" dirty="0"/>
              <a:t> </a:t>
            </a:r>
            <a:r>
              <a:rPr lang="ru-RU" sz="1800" b="1" dirty="0" err="1"/>
              <a:t>свої</a:t>
            </a:r>
            <a:r>
              <a:rPr lang="ru-RU" sz="1800" b="1" dirty="0"/>
              <a:t> </a:t>
            </a:r>
            <a:r>
              <a:rPr lang="ru-RU" sz="1800" b="1" dirty="0" err="1"/>
              <a:t>основні</a:t>
            </a:r>
            <a:r>
              <a:rPr lang="ru-RU" sz="1800" b="1" dirty="0"/>
              <a:t> </a:t>
            </a:r>
            <a:r>
              <a:rPr lang="ru-RU" sz="1800" b="1" dirty="0" err="1"/>
              <a:t>вміння</a:t>
            </a:r>
            <a:r>
              <a:rPr lang="ru-RU" sz="1800" b="1" dirty="0"/>
              <a:t> та </a:t>
            </a:r>
            <a:r>
              <a:rPr lang="ru-RU" sz="1800" b="1" dirty="0" err="1"/>
              <a:t>навички</a:t>
            </a:r>
            <a:r>
              <a:rPr lang="ru-RU" sz="1800" b="1" dirty="0"/>
              <a:t>, </a:t>
            </a:r>
            <a:r>
              <a:rPr lang="ru-RU" sz="1800" b="1" dirty="0" err="1"/>
              <a:t>професійно</a:t>
            </a:r>
            <a:r>
              <a:rPr lang="ru-RU" sz="1800" b="1" dirty="0"/>
              <a:t> </a:t>
            </a:r>
            <a:r>
              <a:rPr lang="ru-RU" sz="1800" b="1" dirty="0" err="1"/>
              <a:t>наповнювати</a:t>
            </a:r>
            <a:r>
              <a:rPr lang="ru-RU" sz="1800" b="1" dirty="0"/>
              <a:t> </a:t>
            </a:r>
            <a:r>
              <a:rPr lang="ru-RU" sz="1800" b="1" dirty="0" err="1"/>
              <a:t>інтерне-сторінку</a:t>
            </a:r>
            <a:r>
              <a:rPr lang="ru-RU" sz="1800" b="1" dirty="0"/>
              <a:t> </a:t>
            </a:r>
            <a:r>
              <a:rPr lang="ru-RU" sz="1800" b="1" dirty="0" err="1"/>
              <a:t>інформацією</a:t>
            </a:r>
            <a:r>
              <a:rPr lang="ru-RU" sz="1800" b="1" dirty="0"/>
              <a:t>, </a:t>
            </a:r>
            <a:r>
              <a:rPr lang="ru-RU" sz="1800" b="1" dirty="0" err="1"/>
              <a:t>формувати</a:t>
            </a:r>
            <a:r>
              <a:rPr lang="ru-RU" sz="1800" b="1" dirty="0"/>
              <a:t> </a:t>
            </a:r>
            <a:r>
              <a:rPr lang="ru-RU" sz="1800" b="1" dirty="0" err="1"/>
              <a:t>візуал</a:t>
            </a:r>
            <a:r>
              <a:rPr lang="ru-RU" sz="1800" b="1" dirty="0"/>
              <a:t> та </a:t>
            </a:r>
            <a:r>
              <a:rPr lang="ru-RU" sz="1800" b="1" dirty="0" err="1"/>
              <a:t>збалансований</a:t>
            </a:r>
            <a:r>
              <a:rPr lang="ru-RU" sz="1800" b="1" dirty="0"/>
              <a:t> контент, в </a:t>
            </a:r>
            <a:r>
              <a:rPr lang="ru-RU" sz="1800" b="1" dirty="0" err="1"/>
              <a:t>результаті</a:t>
            </a:r>
            <a:r>
              <a:rPr lang="ru-RU" sz="1800" b="1" dirty="0"/>
              <a:t> </a:t>
            </a:r>
            <a:r>
              <a:rPr lang="ru-RU" sz="1800" b="1" dirty="0" err="1"/>
              <a:t>вивчення</a:t>
            </a:r>
            <a:r>
              <a:rPr lang="ru-RU" sz="1800" b="1" dirty="0"/>
              <a:t> </a:t>
            </a:r>
            <a:r>
              <a:rPr lang="ru-RU" sz="1800" b="1" dirty="0" err="1"/>
              <a:t>дисципліни</a:t>
            </a:r>
            <a:r>
              <a:rPr lang="ru-RU" sz="1800" b="1" dirty="0"/>
              <a:t>, </a:t>
            </a:r>
            <a:r>
              <a:rPr lang="ru-RU" sz="1800" b="1" dirty="0" err="1"/>
              <a:t>студенти</a:t>
            </a:r>
            <a:r>
              <a:rPr lang="ru-RU" sz="1800" b="1" dirty="0"/>
              <a:t> </a:t>
            </a:r>
            <a:r>
              <a:rPr lang="ru-RU" sz="1800" b="1" dirty="0" err="1"/>
              <a:t>можеть</a:t>
            </a:r>
            <a:r>
              <a:rPr lang="ru-RU" sz="1800" b="1" dirty="0"/>
              <a:t> </a:t>
            </a:r>
            <a:r>
              <a:rPr lang="ru-RU" sz="1800" b="1" dirty="0" err="1"/>
              <a:t>вміло</a:t>
            </a:r>
            <a:r>
              <a:rPr lang="ru-RU" sz="1800" b="1" dirty="0"/>
              <a:t> </a:t>
            </a:r>
            <a:r>
              <a:rPr lang="ru-RU" sz="1800" b="1" dirty="0" err="1"/>
              <a:t>просувати</a:t>
            </a:r>
            <a:r>
              <a:rPr lang="ru-RU" sz="1800" b="1" dirty="0"/>
              <a:t> себе як </a:t>
            </a:r>
            <a:r>
              <a:rPr lang="ru-RU" sz="1800" b="1" dirty="0" err="1"/>
              <a:t>фахівця</a:t>
            </a:r>
            <a:r>
              <a:rPr lang="ru-RU" sz="1800" b="1" dirty="0"/>
              <a:t>, </a:t>
            </a:r>
            <a:r>
              <a:rPr lang="ru-RU" sz="1800" b="1" dirty="0" err="1"/>
              <a:t>демонструвати</a:t>
            </a:r>
            <a:r>
              <a:rPr lang="ru-RU" sz="1800" b="1" dirty="0"/>
              <a:t>, </a:t>
            </a:r>
            <a:r>
              <a:rPr lang="ru-RU" sz="1800" b="1" dirty="0" err="1"/>
              <a:t>рекламувати</a:t>
            </a:r>
            <a:r>
              <a:rPr lang="ru-RU" sz="1800" b="1" dirty="0"/>
              <a:t> </a:t>
            </a:r>
            <a:r>
              <a:rPr lang="ru-RU" sz="1800" b="1" dirty="0" err="1"/>
              <a:t>свої</a:t>
            </a:r>
            <a:r>
              <a:rPr lang="ru-RU" sz="1800" b="1" dirty="0"/>
              <a:t> </a:t>
            </a:r>
            <a:r>
              <a:rPr lang="ru-RU" sz="1800" b="1" dirty="0" err="1"/>
              <a:t>вміння</a:t>
            </a:r>
            <a:r>
              <a:rPr lang="ru-RU" sz="1800" b="1" dirty="0"/>
              <a:t>, </a:t>
            </a:r>
            <a:r>
              <a:rPr lang="ru-RU" sz="1800" b="1" dirty="0" err="1"/>
              <a:t>презентувати</a:t>
            </a:r>
            <a:r>
              <a:rPr lang="ru-RU" sz="1800" b="1" dirty="0"/>
              <a:t> себе як </a:t>
            </a:r>
            <a:r>
              <a:rPr lang="ru-RU" sz="1800" b="1" dirty="0" err="1"/>
              <a:t>професіонала</a:t>
            </a:r>
            <a:r>
              <a:rPr lang="ru-RU" sz="1800" b="1" dirty="0"/>
              <a:t> в </a:t>
            </a:r>
            <a:r>
              <a:rPr lang="ru-RU" sz="1800" b="1" dirty="0" err="1"/>
              <a:t>тій</a:t>
            </a:r>
            <a:r>
              <a:rPr lang="ru-RU" sz="1800" b="1" dirty="0"/>
              <a:t> </a:t>
            </a:r>
            <a:r>
              <a:rPr lang="ru-RU" sz="1800" b="1" dirty="0" err="1"/>
              <a:t>чи</a:t>
            </a:r>
            <a:r>
              <a:rPr lang="ru-RU" sz="1800" b="1" dirty="0"/>
              <a:t> </a:t>
            </a:r>
            <a:r>
              <a:rPr lang="ru-RU" sz="1800" b="1" dirty="0" err="1"/>
              <a:t>іншій</a:t>
            </a:r>
            <a:r>
              <a:rPr lang="ru-RU" sz="1800" b="1" dirty="0"/>
              <a:t> </a:t>
            </a:r>
            <a:r>
              <a:rPr lang="ru-RU" sz="1800" b="1" dirty="0" err="1"/>
              <a:t>сфері</a:t>
            </a:r>
            <a:r>
              <a:rPr lang="ru-RU" sz="1800" b="1" dirty="0"/>
              <a:t>, </a:t>
            </a:r>
            <a:r>
              <a:rPr lang="ru-RU" sz="1800" b="1" dirty="0" err="1"/>
              <a:t>дізнатися</a:t>
            </a:r>
            <a:r>
              <a:rPr lang="ru-RU" sz="1800" b="1" dirty="0"/>
              <a:t> про </a:t>
            </a:r>
            <a:r>
              <a:rPr lang="ru-RU" sz="1800" b="1" dirty="0" err="1"/>
              <a:t>сучасні</a:t>
            </a:r>
            <a:r>
              <a:rPr lang="ru-RU" sz="1800" b="1" dirty="0"/>
              <a:t> </a:t>
            </a:r>
            <a:r>
              <a:rPr lang="ru-RU" sz="1800" b="1" dirty="0" err="1"/>
              <a:t>методи</a:t>
            </a:r>
            <a:r>
              <a:rPr lang="ru-RU" sz="1800" b="1" dirty="0"/>
              <a:t> </a:t>
            </a:r>
            <a:r>
              <a:rPr lang="ru-RU" sz="1800" b="1" dirty="0" err="1"/>
              <a:t>просування</a:t>
            </a:r>
            <a:r>
              <a:rPr lang="ru-RU" sz="1800" b="1" dirty="0"/>
              <a:t>, </a:t>
            </a:r>
            <a:r>
              <a:rPr lang="ru-RU" sz="1800" b="1" dirty="0" err="1"/>
              <a:t>оперувати</a:t>
            </a:r>
            <a:r>
              <a:rPr lang="ru-RU" sz="1800" b="1" dirty="0"/>
              <a:t> </a:t>
            </a:r>
            <a:r>
              <a:rPr lang="ru-RU" sz="1800" b="1" dirty="0" err="1"/>
              <a:t>сучасними</a:t>
            </a:r>
            <a:r>
              <a:rPr lang="ru-RU" sz="1800" b="1" dirty="0"/>
              <a:t> </a:t>
            </a:r>
            <a:r>
              <a:rPr lang="ru-RU" sz="1800" b="1" dirty="0" err="1"/>
              <a:t>знаннями</a:t>
            </a:r>
            <a:r>
              <a:rPr lang="ru-RU" sz="1800" b="1" dirty="0"/>
              <a:t> </a:t>
            </a:r>
            <a:r>
              <a:rPr lang="ru-RU" sz="1800" b="1" dirty="0" err="1"/>
              <a:t>щодо</a:t>
            </a:r>
            <a:r>
              <a:rPr lang="ru-RU" sz="1800" b="1" dirty="0"/>
              <a:t> </a:t>
            </a:r>
            <a:r>
              <a:rPr lang="ru-RU" sz="1800" b="1" dirty="0" err="1"/>
              <a:t>інтернет</a:t>
            </a:r>
            <a:r>
              <a:rPr lang="ru-RU" sz="1800" b="1" dirty="0"/>
              <a:t> –</a:t>
            </a:r>
            <a:r>
              <a:rPr lang="ru-RU" sz="1800" b="1" dirty="0" err="1"/>
              <a:t>просування</a:t>
            </a:r>
            <a:r>
              <a:rPr lang="ru-RU" sz="1800" b="1" dirty="0"/>
              <a:t> </a:t>
            </a:r>
            <a:r>
              <a:rPr lang="ru-RU" sz="1800" b="1" dirty="0" err="1"/>
              <a:t>фахівця</a:t>
            </a:r>
            <a:r>
              <a:rPr lang="ru-RU" sz="1800" b="1" dirty="0"/>
              <a:t> та персоналу.</a:t>
            </a:r>
            <a:endParaRPr lang="en-US" sz="25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593" y="6325354"/>
            <a:ext cx="1971429" cy="3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698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D6927A-1801-4448-BFD8-69359F5D3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3764" y="2089365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 НАВЧАННЯ:</a:t>
            </a:r>
            <a:br>
              <a:rPr lang="uk-UA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uk-UA" dirty="0"/>
            </a:br>
            <a:r>
              <a:rPr lang="uk-UA" dirty="0"/>
              <a:t>Під час вивчення дисципліни використовуються такі сучасні методи навчання:</a:t>
            </a:r>
            <a:br>
              <a:rPr lang="uk-UA" dirty="0"/>
            </a:br>
            <a:br>
              <a:rPr lang="uk-UA" dirty="0"/>
            </a:br>
            <a:r>
              <a:rPr lang="uk-UA" dirty="0"/>
              <a:t>Групові завдання</a:t>
            </a:r>
            <a:br>
              <a:rPr lang="uk-UA" dirty="0"/>
            </a:br>
            <a:r>
              <a:rPr lang="uk-UA" dirty="0"/>
              <a:t>кейси</a:t>
            </a:r>
            <a:br>
              <a:rPr lang="uk-UA" dirty="0"/>
            </a:br>
            <a:r>
              <a:rPr lang="uk-UA" dirty="0"/>
              <a:t>ділові ігри</a:t>
            </a:r>
            <a:br>
              <a:rPr lang="uk-UA" dirty="0"/>
            </a:br>
            <a:r>
              <a:rPr lang="uk-UA" dirty="0"/>
              <a:t>демонстративний матеріал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8182741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145</TotalTime>
  <Words>141</Words>
  <Application>Microsoft Office PowerPoint</Application>
  <PresentationFormat>Широкоэкранный</PresentationFormat>
  <Paragraphs>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Calibri</vt:lpstr>
      <vt:lpstr>Century Gothic</vt:lpstr>
      <vt:lpstr>Wingdings 3</vt:lpstr>
      <vt:lpstr>Сектор</vt:lpstr>
      <vt:lpstr>Презентація курсу "Інтернет-просування персоналу"</vt:lpstr>
      <vt:lpstr>Інтернет-просування персоналу – це дисципліна, що направлена на використання соціальних мереж для просування персоналу. В ході вивчення дисципліни здобувачі освіти вчаться формувати електронне тіло фахівця, діджіталізувати і просувати свої основні вміння та навички, професійно наповнювати інтерне-сторінку інформацією, формувати візуал та збалансований контент, в результаті вивчення дисципліни, студенти можеть вміло просувати себе як фахівця, демонструвати, рекламувати свої вміння, презентувати себе як професіонала в тій чи іншій сфері, дізнатися про сучасні методи просування, оперувати сучасними знаннями щодо інтернет –просування фахівця та персоналу.</vt:lpstr>
      <vt:lpstr>МЕТОДИ НАВЧАННЯ:  Під час вивчення дисципліни використовуються такі сучасні методи навчання:  Групові завдання кейси ділові ігри демонстративний матеріал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Соціальні мережі та їх значення в інтернет-маркетингу</dc:title>
  <dc:creator>Олег Могитич</dc:creator>
  <cp:lastModifiedBy>Komp</cp:lastModifiedBy>
  <cp:revision>16</cp:revision>
  <dcterms:created xsi:type="dcterms:W3CDTF">2016-08-24T04:28:02Z</dcterms:created>
  <dcterms:modified xsi:type="dcterms:W3CDTF">2021-12-09T13:43:27Z</dcterms:modified>
</cp:coreProperties>
</file>