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7A3E99F-60ED-4E12-B7A8-139B94410D8C}" type="datetimeFigureOut">
              <a:rPr lang="uk-UA" smtClean="0"/>
              <a:t>20.01.2020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A87A8ED-343E-4D24-A50B-D29F3868940F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E99F-60ED-4E12-B7A8-139B94410D8C}" type="datetimeFigureOut">
              <a:rPr lang="uk-UA" smtClean="0"/>
              <a:t>20.01.2020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7A8ED-343E-4D24-A50B-D29F386894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E99F-60ED-4E12-B7A8-139B94410D8C}" type="datetimeFigureOut">
              <a:rPr lang="uk-UA" smtClean="0"/>
              <a:t>20.01.2020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7A8ED-343E-4D24-A50B-D29F386894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A3E99F-60ED-4E12-B7A8-139B94410D8C}" type="datetimeFigureOut">
              <a:rPr lang="uk-UA" smtClean="0"/>
              <a:t>20.01.2020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87A8ED-343E-4D24-A50B-D29F3868940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7A3E99F-60ED-4E12-B7A8-139B94410D8C}" type="datetimeFigureOut">
              <a:rPr lang="uk-UA" smtClean="0"/>
              <a:t>20.01.2020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A87A8ED-343E-4D24-A50B-D29F3868940F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E99F-60ED-4E12-B7A8-139B94410D8C}" type="datetimeFigureOut">
              <a:rPr lang="uk-UA" smtClean="0"/>
              <a:t>20.01.2020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7A8ED-343E-4D24-A50B-D29F3868940F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E99F-60ED-4E12-B7A8-139B94410D8C}" type="datetimeFigureOut">
              <a:rPr lang="uk-UA" smtClean="0"/>
              <a:t>20.01.2020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7A8ED-343E-4D24-A50B-D29F3868940F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A3E99F-60ED-4E12-B7A8-139B94410D8C}" type="datetimeFigureOut">
              <a:rPr lang="uk-UA" smtClean="0"/>
              <a:t>20.01.2020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87A8ED-343E-4D24-A50B-D29F3868940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E99F-60ED-4E12-B7A8-139B94410D8C}" type="datetimeFigureOut">
              <a:rPr lang="uk-UA" smtClean="0"/>
              <a:t>20.01.2020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7A8ED-343E-4D24-A50B-D29F386894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A3E99F-60ED-4E12-B7A8-139B94410D8C}" type="datetimeFigureOut">
              <a:rPr lang="uk-UA" smtClean="0"/>
              <a:t>20.01.2020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87A8ED-343E-4D24-A50B-D29F3868940F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A3E99F-60ED-4E12-B7A8-139B94410D8C}" type="datetimeFigureOut">
              <a:rPr lang="uk-UA" smtClean="0"/>
              <a:t>20.01.2020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87A8ED-343E-4D24-A50B-D29F3868940F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A3E99F-60ED-4E12-B7A8-139B94410D8C}" type="datetimeFigureOut">
              <a:rPr lang="uk-UA" smtClean="0"/>
              <a:t>20.01.2020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A87A8ED-343E-4D24-A50B-D29F386894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96752"/>
            <a:ext cx="6172200" cy="1894362"/>
          </a:xfrm>
        </p:spPr>
        <p:txBody>
          <a:bodyPr/>
          <a:lstStyle/>
          <a:p>
            <a:pPr algn="ctr"/>
            <a:r>
              <a:rPr lang="uk-UA" dirty="0"/>
              <a:t> </a:t>
            </a:r>
            <a:r>
              <a:rPr lang="uk-UA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ВАЛЮТНЕ РЕГУЛЮВАННЯ ЗОВНІШНЬОЕКОНОМІЧНОЇ </a:t>
            </a:r>
            <a:br>
              <a:rPr lang="uk-UA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В УКРАЇНІ </a:t>
            </a:r>
          </a:p>
        </p:txBody>
      </p:sp>
    </p:spTree>
    <p:extLst>
      <p:ext uri="{BB962C8B-B14F-4D97-AF65-F5344CB8AC3E}">
        <p14:creationId xmlns:p14="http://schemas.microsoft.com/office/powerpoint/2010/main" val="4225714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документами,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ЗЕД,  є  Закон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"ПРО ЗЕД", Закон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порядок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валюті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і Декрет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систему валютного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валютного контролю".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документах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режим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валютного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права  й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69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Україні  використовують  наступні  види  обмежень  на  проведення  валютних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операцій: 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переказів і платежів за кордон, вивіз капіталу, золота, грошових знаків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цінних паперів, репатріація прибутків;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обмеження вільної купівлі й продажу валюти;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здійснення  валютних  операцій  у  центральному  або  спеціально  вповноважених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за створенням і ліквідацією авуарів (засобів, що зберігаються на рахунках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 банках) у країні;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за інвестиціями нерезидентів в економіку країни й резидентів в економіку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країн;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здійснення декларування, попереднього дозволу, контролю або заборони окремих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валютних операцій. </a:t>
            </a:r>
          </a:p>
        </p:txBody>
      </p:sp>
    </p:spTree>
    <p:extLst>
      <p:ext uri="{BB962C8B-B14F-4D97-AF65-F5344CB8AC3E}">
        <p14:creationId xmlns:p14="http://schemas.microsoft.com/office/powerpoint/2010/main" val="3689864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застосують пряме котирування. Офіційний курс гривні до іноземних валют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установлює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НБУ: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щодня - для вільно конвертованих валют;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один раз на місяць для інших валют.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НБУ може встановлювати граничні розміри маржі по операціях на міжбанківському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валютному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ринку України, крім операцій, пов'язаних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фьючерськими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угодами.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28800"/>
            <a:ext cx="3451922" cy="4572000"/>
          </a:xfrm>
        </p:spPr>
      </p:pic>
    </p:spTree>
    <p:extLst>
      <p:ext uri="{BB962C8B-B14F-4D97-AF65-F5344CB8AC3E}">
        <p14:creationId xmlns:p14="http://schemas.microsoft.com/office/powerpoint/2010/main" val="381352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Валютний  курс  -  це  обмінне  співвідношення  між  двома  валютами  або  ціна  однієї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виражена в іншій валюті.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Валютний курс необхідний для: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взаємного  обміну  валютами  при  торгівлі  товарами,  послугами,  при  русі  капіталів 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порівняння цін світових і національних ринків і вартісних показників різних країн;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періодичної переоцінки рахунків банків і фірм в іноземній валюті. </a:t>
            </a:r>
          </a:p>
        </p:txBody>
      </p:sp>
    </p:spTree>
    <p:extLst>
      <p:ext uri="{BB962C8B-B14F-4D97-AF65-F5344CB8AC3E}">
        <p14:creationId xmlns:p14="http://schemas.microsoft.com/office/powerpoint/2010/main" val="3373258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практиці валютного регулювання використовують наступні інструменти: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девальвація  валюти  передбачає  цілеспрямовані  дії  відповідних  структур  з  метою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обмінного курсу власної країни;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ревальвація валюти;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валютна інтервенція;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дисконтна політика - зміна НБУ дисконтної ставки з метою зміни величини валютного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впливу на вартість кредиту на внутрішньому ринку;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протекціоністські заходи - валютні обмеження, режим конвертованості валюти та ін. </a:t>
            </a:r>
          </a:p>
        </p:txBody>
      </p:sp>
    </p:spTree>
    <p:extLst>
      <p:ext uri="{BB962C8B-B14F-4D97-AF65-F5344CB8AC3E}">
        <p14:creationId xmlns:p14="http://schemas.microsoft.com/office/powerpoint/2010/main" val="301967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валютний ринок - механізм, функціонування якого покликано забезпечити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купівлю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 продаж  національних  грошових  одиниць  і  іноземної  валюти  з  метою  їхнього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обслуговування міжнародних платежів, спекуляції, хеджування валютних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Існує  система  міжнародних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валютних організацій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союзів  і  угод,  що  діють  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міждержавній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 транснаціональній  основі,  система  страхування  від  валютного  ризику.  Ця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доповнює й коригує дію ринкових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саморегуляторів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валютного ринку.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36912"/>
            <a:ext cx="4475690" cy="2514432"/>
          </a:xfrm>
        </p:spPr>
      </p:pic>
    </p:spTree>
    <p:extLst>
      <p:ext uri="{BB962C8B-B14F-4D97-AF65-F5344CB8AC3E}">
        <p14:creationId xmlns:p14="http://schemas.microsoft.com/office/powerpoint/2010/main" val="195170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валютного ринку є: 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інституціональних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3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національні й іноземні валютні цінності, певні в Декреті Кабінету Міністрів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"Про  систему  валютного  регулювання  і  валютного  контролю". 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 належать: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валюта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України,  платіжні  документи  та  ін.  цінні  папери,  виражені  у  валюті  України,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валюта, платіжні документи та ін. цінні папери, виражені в іноземній валюті або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металах і банківські метали. </a:t>
            </a:r>
          </a:p>
        </p:txBody>
      </p:sp>
    </p:spTree>
    <p:extLst>
      <p:ext uri="{BB962C8B-B14F-4D97-AF65-F5344CB8AC3E}">
        <p14:creationId xmlns:p14="http://schemas.microsoft.com/office/powerpoint/2010/main" val="288269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валютних операціях різні групи економічних суб'єктів. Основними з них є: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фірми, організації, приватні особи,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займаються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ЗЕД;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посередники:  комерційні  банківські  установи,  що  обслуговують  ЗЕЗ,  біржі,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брокерські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фірми, контори,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трейдери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ін.)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державні  установи,  головними  з  яких  є  валютні  банки  й  державні  казначейства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країн;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спекулянти - професіонали (дилери);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хеджери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інвестори. </a:t>
            </a:r>
          </a:p>
        </p:txBody>
      </p:sp>
    </p:spTree>
    <p:extLst>
      <p:ext uri="{BB962C8B-B14F-4D97-AF65-F5344CB8AC3E}">
        <p14:creationId xmlns:p14="http://schemas.microsoft.com/office/powerpoint/2010/main" val="281174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стан  і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і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 валютному  ринку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три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курсообразуючі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фактори:  стан  платіжного  балансу  країни,  обсяг  ВВП,  процентні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країнах, курс яких рівняється, ріст внутрішніх цін країни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порівнянні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зовнішніми;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регулюючі фактори: пряме державне регулювання і структурні фактори;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фактори  кризового  характеру: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 держбюджету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інфляція,  надмірне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цін,  висока  монополізація  виробництва.  Ці  фактори  знижують  дію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курсообразуючих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факторів. </a:t>
            </a:r>
          </a:p>
        </p:txBody>
      </p:sp>
    </p:spTree>
    <p:extLst>
      <p:ext uri="{BB962C8B-B14F-4D97-AF65-F5344CB8AC3E}">
        <p14:creationId xmlns:p14="http://schemas.microsoft.com/office/powerpoint/2010/main" val="305212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валютного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3478188"/>
            <a:ext cx="5904656" cy="3321369"/>
          </a:xfrm>
        </p:spPr>
      </p:pic>
    </p:spTree>
    <p:extLst>
      <p:ext uri="{BB962C8B-B14F-4D97-AF65-F5344CB8AC3E}">
        <p14:creationId xmlns:p14="http://schemas.microsoft.com/office/powerpoint/2010/main" val="303863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Валютне  регулювання  на  міждержавному  рівні.  Сучасний  механізм  валютного регулювання сформувався після впровадження на основі Ямайської угоди плаваючих курсів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принципу поліцентризму в структурі побудови всієї валютної системи.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регулювання міжнародних валютних відносин виконує МВФ, що керується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уставом Фонду і спільно прийнятими країнами - учасницями постановами 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7128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МВФ  аналізує  виконання  кожною  країною  загальних  зобов'язань  у  сфері  валютних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квітні 1977р. були визначені три основних принципи для країн - учасниць Фонду: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Кожна  країна  не  повинна  допускати  такої  маніпуляції  курсами,  що  давала  б  їй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одержати несправедливі конкурентні переваги над іншими країнами.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Кожна  країна  зобов'язана  здійснювати  валютне  регулювання,  спрямоване  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руйнівних  наслідків,  викликаних  короткостроковим  коливанням  валютних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  проведенні  політики  регулювання  повинні  враховуватися  інтереси  інших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Фонду, включаючи інтереси тих країн, у валютах яких здійснюється інтервенція. </a:t>
            </a:r>
          </a:p>
        </p:txBody>
      </p:sp>
    </p:spTree>
    <p:extLst>
      <p:ext uri="{BB962C8B-B14F-4D97-AF65-F5344CB8AC3E}">
        <p14:creationId xmlns:p14="http://schemas.microsoft.com/office/powerpoint/2010/main" val="319926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</TotalTime>
  <Words>852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 ВАЛЮТНЕ РЕГУЛЮВАННЯ ЗОВНІШНЬОЕКОНОМІЧНОЇ  ДІЯЛЬНОСТІ В УКРАЇНІ </vt:lpstr>
      <vt:lpstr>Презентация PowerPoint</vt:lpstr>
      <vt:lpstr>Таким чином, основними елементами сучасного валютного ринку є: </vt:lpstr>
      <vt:lpstr>Презентация PowerPoint</vt:lpstr>
      <vt:lpstr>У валютних операціях різні групи економічних суб'єктів. Основними з них є: </vt:lpstr>
      <vt:lpstr>На  стан  і  динаміку  попиту  і  пропозиції  на  валютному  ринку  впливає  три  групи  факторів: </vt:lpstr>
      <vt:lpstr>Презентация PowerPoint</vt:lpstr>
      <vt:lpstr>Презентация PowerPoint</vt:lpstr>
      <vt:lpstr>Презентация PowerPoint</vt:lpstr>
      <vt:lpstr>Презентация PowerPoint</vt:lpstr>
      <vt:lpstr>В  Україні  використовують  наступні  види  обмежень  на  проведення  валютних  операцій: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ВАЛЮТНЕ РЕГУЛЮВАННЯ ЗОВНІШНЬОЕКОНОМІЧНОЇ  ДІЯЛЬНОСТІ В УКРАЇНІ </dc:title>
  <dc:creator>user</dc:creator>
  <cp:lastModifiedBy>Наташа</cp:lastModifiedBy>
  <cp:revision>7</cp:revision>
  <dcterms:created xsi:type="dcterms:W3CDTF">2019-04-21T19:47:12Z</dcterms:created>
  <dcterms:modified xsi:type="dcterms:W3CDTF">2020-01-20T16:27:44Z</dcterms:modified>
</cp:coreProperties>
</file>