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 id="2147483780" r:id="rId11"/>
    <p:sldMasterId id="2147483792" r:id="rId12"/>
    <p:sldMasterId id="2147483804" r:id="rId13"/>
    <p:sldMasterId id="2147483816" r:id="rId14"/>
    <p:sldMasterId id="2147483828" r:id="rId15"/>
  </p:sldMasterIdLst>
  <p:sldIdLst>
    <p:sldId id="260" r:id="rId16"/>
    <p:sldId id="259" r:id="rId17"/>
    <p:sldId id="262" r:id="rId18"/>
    <p:sldId id="263" r:id="rId19"/>
    <p:sldId id="273" r:id="rId20"/>
    <p:sldId id="274" r:id="rId21"/>
    <p:sldId id="264" r:id="rId22"/>
    <p:sldId id="265" r:id="rId23"/>
    <p:sldId id="266" r:id="rId24"/>
    <p:sldId id="268" r:id="rId25"/>
    <p:sldId id="269" r:id="rId26"/>
    <p:sldId id="270" r:id="rId27"/>
    <p:sldId id="271" r:id="rId28"/>
    <p:sldId id="267" r:id="rId29"/>
    <p:sldId id="272" r:id="rId3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slide" Target="slides/slide6.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1B87B31-8C45-45B9-8E4F-7E0C74AB3892}"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878919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47702817-762E-464B-95D2-7D0CB2D3F23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408374535"/>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976DB51-5C68-42E3-BFF3-64349FF5800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208581697"/>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EFC42F8A-6B62-4D20-8B83-1CF8B29E95C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68265469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89600A4B-78FD-457D-B1AA-E11F6B2FA70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798528255"/>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6A96CED-B603-4423-95D9-A074BD8B0E5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86369543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8C908076-F844-4E89-A513-B4878140968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423397970"/>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ADA38ADE-6316-41CC-BC2A-7CD519393A4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27480350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B0A97C65-514A-456D-8BAA-6E8B15BF7A41}"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4086984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1C9DF63-72DE-41ED-A5AE-2C31525E333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70375429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BF2F7519-9F64-4630-A4C8-583505BA1A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71969590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3E7ED1F-E3C0-4417-BFCB-86EBBC7246D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280351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305695CD-8B3C-4CF1-9A47-1E51EEC326E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691756333"/>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6D618134-8BDF-4A7D-B53A-FCAE8DCE8273}"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06011955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976DB51-5C68-42E3-BFF3-64349FF5800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635053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EFC42F8A-6B62-4D20-8B83-1CF8B29E95C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019689270"/>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89600A4B-78FD-457D-B1AA-E11F6B2FA70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39450274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6A96CED-B603-4423-95D9-A074BD8B0E5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261082543"/>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8C908076-F844-4E89-A513-B4878140968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118311651"/>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ADA38ADE-6316-41CC-BC2A-7CD519393A4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704525879"/>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B0A97C65-514A-456D-8BAA-6E8B15BF7A41}"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92551458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1C9DF63-72DE-41ED-A5AE-2C31525E333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191636374"/>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BF2F7519-9F64-4630-A4C8-583505BA1A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275355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38914" name="Group 2"/>
          <p:cNvGrpSpPr>
            <a:grpSpLocks/>
          </p:cNvGrpSpPr>
          <p:nvPr/>
        </p:nvGrpSpPr>
        <p:grpSpPr bwMode="auto">
          <a:xfrm>
            <a:off x="3800475" y="1789113"/>
            <a:ext cx="5340350" cy="5056187"/>
            <a:chOff x="2394" y="1127"/>
            <a:chExt cx="3364" cy="3185"/>
          </a:xfrm>
        </p:grpSpPr>
        <p:sp>
          <p:nvSpPr>
            <p:cNvPr id="3891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1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1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18" name="Freeform 6"/>
            <p:cNvSpPr>
              <a:spLocks noEditPoints="1"/>
            </p:cNvSpPr>
            <p:nvPr/>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1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2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2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2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2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24" name="Freeform 12"/>
            <p:cNvSpPr>
              <a:spLocks/>
            </p:cNvSpPr>
            <p:nvPr/>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25" name="Freeform 13"/>
            <p:cNvSpPr>
              <a:spLocks/>
            </p:cNvSpPr>
            <p:nvPr/>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26" name="Freeform 14"/>
            <p:cNvSpPr>
              <a:spLocks/>
            </p:cNvSpPr>
            <p:nvPr/>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27" name="Freeform 15"/>
            <p:cNvSpPr>
              <a:spLocks/>
            </p:cNvSpPr>
            <p:nvPr/>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28" name="Freeform 16"/>
            <p:cNvSpPr>
              <a:spLocks/>
            </p:cNvSpPr>
            <p:nvPr/>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29" name="Freeform 17"/>
            <p:cNvSpPr>
              <a:spLocks noEditPoints="1"/>
            </p:cNvSpPr>
            <p:nvPr/>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0" name="Freeform 18"/>
            <p:cNvSpPr>
              <a:spLocks noEditPoints="1"/>
            </p:cNvSpPr>
            <p:nvPr/>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1" name="Freeform 19"/>
            <p:cNvSpPr>
              <a:spLocks/>
            </p:cNvSpPr>
            <p:nvPr/>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2" name="Freeform 20"/>
            <p:cNvSpPr>
              <a:spLocks noEditPoints="1"/>
            </p:cNvSpPr>
            <p:nvPr/>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3" name="Freeform 21"/>
            <p:cNvSpPr>
              <a:spLocks noEditPoints="1"/>
            </p:cNvSpPr>
            <p:nvPr/>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4" name="Freeform 22"/>
            <p:cNvSpPr>
              <a:spLocks noEditPoints="1"/>
            </p:cNvSpPr>
            <p:nvPr/>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5" name="Freeform 23"/>
            <p:cNvSpPr>
              <a:spLocks/>
            </p:cNvSpPr>
            <p:nvPr/>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6" name="Freeform 24"/>
            <p:cNvSpPr>
              <a:spLocks noEditPoints="1"/>
            </p:cNvSpPr>
            <p:nvPr/>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7" name="Freeform 25"/>
            <p:cNvSpPr>
              <a:spLocks noEditPoints="1"/>
            </p:cNvSpPr>
            <p:nvPr/>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8" name="Freeform 26"/>
            <p:cNvSpPr>
              <a:spLocks noEditPoints="1"/>
            </p:cNvSpPr>
            <p:nvPr/>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3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4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4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42" name="Freeform 30"/>
            <p:cNvSpPr>
              <a:spLocks noEditPoints="1"/>
            </p:cNvSpPr>
            <p:nvPr/>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43" name="Freeform 31"/>
            <p:cNvSpPr>
              <a:spLocks noEditPoints="1"/>
            </p:cNvSpPr>
            <p:nvPr/>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4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4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4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8947" name="Freeform 35"/>
            <p:cNvSpPr>
              <a:spLocks/>
            </p:cNvSpPr>
            <p:nvPr/>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8948" name="Freeform 36"/>
            <p:cNvSpPr>
              <a:spLocks/>
            </p:cNvSpPr>
            <p:nvPr/>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grpSp>
      <p:sp>
        <p:nvSpPr>
          <p:cNvPr id="38949" name="Rectangle 37"/>
          <p:cNvSpPr>
            <a:spLocks noGrp="1" noChangeArrowheads="1"/>
          </p:cNvSpPr>
          <p:nvPr>
            <p:ph type="dt" sz="half" idx="2"/>
          </p:nvPr>
        </p:nvSpPr>
        <p:spPr/>
        <p:txBody>
          <a:bodyPr/>
          <a:lstStyle>
            <a:lvl1pPr>
              <a:defRPr/>
            </a:lvl1pPr>
          </a:lstStyle>
          <a:p>
            <a:endParaRPr lang="uk-UA" altLang="uk-UA">
              <a:solidFill>
                <a:srgbClr val="FFFFFF"/>
              </a:solidFill>
            </a:endParaRPr>
          </a:p>
        </p:txBody>
      </p:sp>
      <p:sp>
        <p:nvSpPr>
          <p:cNvPr id="38950" name="Rectangle 38"/>
          <p:cNvSpPr>
            <a:spLocks noGrp="1" noChangeArrowheads="1"/>
          </p:cNvSpPr>
          <p:nvPr>
            <p:ph type="ftr" sz="quarter" idx="3"/>
          </p:nvPr>
        </p:nvSpPr>
        <p:spPr/>
        <p:txBody>
          <a:bodyPr/>
          <a:lstStyle>
            <a:lvl1pPr>
              <a:defRPr/>
            </a:lvl1pPr>
          </a:lstStyle>
          <a:p>
            <a:endParaRPr lang="uk-UA" altLang="uk-UA">
              <a:solidFill>
                <a:srgbClr val="FFFFFF"/>
              </a:solidFill>
            </a:endParaRPr>
          </a:p>
        </p:txBody>
      </p:sp>
      <p:sp>
        <p:nvSpPr>
          <p:cNvPr id="38951"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uk-UA" altLang="uk-UA" noProof="0" smtClean="0"/>
              <a:t>Образец подзаголовка</a:t>
            </a:r>
          </a:p>
        </p:txBody>
      </p:sp>
      <p:sp>
        <p:nvSpPr>
          <p:cNvPr id="38952" name="Rectangle 40"/>
          <p:cNvSpPr>
            <a:spLocks noGrp="1" noChangeArrowheads="1"/>
          </p:cNvSpPr>
          <p:nvPr>
            <p:ph type="ctrTitle"/>
          </p:nvPr>
        </p:nvSpPr>
        <p:spPr>
          <a:xfrm>
            <a:off x="685800" y="1768475"/>
            <a:ext cx="7772400" cy="1736725"/>
          </a:xfrm>
        </p:spPr>
        <p:txBody>
          <a:bodyPr anchor="b" anchorCtr="1"/>
          <a:lstStyle>
            <a:lvl1pPr>
              <a:defRPr sz="5400"/>
            </a:lvl1pPr>
          </a:lstStyle>
          <a:p>
            <a:pPr lvl="0"/>
            <a:r>
              <a:rPr lang="uk-UA" altLang="uk-UA" noProof="0" smtClean="0"/>
              <a:t>Образец заголовка</a:t>
            </a:r>
          </a:p>
        </p:txBody>
      </p:sp>
      <p:sp>
        <p:nvSpPr>
          <p:cNvPr id="38953" name="Rectangle 41"/>
          <p:cNvSpPr>
            <a:spLocks noGrp="1" noChangeArrowheads="1"/>
          </p:cNvSpPr>
          <p:nvPr>
            <p:ph type="sldNum" sz="quarter" idx="4"/>
          </p:nvPr>
        </p:nvSpPr>
        <p:spPr/>
        <p:txBody>
          <a:bodyPr/>
          <a:lstStyle>
            <a:lvl1pPr>
              <a:defRPr/>
            </a:lvl1pPr>
          </a:lstStyle>
          <a:p>
            <a:fld id="{D70AD4B4-712D-4D14-9DE4-9046E8CEFB59}"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1959779927"/>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3E7ED1F-E3C0-4417-BFCB-86EBBC7246D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81954933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6D618134-8BDF-4A7D-B53A-FCAE8DCE8273}"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151281561"/>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976DB51-5C68-42E3-BFF3-64349FF5800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668572548"/>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EFC42F8A-6B62-4D20-8B83-1CF8B29E95C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23671737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89600A4B-78FD-457D-B1AA-E11F6B2FA70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686243990"/>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6A96CED-B603-4423-95D9-A074BD8B0E5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705386620"/>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8C908076-F844-4E89-A513-B4878140968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35134715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ADA38ADE-6316-41CC-BC2A-7CD519393A4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675129751"/>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B0A97C65-514A-456D-8BAA-6E8B15BF7A41}"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963825729"/>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1C9DF63-72DE-41ED-A5AE-2C31525E333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256930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uk-UA"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uk-UA"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4BE7FCE4-0B30-42DE-A686-45F6CF0A5C0E}"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172280443"/>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BF2F7519-9F64-4630-A4C8-583505BA1A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766504489"/>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3E7ED1F-E3C0-4417-BFCB-86EBBC7246D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169675563"/>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6D618134-8BDF-4A7D-B53A-FCAE8DCE8273}"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566500900"/>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77E12212-5B1D-4E89-81EB-014E03E1CCE0}"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52841020"/>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F4DD3F41-2B7B-4DA3-8D25-22A8388628A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208168428"/>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78D7610-7160-4172-B7BD-985FE0AAB0E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625669036"/>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8877AB18-87CD-4D84-97B3-78C2E68A02E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036590596"/>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8EE9BA06-BE69-4C74-BABC-57483CA71A53}"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049790884"/>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277BB79C-0B8A-4CAB-A65B-FF8B31DCF85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065945860"/>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25CF589E-C52C-4161-8068-48D5ADC685E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68235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uk-UA"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uk-UA"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DAF6921F-DFFE-40D7-9FEC-B9358C28DCA9}"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3434018542"/>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6257B27A-176B-460B-994C-3CC87E9B191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981828690"/>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00FDB34B-055F-4B34-A2E1-CB2DEAD0720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315226227"/>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6E5400E0-C79F-4565-B367-A83B70BCCC7A}"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95527897"/>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8F4AA5D-71D5-4569-BF35-90B36488EFD7}"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026845275"/>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1B87B31-8C45-45B9-8E4F-7E0C74AB3892}"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330376846"/>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91B9EC9E-EBFE-4302-AE0A-D5BE8898E6D7}"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585398154"/>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DEE78866-8B52-48F4-BBA5-01E77E9BFE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140807281"/>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42F01FD-4865-477A-80C3-08BD3CAC96A0}"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489026412"/>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C2FBF614-F9EB-4538-B1FE-2510F857E4B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169950999"/>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F05507AF-9C63-49CF-A11B-B9591E0C873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173708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uk-UA" altLang="uk-UA">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uk-UA" altLang="uk-UA">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4C9BF047-0106-4D16-B240-6C1E554D02E9}"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3262147450"/>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1D267A50-8FBF-4A89-A77E-396CB57F8C6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178913038"/>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F74C5FDC-3244-46B1-A88D-3D33FA245E7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425392290"/>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2373CFF2-9325-487C-9F69-C648D45DFB5F}"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311212696"/>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47702817-762E-464B-95D2-7D0CB2D3F23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239828043"/>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305695CD-8B3C-4CF1-9A47-1E51EEC326E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388315531"/>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1B87B31-8C45-45B9-8E4F-7E0C74AB3892}"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043659459"/>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91B9EC9E-EBFE-4302-AE0A-D5BE8898E6D7}"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971021656"/>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DEE78866-8B52-48F4-BBA5-01E77E9BFE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892689864"/>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42F01FD-4865-477A-80C3-08BD3CAC96A0}"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817513196"/>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C2FBF614-F9EB-4538-B1FE-2510F857E4B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278808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uk-UA" altLang="uk-UA">
              <a:solidFill>
                <a:srgbClr val="FFFFFF"/>
              </a:solidFill>
            </a:endParaRPr>
          </a:p>
        </p:txBody>
      </p:sp>
      <p:sp>
        <p:nvSpPr>
          <p:cNvPr id="8" name="Нижний колонтитул 7"/>
          <p:cNvSpPr>
            <a:spLocks noGrp="1"/>
          </p:cNvSpPr>
          <p:nvPr>
            <p:ph type="ftr" sz="quarter" idx="11"/>
          </p:nvPr>
        </p:nvSpPr>
        <p:spPr/>
        <p:txBody>
          <a:bodyPr/>
          <a:lstStyle>
            <a:lvl1pPr>
              <a:defRPr/>
            </a:lvl1pPr>
          </a:lstStyle>
          <a:p>
            <a:endParaRPr lang="uk-UA" altLang="uk-UA">
              <a:solidFill>
                <a:srgbClr val="FFFFFF"/>
              </a:solidFill>
            </a:endParaRPr>
          </a:p>
        </p:txBody>
      </p:sp>
      <p:sp>
        <p:nvSpPr>
          <p:cNvPr id="9" name="Номер слайда 8"/>
          <p:cNvSpPr>
            <a:spLocks noGrp="1"/>
          </p:cNvSpPr>
          <p:nvPr>
            <p:ph type="sldNum" sz="quarter" idx="12"/>
          </p:nvPr>
        </p:nvSpPr>
        <p:spPr/>
        <p:txBody>
          <a:bodyPr/>
          <a:lstStyle>
            <a:lvl1pPr>
              <a:defRPr/>
            </a:lvl1pPr>
          </a:lstStyle>
          <a:p>
            <a:fld id="{651877E6-49B8-4BC6-8121-F5AF0A3089E5}"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4043113300"/>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F05507AF-9C63-49CF-A11B-B9591E0C873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687913837"/>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1D267A50-8FBF-4A89-A77E-396CB57F8C6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941813763"/>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F74C5FDC-3244-46B1-A88D-3D33FA245E7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13953809"/>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2373CFF2-9325-487C-9F69-C648D45DFB5F}"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969893373"/>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47702817-762E-464B-95D2-7D0CB2D3F23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601900183"/>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305695CD-8B3C-4CF1-9A47-1E51EEC326E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3831125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uk-UA" altLang="uk-UA">
              <a:solidFill>
                <a:srgbClr val="FFFFFF"/>
              </a:solidFill>
            </a:endParaRPr>
          </a:p>
        </p:txBody>
      </p:sp>
      <p:sp>
        <p:nvSpPr>
          <p:cNvPr id="4" name="Нижний колонтитул 3"/>
          <p:cNvSpPr>
            <a:spLocks noGrp="1"/>
          </p:cNvSpPr>
          <p:nvPr>
            <p:ph type="ftr" sz="quarter" idx="11"/>
          </p:nvPr>
        </p:nvSpPr>
        <p:spPr/>
        <p:txBody>
          <a:bodyPr/>
          <a:lstStyle>
            <a:lvl1pPr>
              <a:defRPr/>
            </a:lvl1pPr>
          </a:lstStyle>
          <a:p>
            <a:endParaRPr lang="uk-UA" altLang="uk-UA">
              <a:solidFill>
                <a:srgbClr val="FFFFFF"/>
              </a:solidFill>
            </a:endParaRPr>
          </a:p>
        </p:txBody>
      </p:sp>
      <p:sp>
        <p:nvSpPr>
          <p:cNvPr id="5" name="Номер слайда 4"/>
          <p:cNvSpPr>
            <a:spLocks noGrp="1"/>
          </p:cNvSpPr>
          <p:nvPr>
            <p:ph type="sldNum" sz="quarter" idx="12"/>
          </p:nvPr>
        </p:nvSpPr>
        <p:spPr/>
        <p:txBody>
          <a:bodyPr/>
          <a:lstStyle>
            <a:lvl1pPr>
              <a:defRPr/>
            </a:lvl1pPr>
          </a:lstStyle>
          <a:p>
            <a:fld id="{77CBD885-3CDC-411C-8712-AB228FF5ACC8}"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15586260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uk-UA" altLang="uk-UA">
              <a:solidFill>
                <a:srgbClr val="FFFFFF"/>
              </a:solidFill>
            </a:endParaRPr>
          </a:p>
        </p:txBody>
      </p:sp>
      <p:sp>
        <p:nvSpPr>
          <p:cNvPr id="3" name="Нижний колонтитул 2"/>
          <p:cNvSpPr>
            <a:spLocks noGrp="1"/>
          </p:cNvSpPr>
          <p:nvPr>
            <p:ph type="ftr" sz="quarter" idx="11"/>
          </p:nvPr>
        </p:nvSpPr>
        <p:spPr/>
        <p:txBody>
          <a:bodyPr/>
          <a:lstStyle>
            <a:lvl1pPr>
              <a:defRPr/>
            </a:lvl1pPr>
          </a:lstStyle>
          <a:p>
            <a:endParaRPr lang="uk-UA" altLang="uk-UA">
              <a:solidFill>
                <a:srgbClr val="FFFFFF"/>
              </a:solidFill>
            </a:endParaRPr>
          </a:p>
        </p:txBody>
      </p:sp>
      <p:sp>
        <p:nvSpPr>
          <p:cNvPr id="4" name="Номер слайда 3"/>
          <p:cNvSpPr>
            <a:spLocks noGrp="1"/>
          </p:cNvSpPr>
          <p:nvPr>
            <p:ph type="sldNum" sz="quarter" idx="12"/>
          </p:nvPr>
        </p:nvSpPr>
        <p:spPr/>
        <p:txBody>
          <a:bodyPr/>
          <a:lstStyle>
            <a:lvl1pPr>
              <a:defRPr/>
            </a:lvl1pPr>
          </a:lstStyle>
          <a:p>
            <a:fld id="{C5618D5E-031C-45AA-9C69-7032CDE4E0FC}"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14355872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uk-UA" altLang="uk-UA">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uk-UA" altLang="uk-UA">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CB9A1E67-8E8A-4466-950E-87E374325EFE}"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1033889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91B9EC9E-EBFE-4302-AE0A-D5BE8898E6D7}"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5539879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uk-UA" altLang="uk-UA">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uk-UA" altLang="uk-UA">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EEE8B2DA-E96E-4213-99C7-63348AE03EFD}"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2149342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uk-UA"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uk-UA"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6BD61555-D6BB-4B80-AF7F-0A3F387375BE}"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2657930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uk-UA"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uk-UA"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F5DF004A-0DA4-4B22-B736-168C4EF6950F}" type="slidenum">
              <a:rPr lang="uk-UA" altLang="uk-UA">
                <a:solidFill>
                  <a:srgbClr val="FFFFFF"/>
                </a:solidFill>
              </a:rPr>
              <a:pPr/>
              <a:t>‹#›</a:t>
            </a:fld>
            <a:endParaRPr lang="uk-UA" altLang="uk-UA">
              <a:solidFill>
                <a:srgbClr val="FFFFFF"/>
              </a:solidFill>
            </a:endParaRPr>
          </a:p>
        </p:txBody>
      </p:sp>
    </p:spTree>
    <p:extLst>
      <p:ext uri="{BB962C8B-B14F-4D97-AF65-F5344CB8AC3E}">
        <p14:creationId xmlns:p14="http://schemas.microsoft.com/office/powerpoint/2010/main" val="40640436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1B87B31-8C45-45B9-8E4F-7E0C74AB3892}"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5830021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91B9EC9E-EBFE-4302-AE0A-D5BE8898E6D7}"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9202689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DEE78866-8B52-48F4-BBA5-01E77E9BFE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1277550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42F01FD-4865-477A-80C3-08BD3CAC96A0}"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9954970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C2FBF614-F9EB-4538-B1FE-2510F857E4B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065019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F05507AF-9C63-49CF-A11B-B9591E0C873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84676441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1D267A50-8FBF-4A89-A77E-396CB57F8C6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491886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DEE78866-8B52-48F4-BBA5-01E77E9BFE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4884842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F74C5FDC-3244-46B1-A88D-3D33FA245E7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398868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2373CFF2-9325-487C-9F69-C648D45DFB5F}"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44585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47702817-762E-464B-95D2-7D0CB2D3F23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0268216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305695CD-8B3C-4CF1-9A47-1E51EEC326E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5070452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1B87B31-8C45-45B9-8E4F-7E0C74AB3892}"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46731760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91B9EC9E-EBFE-4302-AE0A-D5BE8898E6D7}"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35669095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DEE78866-8B52-48F4-BBA5-01E77E9BFE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90495610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42F01FD-4865-477A-80C3-08BD3CAC96A0}"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6759307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C2FBF614-F9EB-4538-B1FE-2510F857E4B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9091859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F05507AF-9C63-49CF-A11B-B9591E0C873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793996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42F01FD-4865-477A-80C3-08BD3CAC96A0}"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2701085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1D267A50-8FBF-4A89-A77E-396CB57F8C6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5502988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F74C5FDC-3244-46B1-A88D-3D33FA245E7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681327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2373CFF2-9325-487C-9F69-C648D45DFB5F}"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9450059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47702817-762E-464B-95D2-7D0CB2D3F23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4765852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305695CD-8B3C-4CF1-9A47-1E51EEC326E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43022524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1B87B31-8C45-45B9-8E4F-7E0C74AB3892}"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3075869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91B9EC9E-EBFE-4302-AE0A-D5BE8898E6D7}"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7888969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DEE78866-8B52-48F4-BBA5-01E77E9BFE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8605674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42F01FD-4865-477A-80C3-08BD3CAC96A0}"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73918081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C2FBF614-F9EB-4538-B1FE-2510F857E4B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937704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C2FBF614-F9EB-4538-B1FE-2510F857E4B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52720655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F05507AF-9C63-49CF-A11B-B9591E0C873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53076755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1D267A50-8FBF-4A89-A77E-396CB57F8C6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3834490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F74C5FDC-3244-46B1-A88D-3D33FA245E7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5901672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2373CFF2-9325-487C-9F69-C648D45DFB5F}"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05401994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47702817-762E-464B-95D2-7D0CB2D3F23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5730791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305695CD-8B3C-4CF1-9A47-1E51EEC326E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36858344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1B87B31-8C45-45B9-8E4F-7E0C74AB3892}"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94786162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91B9EC9E-EBFE-4302-AE0A-D5BE8898E6D7}"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03079892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DEE78866-8B52-48F4-BBA5-01E77E9BFE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82384957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42F01FD-4865-477A-80C3-08BD3CAC96A0}"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835178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F05507AF-9C63-49CF-A11B-B9591E0C873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99054281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C2FBF614-F9EB-4538-B1FE-2510F857E4B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92715795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F05507AF-9C63-49CF-A11B-B9591E0C873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07812265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1D267A50-8FBF-4A89-A77E-396CB57F8C6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3414499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F74C5FDC-3244-46B1-A88D-3D33FA245E7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63318616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2373CFF2-9325-487C-9F69-C648D45DFB5F}"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53072187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47702817-762E-464B-95D2-7D0CB2D3F23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20465485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305695CD-8B3C-4CF1-9A47-1E51EEC326E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60885800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976DB51-5C68-42E3-BFF3-64349FF5800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68453825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EFC42F8A-6B62-4D20-8B83-1CF8B29E95C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51353093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89600A4B-78FD-457D-B1AA-E11F6B2FA70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577969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1D267A50-8FBF-4A89-A77E-396CB57F8C6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6321799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6A96CED-B603-4423-95D9-A074BD8B0E5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03686246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8C908076-F844-4E89-A513-B4878140968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70398751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ADA38ADE-6316-41CC-BC2A-7CD519393A4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79074957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B0A97C65-514A-456D-8BAA-6E8B15BF7A41}"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04453454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1C9DF63-72DE-41ED-A5AE-2C31525E333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99506320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BF2F7519-9F64-4630-A4C8-583505BA1A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42961892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3E7ED1F-E3C0-4417-BFCB-86EBBC7246D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942141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6D618134-8BDF-4A7D-B53A-FCAE8DCE8273}"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21935042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77E12212-5B1D-4E89-81EB-014E03E1CCE0}"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34673811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F4DD3F41-2B7B-4DA3-8D25-22A8388628A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93868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F74C5FDC-3244-46B1-A88D-3D33FA245E7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417827123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78D7610-7160-4172-B7BD-985FE0AAB0EE}"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31268305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8877AB18-87CD-4D84-97B3-78C2E68A02E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38952162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8EE9BA06-BE69-4C74-BABC-57483CA71A53}"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23605202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277BB79C-0B8A-4CAB-A65B-FF8B31DCF85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56432313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25CF589E-C52C-4161-8068-48D5ADC685E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67748604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6257B27A-176B-460B-994C-3CC87E9B1915}"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11697081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00FDB34B-055F-4B34-A2E1-CB2DEAD0720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7831509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6E5400E0-C79F-4565-B367-A83B70BCCC7A}"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67141839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8F4AA5D-71D5-4569-BF35-90B36488EFD7}"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53300679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976DB51-5C68-42E3-BFF3-64349FF5800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180084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2373CFF2-9325-487C-9F69-C648D45DFB5F}"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749298754"/>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EFC42F8A-6B62-4D20-8B83-1CF8B29E95C9}"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92690494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89600A4B-78FD-457D-B1AA-E11F6B2FA70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76434226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6A96CED-B603-4423-95D9-A074BD8B0E5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68931404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8C908076-F844-4E89-A513-B48781409686}"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85784111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ADA38ADE-6316-41CC-BC2A-7CD519393A4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79274106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B0A97C65-514A-456D-8BAA-6E8B15BF7A41}"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2181592494"/>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C1C9DF63-72DE-41ED-A5AE-2C31525E333C}"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50102298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BF2F7519-9F64-4630-A4C8-583505BA1A14}"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20877164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A3E7ED1F-E3C0-4417-BFCB-86EBBC7246D8}"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150373987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6D618134-8BDF-4A7D-B53A-FCAE8DCE8273}" type="slidenum">
              <a:rPr lang="ru-RU" altLang="uk-UA">
                <a:solidFill>
                  <a:srgbClr val="000000"/>
                </a:solidFill>
              </a:rPr>
              <a:pPr/>
              <a:t>‹#›</a:t>
            </a:fld>
            <a:endParaRPr lang="ru-RU" altLang="uk-UA">
              <a:solidFill>
                <a:srgbClr val="000000"/>
              </a:solidFill>
            </a:endParaRPr>
          </a:p>
        </p:txBody>
      </p:sp>
    </p:spTree>
    <p:extLst>
      <p:ext uri="{BB962C8B-B14F-4D97-AF65-F5344CB8AC3E}">
        <p14:creationId xmlns:p14="http://schemas.microsoft.com/office/powerpoint/2010/main" val="3885851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7366729-F260-4DD6-BC31-2FDB3D76A83D}"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21943850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F352D078-35DF-455E-A631-DB1607766D91}"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2529840265"/>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F352D078-35DF-455E-A631-DB1607766D91}"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4244251945"/>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F352D078-35DF-455E-A631-DB1607766D91}"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3600476870"/>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300AF3DE-215A-45C6-B778-F38F467B9651}"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343796536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7366729-F260-4DD6-BC31-2FDB3D76A83D}"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3200747239"/>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7366729-F260-4DD6-BC31-2FDB3D76A83D}"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844319785"/>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37890" name="Group 2"/>
          <p:cNvGrpSpPr>
            <a:grpSpLocks/>
          </p:cNvGrpSpPr>
          <p:nvPr/>
        </p:nvGrpSpPr>
        <p:grpSpPr bwMode="auto">
          <a:xfrm>
            <a:off x="3800475" y="1789113"/>
            <a:ext cx="5340350" cy="5056187"/>
            <a:chOff x="2394" y="1127"/>
            <a:chExt cx="3364" cy="3185"/>
          </a:xfrm>
        </p:grpSpPr>
        <p:sp>
          <p:nvSpPr>
            <p:cNvPr id="37891"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892"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893"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894" name="Freeform 6"/>
            <p:cNvSpPr>
              <a:spLocks noEditPoints="1"/>
            </p:cNvSpPr>
            <p:nvPr userDrawn="1"/>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895"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896"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897"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898"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899"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900" name="Freeform 12"/>
            <p:cNvSpPr>
              <a:spLocks/>
            </p:cNvSpPr>
            <p:nvPr userDrawn="1"/>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01" name="Freeform 13"/>
            <p:cNvSpPr>
              <a:spLocks/>
            </p:cNvSpPr>
            <p:nvPr userDrawn="1"/>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02" name="Freeform 14"/>
            <p:cNvSpPr>
              <a:spLocks/>
            </p:cNvSpPr>
            <p:nvPr userDrawn="1"/>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03" name="Freeform 15"/>
            <p:cNvSpPr>
              <a:spLocks/>
            </p:cNvSpPr>
            <p:nvPr userDrawn="1"/>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04" name="Freeform 16"/>
            <p:cNvSpPr>
              <a:spLocks/>
            </p:cNvSpPr>
            <p:nvPr userDrawn="1"/>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05" name="Freeform 17"/>
            <p:cNvSpPr>
              <a:spLocks noEditPoints="1"/>
            </p:cNvSpPr>
            <p:nvPr userDrawn="1"/>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06" name="Freeform 18"/>
            <p:cNvSpPr>
              <a:spLocks noEditPoints="1"/>
            </p:cNvSpPr>
            <p:nvPr userDrawn="1"/>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07" name="Freeform 19"/>
            <p:cNvSpPr>
              <a:spLocks/>
            </p:cNvSpPr>
            <p:nvPr userDrawn="1"/>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08" name="Freeform 20"/>
            <p:cNvSpPr>
              <a:spLocks noEditPoints="1"/>
            </p:cNvSpPr>
            <p:nvPr userDrawn="1"/>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09" name="Freeform 21"/>
            <p:cNvSpPr>
              <a:spLocks noEditPoints="1"/>
            </p:cNvSpPr>
            <p:nvPr userDrawn="1"/>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10" name="Freeform 22"/>
            <p:cNvSpPr>
              <a:spLocks noEditPoints="1"/>
            </p:cNvSpPr>
            <p:nvPr userDrawn="1"/>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11" name="Freeform 23"/>
            <p:cNvSpPr>
              <a:spLocks/>
            </p:cNvSpPr>
            <p:nvPr userDrawn="1"/>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12" name="Freeform 24"/>
            <p:cNvSpPr>
              <a:spLocks noEditPoints="1"/>
            </p:cNvSpPr>
            <p:nvPr userDrawn="1"/>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13" name="Freeform 25"/>
            <p:cNvSpPr>
              <a:spLocks noEditPoints="1"/>
            </p:cNvSpPr>
            <p:nvPr userDrawn="1"/>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14" name="Freeform 26"/>
            <p:cNvSpPr>
              <a:spLocks noEditPoints="1"/>
            </p:cNvSpPr>
            <p:nvPr userDrawn="1"/>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15"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916"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917"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918" name="Freeform 30"/>
            <p:cNvSpPr>
              <a:spLocks noEditPoints="1"/>
            </p:cNvSpPr>
            <p:nvPr userDrawn="1"/>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19" name="Freeform 31"/>
            <p:cNvSpPr>
              <a:spLocks noEditPoints="1"/>
            </p:cNvSpPr>
            <p:nvPr userDrawn="1"/>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20"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921"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922"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uk-UA">
                <a:solidFill>
                  <a:srgbClr val="FFFFFF"/>
                </a:solidFill>
              </a:endParaRPr>
            </a:p>
          </p:txBody>
        </p:sp>
        <p:sp>
          <p:nvSpPr>
            <p:cNvPr id="37923" name="Freeform 35"/>
            <p:cNvSpPr>
              <a:spLocks/>
            </p:cNvSpPr>
            <p:nvPr userDrawn="1"/>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sp>
          <p:nvSpPr>
            <p:cNvPr id="37924" name="Freeform 36"/>
            <p:cNvSpPr>
              <a:spLocks/>
            </p:cNvSpPr>
            <p:nvPr userDrawn="1"/>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endParaRPr>
            </a:p>
          </p:txBody>
        </p:sp>
      </p:grpSp>
      <p:sp>
        <p:nvSpPr>
          <p:cNvPr id="37925" name="Rectangle 37"/>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uk-UA" altLang="uk-UA" smtClean="0"/>
              <a:t>Образец заголовка</a:t>
            </a:r>
          </a:p>
        </p:txBody>
      </p:sp>
      <p:sp>
        <p:nvSpPr>
          <p:cNvPr id="37926" name="Rectangle 38"/>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uk-UA" altLang="uk-UA" smtClean="0"/>
              <a:t>Образец текста</a:t>
            </a:r>
          </a:p>
          <a:p>
            <a:pPr lvl="1"/>
            <a:r>
              <a:rPr lang="uk-UA" altLang="uk-UA" smtClean="0"/>
              <a:t>Второй уровень</a:t>
            </a:r>
          </a:p>
          <a:p>
            <a:pPr lvl="2"/>
            <a:r>
              <a:rPr lang="uk-UA" altLang="uk-UA" smtClean="0"/>
              <a:t>Третий уровень</a:t>
            </a:r>
          </a:p>
          <a:p>
            <a:pPr lvl="3"/>
            <a:r>
              <a:rPr lang="uk-UA" altLang="uk-UA" smtClean="0"/>
              <a:t>Четвертый уровень</a:t>
            </a:r>
          </a:p>
          <a:p>
            <a:pPr lvl="4"/>
            <a:r>
              <a:rPr lang="uk-UA" altLang="uk-UA" smtClean="0"/>
              <a:t>Пятый уровень</a:t>
            </a:r>
          </a:p>
        </p:txBody>
      </p:sp>
      <p:sp>
        <p:nvSpPr>
          <p:cNvPr id="37927" name="Rectangle 39"/>
          <p:cNvSpPr>
            <a:spLocks noGrp="1" noChangeArrowheads="1"/>
          </p:cNvSpPr>
          <p:nvPr>
            <p:ph type="dt" sz="half" idx="2"/>
          </p:nvPr>
        </p:nvSpPr>
        <p:spPr bwMode="auto">
          <a:xfrm>
            <a:off x="457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fontAlgn="base">
              <a:spcBef>
                <a:spcPct val="0"/>
              </a:spcBef>
              <a:spcAft>
                <a:spcPct val="0"/>
              </a:spcAft>
            </a:pPr>
            <a:endParaRPr lang="uk-UA" altLang="uk-UA">
              <a:solidFill>
                <a:srgbClr val="FFFFFF"/>
              </a:solidFill>
            </a:endParaRPr>
          </a:p>
        </p:txBody>
      </p:sp>
      <p:sp>
        <p:nvSpPr>
          <p:cNvPr id="37928" name="Rectangle 40"/>
          <p:cNvSpPr>
            <a:spLocks noGrp="1" noChangeArrowheads="1"/>
          </p:cNvSpPr>
          <p:nvPr>
            <p:ph type="ftr" sz="quarter" idx="3"/>
          </p:nvPr>
        </p:nvSpPr>
        <p:spPr bwMode="auto">
          <a:xfrm>
            <a:off x="3124200" y="627856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pPr fontAlgn="base">
              <a:spcBef>
                <a:spcPct val="0"/>
              </a:spcBef>
              <a:spcAft>
                <a:spcPct val="0"/>
              </a:spcAft>
            </a:pPr>
            <a:endParaRPr lang="uk-UA" altLang="uk-UA">
              <a:solidFill>
                <a:srgbClr val="FFFFFF"/>
              </a:solidFill>
            </a:endParaRPr>
          </a:p>
        </p:txBody>
      </p:sp>
      <p:sp>
        <p:nvSpPr>
          <p:cNvPr id="37929" name="Rectangle 41"/>
          <p:cNvSpPr>
            <a:spLocks noGrp="1" noChangeArrowheads="1"/>
          </p:cNvSpPr>
          <p:nvPr>
            <p:ph type="sldNum" sz="quarter" idx="4"/>
          </p:nvPr>
        </p:nvSpPr>
        <p:spPr bwMode="auto">
          <a:xfrm>
            <a:off x="6553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fontAlgn="base">
              <a:spcBef>
                <a:spcPct val="0"/>
              </a:spcBef>
              <a:spcAft>
                <a:spcPct val="0"/>
              </a:spcAft>
            </a:pPr>
            <a:fld id="{99667AD9-91B0-4E8B-ADB0-AF626A15278D}" type="slidenum">
              <a:rPr lang="uk-UA" altLang="uk-UA">
                <a:solidFill>
                  <a:srgbClr val="FFFFFF"/>
                </a:solidFill>
              </a:rPr>
              <a:pPr fontAlgn="base">
                <a:spcBef>
                  <a:spcPct val="0"/>
                </a:spcBef>
                <a:spcAft>
                  <a:spcPct val="0"/>
                </a:spcAft>
              </a:pPr>
              <a:t>‹#›</a:t>
            </a:fld>
            <a:endParaRPr lang="uk-UA" altLang="uk-UA">
              <a:solidFill>
                <a:srgbClr val="FFFFFF"/>
              </a:solidFill>
            </a:endParaRPr>
          </a:p>
        </p:txBody>
      </p:sp>
    </p:spTree>
    <p:extLst>
      <p:ext uri="{BB962C8B-B14F-4D97-AF65-F5344CB8AC3E}">
        <p14:creationId xmlns:p14="http://schemas.microsoft.com/office/powerpoint/2010/main" val="566712622"/>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7366729-F260-4DD6-BC31-2FDB3D76A83D}"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234960924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7366729-F260-4DD6-BC31-2FDB3D76A83D}"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329163475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7366729-F260-4DD6-BC31-2FDB3D76A83D}"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45338301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7366729-F260-4DD6-BC31-2FDB3D76A83D}"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287958725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F352D078-35DF-455E-A631-DB1607766D91}"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92835053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300AF3DE-215A-45C6-B778-F38F467B9651}"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206427805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ru-RU" altLang="uk-UA">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ru-RU" altLang="uk-UA">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F352D078-35DF-455E-A631-DB1607766D91}" type="slidenum">
              <a:rPr lang="ru-RU" altLang="uk-UA">
                <a:solidFill>
                  <a:srgbClr val="000000"/>
                </a:solidFill>
              </a:rPr>
              <a:pPr fontAlgn="base">
                <a:spcBef>
                  <a:spcPct val="0"/>
                </a:spcBef>
                <a:spcAft>
                  <a:spcPct val="0"/>
                </a:spcAft>
              </a:pPr>
              <a:t>‹#›</a:t>
            </a:fld>
            <a:endParaRPr lang="ru-RU" altLang="uk-UA">
              <a:solidFill>
                <a:srgbClr val="000000"/>
              </a:solidFill>
            </a:endParaRPr>
          </a:p>
        </p:txBody>
      </p:sp>
    </p:spTree>
    <p:extLst>
      <p:ext uri="{BB962C8B-B14F-4D97-AF65-F5344CB8AC3E}">
        <p14:creationId xmlns:p14="http://schemas.microsoft.com/office/powerpoint/2010/main" val="418316135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uk-UA" altLang="uk-UA" dirty="0"/>
              <a:t>Документація в цивільному процесі</a:t>
            </a:r>
          </a:p>
        </p:txBody>
      </p:sp>
      <p:sp>
        <p:nvSpPr>
          <p:cNvPr id="3075" name="Rectangle 3"/>
          <p:cNvSpPr>
            <a:spLocks noGrp="1" noChangeArrowheads="1"/>
          </p:cNvSpPr>
          <p:nvPr>
            <p:ph type="subTitle" idx="1"/>
          </p:nvPr>
        </p:nvSpPr>
        <p:spPr/>
        <p:txBody>
          <a:bodyPr/>
          <a:lstStyle/>
          <a:p>
            <a:r>
              <a:rPr lang="uk-UA" altLang="uk-UA"/>
              <a:t>Презентація курсу</a:t>
            </a:r>
          </a:p>
        </p:txBody>
      </p:sp>
    </p:spTree>
    <p:extLst>
      <p:ext uri="{BB962C8B-B14F-4D97-AF65-F5344CB8AC3E}">
        <p14:creationId xmlns:p14="http://schemas.microsoft.com/office/powerpoint/2010/main" val="2563291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3" name="Rectangle 13"/>
          <p:cNvSpPr>
            <a:spLocks noGrp="1" noChangeArrowheads="1"/>
          </p:cNvSpPr>
          <p:nvPr>
            <p:ph type="title"/>
          </p:nvPr>
        </p:nvSpPr>
        <p:spPr/>
        <p:txBody>
          <a:bodyPr/>
          <a:lstStyle/>
          <a:p>
            <a:r>
              <a:rPr lang="uk-UA" altLang="uk-UA"/>
              <a:t>Вступна частина</a:t>
            </a:r>
            <a:endParaRPr lang="ru-RU" altLang="uk-UA"/>
          </a:p>
        </p:txBody>
      </p:sp>
      <p:sp>
        <p:nvSpPr>
          <p:cNvPr id="5134" name="Rectangle 14"/>
          <p:cNvSpPr>
            <a:spLocks noGrp="1" noChangeArrowheads="1"/>
          </p:cNvSpPr>
          <p:nvPr>
            <p:ph type="body" idx="1"/>
          </p:nvPr>
        </p:nvSpPr>
        <p:spPr/>
        <p:txBody>
          <a:bodyPr/>
          <a:lstStyle/>
          <a:p>
            <a:pPr>
              <a:lnSpc>
                <a:spcPct val="80000"/>
              </a:lnSpc>
            </a:pPr>
            <a:r>
              <a:rPr lang="uk-UA" altLang="uk-UA" sz="2400" dirty="0"/>
              <a:t>Процесуальним засобом порушення судової діяльності у справах позовного провадження є позовна заява. Після слів «позовна заява», як правило додають характерні ознаки спору, що передбачається вирішувати у суді. Наприклад, </a:t>
            </a:r>
            <a:r>
              <a:rPr lang="uk-UA" altLang="uk-UA" sz="2400" b="1" dirty="0"/>
              <a:t>ПОЗОВНА ЗАЯВА про захист прав споживача</a:t>
            </a:r>
            <a:r>
              <a:rPr lang="uk-UA" altLang="uk-UA" sz="2400" dirty="0"/>
              <a:t>.</a:t>
            </a:r>
          </a:p>
          <a:p>
            <a:pPr>
              <a:lnSpc>
                <a:spcPct val="80000"/>
              </a:lnSpc>
            </a:pPr>
            <a:r>
              <a:rPr lang="uk-UA" altLang="uk-UA" sz="2400" dirty="0"/>
              <a:t>Заяви про видачу судового наказу оформлюються аналогічно: </a:t>
            </a:r>
            <a:r>
              <a:rPr lang="uk-UA" altLang="uk-UA" sz="2400" b="1" dirty="0"/>
              <a:t>ЗАЯВА про видачу судового наказу.</a:t>
            </a:r>
          </a:p>
          <a:p>
            <a:pPr>
              <a:lnSpc>
                <a:spcPct val="80000"/>
              </a:lnSpc>
            </a:pPr>
            <a:r>
              <a:rPr lang="uk-UA" altLang="uk-UA" sz="2400" dirty="0"/>
              <a:t>Звернення до окремого провадження оформлюється більш конкретно, оскільки потребується уточнити, який юридичний факт просить встановити заявник:</a:t>
            </a:r>
          </a:p>
          <a:p>
            <a:pPr>
              <a:lnSpc>
                <a:spcPct val="80000"/>
              </a:lnSpc>
              <a:buFontTx/>
              <a:buNone/>
            </a:pPr>
            <a:r>
              <a:rPr lang="uk-UA" altLang="uk-UA" sz="2400" b="1" dirty="0"/>
              <a:t>ЗАЯВА про встановлення факту родинних відносин між фізичними особами</a:t>
            </a:r>
            <a:r>
              <a:rPr lang="uk-UA" altLang="uk-UA" sz="2400" dirty="0"/>
              <a:t>.</a:t>
            </a:r>
            <a:endParaRPr lang="ru-RU" altLang="uk-UA" sz="2400" dirty="0"/>
          </a:p>
        </p:txBody>
      </p:sp>
    </p:spTree>
    <p:extLst>
      <p:ext uri="{BB962C8B-B14F-4D97-AF65-F5344CB8AC3E}">
        <p14:creationId xmlns:p14="http://schemas.microsoft.com/office/powerpoint/2010/main" val="3452155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uk-UA" altLang="uk-UA"/>
              <a:t>Описова частина</a:t>
            </a:r>
            <a:endParaRPr lang="ru-RU" altLang="uk-UA"/>
          </a:p>
        </p:txBody>
      </p:sp>
      <p:sp>
        <p:nvSpPr>
          <p:cNvPr id="12291" name="Rectangle 3"/>
          <p:cNvSpPr>
            <a:spLocks noGrp="1" noChangeArrowheads="1"/>
          </p:cNvSpPr>
          <p:nvPr>
            <p:ph type="body" idx="1"/>
          </p:nvPr>
        </p:nvSpPr>
        <p:spPr/>
        <p:txBody>
          <a:bodyPr/>
          <a:lstStyle/>
          <a:p>
            <a:pPr>
              <a:lnSpc>
                <a:spcPct val="90000"/>
              </a:lnSpc>
            </a:pPr>
            <a:r>
              <a:rPr lang="uk-UA" altLang="uk-UA" sz="2800"/>
              <a:t>згруповані усі юридичні факти, які складають фактичну основу справи</a:t>
            </a:r>
            <a:r>
              <a:rPr lang="ru-RU" altLang="uk-UA" sz="2800"/>
              <a:t> ;</a:t>
            </a:r>
          </a:p>
          <a:p>
            <a:pPr>
              <a:lnSpc>
                <a:spcPct val="90000"/>
              </a:lnSpc>
            </a:pPr>
            <a:r>
              <a:rPr lang="uk-UA" altLang="uk-UA" sz="2800"/>
              <a:t>усі юридичні факти мають бути викладені за критерієм послідовності та переконливості</a:t>
            </a:r>
            <a:r>
              <a:rPr lang="ru-RU" altLang="uk-UA" sz="2800"/>
              <a:t> ;</a:t>
            </a:r>
          </a:p>
          <a:p>
            <a:pPr>
              <a:lnSpc>
                <a:spcPct val="90000"/>
              </a:lnSpc>
            </a:pPr>
            <a:r>
              <a:rPr lang="uk-UA" altLang="uk-UA" sz="2800"/>
              <a:t>серед фактів, які підлягають доказуванню, слід визначити факти абсолютні, тобто очевидні, та ті факти, які підлягають доведенню, тобто ті, які можуть бути спростовані у ході доказової діяльності, залежно від предмета спору.</a:t>
            </a:r>
            <a:r>
              <a:rPr lang="ru-RU" altLang="uk-UA" sz="2800"/>
              <a:t> </a:t>
            </a:r>
          </a:p>
        </p:txBody>
      </p:sp>
    </p:spTree>
    <p:extLst>
      <p:ext uri="{BB962C8B-B14F-4D97-AF65-F5344CB8AC3E}">
        <p14:creationId xmlns:p14="http://schemas.microsoft.com/office/powerpoint/2010/main" val="1147025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uk-UA" altLang="uk-UA"/>
              <a:t>Мотивувальна частина</a:t>
            </a:r>
            <a:endParaRPr lang="ru-RU" altLang="uk-UA"/>
          </a:p>
        </p:txBody>
      </p:sp>
      <p:sp>
        <p:nvSpPr>
          <p:cNvPr id="13315" name="Rectangle 3"/>
          <p:cNvSpPr>
            <a:spLocks noGrp="1" noChangeArrowheads="1"/>
          </p:cNvSpPr>
          <p:nvPr>
            <p:ph type="body" idx="1"/>
          </p:nvPr>
        </p:nvSpPr>
        <p:spPr/>
        <p:txBody>
          <a:bodyPr/>
          <a:lstStyle/>
          <a:p>
            <a:pPr>
              <a:lnSpc>
                <a:spcPct val="80000"/>
              </a:lnSpc>
            </a:pPr>
            <a:r>
              <a:rPr lang="uk-UA" altLang="uk-UA" sz="2800"/>
              <a:t>Обов'язок кожної із сторін довести ті обставини, на які вона посилається як на підставу своїх вимог та заперечень, тобто підстави позову або заперечень проти позову. Ними є юридичні факти матеріально-правового характеру, що визначаються нормами матеріального права, які регулюють спірні правовідносини, їх виникнення, зміну, припинення, а також доказові факти, що тісно пов'язані з фактами матеріально-правового характеру, на підставі яких можна зробити висновок про їх наявність чи відсутність.</a:t>
            </a:r>
            <a:r>
              <a:rPr lang="ru-RU" altLang="uk-UA" sz="2800"/>
              <a:t> </a:t>
            </a:r>
          </a:p>
        </p:txBody>
      </p:sp>
    </p:spTree>
    <p:extLst>
      <p:ext uri="{BB962C8B-B14F-4D97-AF65-F5344CB8AC3E}">
        <p14:creationId xmlns:p14="http://schemas.microsoft.com/office/powerpoint/2010/main" val="1343266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uk-UA" altLang="uk-UA"/>
              <a:t>Прохальна частина</a:t>
            </a:r>
            <a:endParaRPr lang="ru-RU" altLang="uk-UA"/>
          </a:p>
        </p:txBody>
      </p:sp>
      <p:sp>
        <p:nvSpPr>
          <p:cNvPr id="14339" name="Rectangle 3"/>
          <p:cNvSpPr>
            <a:spLocks noGrp="1" noChangeArrowheads="1"/>
          </p:cNvSpPr>
          <p:nvPr>
            <p:ph type="body" idx="1"/>
          </p:nvPr>
        </p:nvSpPr>
        <p:spPr/>
        <p:txBody>
          <a:bodyPr/>
          <a:lstStyle/>
          <a:p>
            <a:pPr>
              <a:lnSpc>
                <a:spcPct val="90000"/>
              </a:lnSpc>
            </a:pPr>
            <a:r>
              <a:rPr lang="uk-UA" altLang="uk-UA"/>
              <a:t>наводяться прохання до суду матеріального і процесуального характеру</a:t>
            </a:r>
            <a:r>
              <a:rPr lang="ru-RU" altLang="uk-UA"/>
              <a:t> .</a:t>
            </a:r>
          </a:p>
          <a:p>
            <a:pPr>
              <a:lnSpc>
                <a:spcPct val="90000"/>
              </a:lnSpc>
            </a:pPr>
            <a:endParaRPr lang="uk-UA" altLang="uk-UA"/>
          </a:p>
          <a:p>
            <a:pPr>
              <a:lnSpc>
                <a:spcPct val="90000"/>
              </a:lnSpc>
              <a:buFontTx/>
              <a:buNone/>
            </a:pPr>
            <a:r>
              <a:rPr lang="uk-UA" altLang="uk-UA"/>
              <a:t>Після прохальної частини зазначаються додатки, які додаються до заяви, ставиться підпис особи, яка подала заяву, і дата подання, а не складання документа</a:t>
            </a:r>
            <a:r>
              <a:rPr lang="ru-RU" altLang="uk-UA"/>
              <a:t> </a:t>
            </a:r>
          </a:p>
        </p:txBody>
      </p:sp>
    </p:spTree>
    <p:extLst>
      <p:ext uri="{BB962C8B-B14F-4D97-AF65-F5344CB8AC3E}">
        <p14:creationId xmlns:p14="http://schemas.microsoft.com/office/powerpoint/2010/main" val="2585927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uk-UA" altLang="uk-UA" sz="2800" dirty="0" smtClean="0"/>
              <a:t>Характерною рисою </a:t>
            </a:r>
            <a:r>
              <a:rPr lang="uk-UA" altLang="uk-UA" sz="2800" dirty="0"/>
              <a:t>діяльності суддів є необхідність складати значну кількість ухвал, а у подальшому і рішень</a:t>
            </a:r>
            <a:r>
              <a:rPr lang="ru-RU" altLang="uk-UA" sz="4000" dirty="0"/>
              <a:t> </a:t>
            </a:r>
          </a:p>
        </p:txBody>
      </p:sp>
      <p:sp>
        <p:nvSpPr>
          <p:cNvPr id="6147" name="Rectangle 3"/>
          <p:cNvSpPr>
            <a:spLocks noGrp="1" noChangeArrowheads="1"/>
          </p:cNvSpPr>
          <p:nvPr>
            <p:ph type="body" idx="1"/>
          </p:nvPr>
        </p:nvSpPr>
        <p:spPr/>
        <p:txBody>
          <a:bodyPr/>
          <a:lstStyle/>
          <a:p>
            <a:pPr>
              <a:buFontTx/>
              <a:buNone/>
            </a:pPr>
            <a:r>
              <a:rPr lang="uk-UA" altLang="uk-UA" dirty="0" smtClean="0"/>
              <a:t>Документи, що готуються судами, </a:t>
            </a:r>
            <a:r>
              <a:rPr lang="uk-UA" altLang="uk-UA" dirty="0"/>
              <a:t>складається з відповідних частин:</a:t>
            </a:r>
          </a:p>
          <a:p>
            <a:r>
              <a:rPr lang="uk-UA" altLang="uk-UA" dirty="0"/>
              <a:t>1) вступної;</a:t>
            </a:r>
          </a:p>
          <a:p>
            <a:r>
              <a:rPr lang="uk-UA" altLang="uk-UA" dirty="0"/>
              <a:t>2) описової;</a:t>
            </a:r>
          </a:p>
          <a:p>
            <a:r>
              <a:rPr lang="uk-UA" altLang="uk-UA" dirty="0"/>
              <a:t>3) мотивувальної;</a:t>
            </a:r>
          </a:p>
          <a:p>
            <a:r>
              <a:rPr lang="uk-UA" altLang="uk-UA" dirty="0"/>
              <a:t>4) резолютивної.</a:t>
            </a:r>
            <a:endParaRPr lang="ru-RU" altLang="uk-UA" dirty="0"/>
          </a:p>
        </p:txBody>
      </p:sp>
    </p:spTree>
    <p:extLst>
      <p:ext uri="{BB962C8B-B14F-4D97-AF65-F5344CB8AC3E}">
        <p14:creationId xmlns:p14="http://schemas.microsoft.com/office/powerpoint/2010/main" val="1068289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229600" cy="2217737"/>
          </a:xfrm>
        </p:spPr>
        <p:txBody>
          <a:bodyPr/>
          <a:lstStyle/>
          <a:p>
            <a:r>
              <a:rPr lang="uk-UA" altLang="uk-UA" sz="2000" b="1" i="1" dirty="0" smtClean="0"/>
              <a:t>Судові рішення повинні бути законними та </a:t>
            </a:r>
            <a:r>
              <a:rPr lang="uk-UA" altLang="uk-UA" sz="2000" b="1" i="1" dirty="0" err="1" smtClean="0"/>
              <a:t>обгрунтованими</a:t>
            </a:r>
            <a:r>
              <a:rPr lang="uk-UA" altLang="uk-UA" sz="2000" b="1" i="1" dirty="0" smtClean="0"/>
              <a:t>.</a:t>
            </a:r>
            <a:r>
              <a:rPr lang="ru-RU" altLang="uk-UA" sz="2000" dirty="0" smtClean="0"/>
              <a:t> </a:t>
            </a:r>
            <a:r>
              <a:rPr lang="ru-RU" altLang="uk-UA" sz="2000" dirty="0"/>
              <a:t/>
            </a:r>
            <a:br>
              <a:rPr lang="ru-RU" altLang="uk-UA" sz="2000" dirty="0"/>
            </a:br>
            <a:r>
              <a:rPr lang="ru-RU" altLang="uk-UA" sz="2000" dirty="0"/>
              <a:t/>
            </a:r>
            <a:br>
              <a:rPr lang="ru-RU" altLang="uk-UA" sz="2000" dirty="0"/>
            </a:br>
            <a:r>
              <a:rPr lang="uk-UA" altLang="uk-UA" sz="2000" dirty="0"/>
              <a:t>Законність та обґрунтованість - це дві </a:t>
            </a:r>
            <a:r>
              <a:rPr lang="uk-UA" altLang="uk-UA" sz="2000" dirty="0" err="1"/>
              <a:t>взаємооб'єднані</a:t>
            </a:r>
            <a:r>
              <a:rPr lang="uk-UA" altLang="uk-UA" sz="2000" dirty="0"/>
              <a:t> риси судового рішення.</a:t>
            </a:r>
            <a:r>
              <a:rPr lang="uk-UA" altLang="uk-UA" sz="4000" dirty="0"/>
              <a:t> </a:t>
            </a:r>
            <a:endParaRPr lang="ru-RU" altLang="uk-UA" sz="4000" dirty="0"/>
          </a:p>
        </p:txBody>
      </p:sp>
      <p:sp>
        <p:nvSpPr>
          <p:cNvPr id="9220" name="Rectangle 4"/>
          <p:cNvSpPr>
            <a:spLocks noGrp="1" noChangeArrowheads="1"/>
          </p:cNvSpPr>
          <p:nvPr>
            <p:ph type="body" sz="half" idx="1"/>
          </p:nvPr>
        </p:nvSpPr>
        <p:spPr>
          <a:xfrm>
            <a:off x="457200" y="2852738"/>
            <a:ext cx="4038600" cy="3273425"/>
          </a:xfrm>
        </p:spPr>
        <p:txBody>
          <a:bodyPr/>
          <a:lstStyle/>
          <a:p>
            <a:pPr>
              <a:lnSpc>
                <a:spcPct val="80000"/>
              </a:lnSpc>
            </a:pPr>
            <a:r>
              <a:rPr lang="uk-UA" altLang="uk-UA" sz="2000"/>
              <a:t>Законним є рішення, яким суд, виконавши всі вимоги цивільного судочинства, вирішив справу згідно із законом. Суд повинен вирішувати цивільні справи відповідно до Конституції України, законів України та міжнародних договорів, згода на обов'язковість яких надана Верховною Радою України.</a:t>
            </a:r>
            <a:r>
              <a:rPr lang="ru-RU" altLang="uk-UA" sz="2000"/>
              <a:t> </a:t>
            </a:r>
          </a:p>
        </p:txBody>
      </p:sp>
      <p:sp>
        <p:nvSpPr>
          <p:cNvPr id="9221" name="Rectangle 5"/>
          <p:cNvSpPr>
            <a:spLocks noGrp="1" noChangeArrowheads="1"/>
          </p:cNvSpPr>
          <p:nvPr>
            <p:ph type="body" sz="half" idx="2"/>
          </p:nvPr>
        </p:nvSpPr>
        <p:spPr>
          <a:xfrm>
            <a:off x="4648200" y="2781300"/>
            <a:ext cx="4038600" cy="3344863"/>
          </a:xfrm>
        </p:spPr>
        <p:txBody>
          <a:bodyPr/>
          <a:lstStyle/>
          <a:p>
            <a:pPr>
              <a:lnSpc>
                <a:spcPct val="80000"/>
              </a:lnSpc>
            </a:pPr>
            <a:r>
              <a:rPr lang="uk-UA" altLang="uk-UA" sz="2000"/>
              <a:t>Обґрунтованим є рішення, ухвалене на основі повно і всебічно з'ясованих обставин, на які сторони посилаються як на підставу своїх вимог і заперечень, підтверджених тими доказами, які були досліджені в судовому засіданні. </a:t>
            </a:r>
            <a:endParaRPr lang="ru-RU" altLang="uk-UA" sz="2000"/>
          </a:p>
        </p:txBody>
      </p:sp>
    </p:spTree>
    <p:extLst>
      <p:ext uri="{BB962C8B-B14F-4D97-AF65-F5344CB8AC3E}">
        <p14:creationId xmlns:p14="http://schemas.microsoft.com/office/powerpoint/2010/main" val="1440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uk-UA" altLang="uk-UA" sz="3200" b="1" dirty="0" smtClean="0">
                <a:solidFill>
                  <a:srgbClr val="0000FF"/>
                </a:solidFill>
                <a:latin typeface="Times New Roman" pitchFamily="18" charset="0"/>
              </a:rPr>
              <a:t> </a:t>
            </a:r>
            <a:r>
              <a:rPr lang="uk-UA" altLang="uk-UA" sz="3200" b="1" dirty="0">
                <a:solidFill>
                  <a:srgbClr val="0000FF"/>
                </a:solidFill>
                <a:latin typeface="Times New Roman" pitchFamily="18" charset="0"/>
              </a:rPr>
              <a:t>Суть, види та значення процесуальних актів у цивільних справах</a:t>
            </a:r>
            <a:r>
              <a:rPr lang="ru-RU" altLang="uk-UA" sz="4000" dirty="0"/>
              <a:t> </a:t>
            </a:r>
          </a:p>
        </p:txBody>
      </p:sp>
      <p:sp>
        <p:nvSpPr>
          <p:cNvPr id="11267" name="Rectangle 3"/>
          <p:cNvSpPr>
            <a:spLocks noGrp="1" noChangeArrowheads="1"/>
          </p:cNvSpPr>
          <p:nvPr>
            <p:ph type="body" idx="1"/>
          </p:nvPr>
        </p:nvSpPr>
        <p:spPr/>
        <p:txBody>
          <a:bodyPr/>
          <a:lstStyle/>
          <a:p>
            <a:r>
              <a:rPr lang="uk-UA" altLang="uk-UA" dirty="0"/>
              <a:t>Усі </a:t>
            </a:r>
            <a:r>
              <a:rPr lang="uk-UA" altLang="uk-UA" b="1" dirty="0"/>
              <a:t>процесуальні документи</a:t>
            </a:r>
            <a:r>
              <a:rPr lang="uk-UA" altLang="uk-UA" dirty="0"/>
              <a:t> можна розділити умовно на </a:t>
            </a:r>
            <a:r>
              <a:rPr lang="uk-UA" altLang="uk-UA" b="1" dirty="0"/>
              <a:t>дві </a:t>
            </a:r>
            <a:r>
              <a:rPr lang="uk-UA" altLang="uk-UA" dirty="0"/>
              <a:t>групи:</a:t>
            </a:r>
          </a:p>
          <a:p>
            <a:r>
              <a:rPr lang="uk-UA" altLang="uk-UA" dirty="0"/>
              <a:t>1) процесуальні документи, які складаються особами, що звертаються до суду (документи-звернення);</a:t>
            </a:r>
          </a:p>
          <a:p>
            <a:r>
              <a:rPr lang="uk-UA" altLang="uk-UA" dirty="0"/>
              <a:t>2) та документи суду.</a:t>
            </a:r>
            <a:endParaRPr lang="ru-RU" altLang="uk-UA" dirty="0"/>
          </a:p>
        </p:txBody>
      </p:sp>
    </p:spTree>
    <p:extLst>
      <p:ext uri="{BB962C8B-B14F-4D97-AF65-F5344CB8AC3E}">
        <p14:creationId xmlns:p14="http://schemas.microsoft.com/office/powerpoint/2010/main" val="1651652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title"/>
          </p:nvPr>
        </p:nvSpPr>
        <p:spPr/>
        <p:txBody>
          <a:bodyPr/>
          <a:lstStyle/>
          <a:p>
            <a:r>
              <a:rPr lang="uk-UA" altLang="uk-UA" sz="3600" b="1">
                <a:solidFill>
                  <a:srgbClr val="0000FF"/>
                </a:solidFill>
                <a:latin typeface="Times New Roman" pitchFamily="18" charset="0"/>
              </a:rPr>
              <a:t>Групи процесуальних документів</a:t>
            </a:r>
            <a:endParaRPr lang="ru-RU" altLang="uk-UA" sz="3600" b="1">
              <a:solidFill>
                <a:srgbClr val="0000FF"/>
              </a:solidFill>
              <a:latin typeface="Times New Roman" pitchFamily="18" charset="0"/>
            </a:endParaRPr>
          </a:p>
        </p:txBody>
      </p:sp>
      <p:sp>
        <p:nvSpPr>
          <p:cNvPr id="12293" name="Rectangle 5"/>
          <p:cNvSpPr>
            <a:spLocks noGrp="1" noChangeArrowheads="1"/>
          </p:cNvSpPr>
          <p:nvPr>
            <p:ph type="body" sz="half" idx="1"/>
          </p:nvPr>
        </p:nvSpPr>
        <p:spPr/>
        <p:txBody>
          <a:bodyPr/>
          <a:lstStyle/>
          <a:p>
            <a:pPr>
              <a:lnSpc>
                <a:spcPct val="80000"/>
              </a:lnSpc>
            </a:pPr>
            <a:r>
              <a:rPr lang="uk-UA" altLang="uk-UA" sz="1800">
                <a:solidFill>
                  <a:schemeClr val="hlink"/>
                </a:solidFill>
                <a:latin typeface="Times New Roman" pitchFamily="18" charset="0"/>
              </a:rPr>
              <a:t>Документи-звернення:</a:t>
            </a:r>
            <a:r>
              <a:rPr lang="uk-UA" altLang="uk-UA" sz="1800">
                <a:latin typeface="Times New Roman" pitchFamily="18" charset="0"/>
              </a:rPr>
              <a:t> позовні заяви, заяви окремого провадження, заяви про видачу судового наказу, апеляційні та касаційні скарги, різні заяви, клопотання, а саме: про забезпечення доказів, позову тощо. Всі документи цієї групи у своїй резолютивній частині передбачають звернення до суду з проханням вирішити ті чи інші питання тих правовідносин, які, на думку позивача, порушені, невизнані чи оспорюються. Дані документи повинні бути оплачені судовим збором (державним митом), крім випадків, коли особи звільняються від їх сплати. При цьому документи звернень не підлягають оскарженню в апеляційному чи касаційному порядку.</a:t>
            </a:r>
            <a:r>
              <a:rPr lang="ru-RU" altLang="uk-UA" sz="1800">
                <a:latin typeface="Times New Roman" pitchFamily="18" charset="0"/>
              </a:rPr>
              <a:t> </a:t>
            </a:r>
          </a:p>
        </p:txBody>
      </p:sp>
      <p:sp>
        <p:nvSpPr>
          <p:cNvPr id="12294" name="Rectangle 6"/>
          <p:cNvSpPr>
            <a:spLocks noGrp="1" noChangeArrowheads="1"/>
          </p:cNvSpPr>
          <p:nvPr>
            <p:ph type="body" sz="half" idx="2"/>
          </p:nvPr>
        </p:nvSpPr>
        <p:spPr/>
        <p:txBody>
          <a:bodyPr/>
          <a:lstStyle/>
          <a:p>
            <a:pPr>
              <a:lnSpc>
                <a:spcPct val="80000"/>
              </a:lnSpc>
            </a:pPr>
            <a:r>
              <a:rPr lang="uk-UA" altLang="uk-UA" sz="2000">
                <a:solidFill>
                  <a:schemeClr val="hlink"/>
                </a:solidFill>
                <a:latin typeface="Times New Roman" pitchFamily="18" charset="0"/>
              </a:rPr>
              <a:t>Процесуальні документи суду</a:t>
            </a:r>
            <a:r>
              <a:rPr lang="uk-UA" altLang="uk-UA" sz="2000">
                <a:latin typeface="Times New Roman" pitchFamily="18" charset="0"/>
              </a:rPr>
              <a:t>, а такими є рішення та ухвали суду, повинні бути складені лише суддею. Дані документи не оплачуються судовим збором, вони є похідними від документів звернень. Особливістю документів суду - рішень чи ухвал, судового наказу на відміну від документів-звернень є їх обов'язковий характер для всіх осіб, установ, організацій, підприємств незалежно від їх форми власності (ст. 14 ЦПК). При цьому рішення та ухвали судів першої та другої інстанцій підлягають оскарженню. </a:t>
            </a:r>
            <a:endParaRPr lang="ru-RU" altLang="uk-UA" sz="2000">
              <a:latin typeface="Times New Roman" pitchFamily="18" charset="0"/>
            </a:endParaRPr>
          </a:p>
        </p:txBody>
      </p:sp>
    </p:spTree>
    <p:extLst>
      <p:ext uri="{BB962C8B-B14F-4D97-AF65-F5344CB8AC3E}">
        <p14:creationId xmlns:p14="http://schemas.microsoft.com/office/powerpoint/2010/main" val="24422343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uk-UA" altLang="uk-UA" sz="4000">
                <a:solidFill>
                  <a:srgbClr val="0000FF"/>
                </a:solidFill>
                <a:latin typeface="Times New Roman" pitchFamily="18" charset="0"/>
              </a:rPr>
              <a:t>Загальні риси процесуальних документів</a:t>
            </a:r>
            <a:endParaRPr lang="ru-RU" altLang="uk-UA" sz="4000">
              <a:solidFill>
                <a:srgbClr val="0000FF"/>
              </a:solidFill>
              <a:latin typeface="Times New Roman" pitchFamily="18" charset="0"/>
            </a:endParaRPr>
          </a:p>
        </p:txBody>
      </p:sp>
      <p:sp>
        <p:nvSpPr>
          <p:cNvPr id="14339" name="Rectangle 3"/>
          <p:cNvSpPr>
            <a:spLocks noGrp="1" noChangeArrowheads="1"/>
          </p:cNvSpPr>
          <p:nvPr>
            <p:ph type="body" idx="1"/>
          </p:nvPr>
        </p:nvSpPr>
        <p:spPr/>
        <p:txBody>
          <a:bodyPr/>
          <a:lstStyle/>
          <a:p>
            <a:pPr marL="609600" indent="-609600">
              <a:buFontTx/>
              <a:buAutoNum type="arabicPeriod"/>
            </a:pPr>
            <a:r>
              <a:rPr lang="uk-UA" altLang="uk-UA"/>
              <a:t>До них пред'являється спеціальна форма викладення, тоді як зміст їх викладення (описова частина) відбувається у довільній формі.</a:t>
            </a:r>
          </a:p>
          <a:p>
            <a:pPr marL="609600" indent="-609600">
              <a:buFontTx/>
              <a:buAutoNum type="arabicPeriod"/>
            </a:pPr>
            <a:r>
              <a:rPr lang="uk-UA" altLang="uk-UA"/>
              <a:t>Вони мають єдину цілеспрямованість і вирішують питання щодо одних і тих самих осіб.</a:t>
            </a:r>
          </a:p>
          <a:p>
            <a:pPr marL="609600" indent="-609600"/>
            <a:endParaRPr lang="ru-RU" altLang="uk-UA"/>
          </a:p>
        </p:txBody>
      </p:sp>
    </p:spTree>
    <p:extLst>
      <p:ext uri="{BB962C8B-B14F-4D97-AF65-F5344CB8AC3E}">
        <p14:creationId xmlns:p14="http://schemas.microsoft.com/office/powerpoint/2010/main" val="15174454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4638"/>
            <a:ext cx="8229600" cy="1570037"/>
          </a:xfrm>
        </p:spPr>
        <p:txBody>
          <a:bodyPr/>
          <a:lstStyle/>
          <a:p>
            <a:r>
              <a:rPr lang="uk-UA" altLang="uk-UA" sz="3200" b="1" dirty="0" smtClean="0">
                <a:solidFill>
                  <a:srgbClr val="0000FF"/>
                </a:solidFill>
                <a:latin typeface="Times New Roman" pitchFamily="18" charset="0"/>
              </a:rPr>
              <a:t>Цивільна </a:t>
            </a:r>
            <a:r>
              <a:rPr lang="uk-UA" altLang="uk-UA" sz="3200" b="1" dirty="0">
                <a:solidFill>
                  <a:srgbClr val="0000FF"/>
                </a:solidFill>
                <a:latin typeface="Times New Roman" pitchFamily="18" charset="0"/>
              </a:rPr>
              <a:t>процесуальна форма, її вплив на процесуальні акти у цивільних справах та значення</a:t>
            </a:r>
            <a:r>
              <a:rPr lang="ru-RU" altLang="uk-UA" sz="4000" dirty="0"/>
              <a:t> </a:t>
            </a:r>
          </a:p>
        </p:txBody>
      </p:sp>
      <p:sp>
        <p:nvSpPr>
          <p:cNvPr id="39939" name="Rectangle 3"/>
          <p:cNvSpPr>
            <a:spLocks noGrp="1" noChangeArrowheads="1"/>
          </p:cNvSpPr>
          <p:nvPr>
            <p:ph type="body" idx="1"/>
          </p:nvPr>
        </p:nvSpPr>
        <p:spPr>
          <a:xfrm>
            <a:off x="457200" y="2060575"/>
            <a:ext cx="8229600" cy="4065588"/>
          </a:xfrm>
        </p:spPr>
        <p:txBody>
          <a:bodyPr/>
          <a:lstStyle/>
          <a:p>
            <a:pPr>
              <a:buFontTx/>
              <a:buNone/>
            </a:pPr>
            <a:r>
              <a:rPr lang="uk-UA" altLang="uk-UA"/>
              <a:t>Під цивільною процесуальною формою розуміються умови, послідовність вчинення певних процесуальних дій, прийняття процесуальних актів та здійснення провадження у цивільних справах у цілому.</a:t>
            </a:r>
            <a:r>
              <a:rPr lang="ru-RU" altLang="uk-UA"/>
              <a:t> </a:t>
            </a:r>
          </a:p>
        </p:txBody>
      </p:sp>
    </p:spTree>
    <p:extLst>
      <p:ext uri="{BB962C8B-B14F-4D97-AF65-F5344CB8AC3E}">
        <p14:creationId xmlns:p14="http://schemas.microsoft.com/office/powerpoint/2010/main" val="2187153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uk-UA" altLang="uk-UA" sz="3200" b="1" dirty="0" smtClean="0">
                <a:solidFill>
                  <a:srgbClr val="0000FF"/>
                </a:solidFill>
                <a:latin typeface="Times New Roman" pitchFamily="18" charset="0"/>
              </a:rPr>
              <a:t>Цивільна </a:t>
            </a:r>
            <a:r>
              <a:rPr lang="uk-UA" altLang="uk-UA" sz="3200" b="1" dirty="0">
                <a:solidFill>
                  <a:srgbClr val="0000FF"/>
                </a:solidFill>
                <a:latin typeface="Times New Roman" pitchFamily="18" charset="0"/>
              </a:rPr>
              <a:t>процесуальна форма, її вплив на процесуальні акти у цивільних справах та значення</a:t>
            </a:r>
            <a:endParaRPr lang="ru-RU" altLang="uk-UA" sz="3200" b="1" dirty="0">
              <a:solidFill>
                <a:srgbClr val="0000FF"/>
              </a:solidFill>
              <a:latin typeface="Times New Roman" pitchFamily="18" charset="0"/>
            </a:endParaRPr>
          </a:p>
        </p:txBody>
      </p:sp>
      <p:sp>
        <p:nvSpPr>
          <p:cNvPr id="40963" name="Rectangle 3"/>
          <p:cNvSpPr>
            <a:spLocks noGrp="1" noChangeArrowheads="1"/>
          </p:cNvSpPr>
          <p:nvPr>
            <p:ph type="body" idx="1"/>
          </p:nvPr>
        </p:nvSpPr>
        <p:spPr>
          <a:xfrm>
            <a:off x="457200" y="1844675"/>
            <a:ext cx="8229600" cy="4281488"/>
          </a:xfrm>
        </p:spPr>
        <p:txBody>
          <a:bodyPr/>
          <a:lstStyle/>
          <a:p>
            <a:pPr>
              <a:buFontTx/>
              <a:buNone/>
            </a:pPr>
            <a:r>
              <a:rPr lang="uk-UA" altLang="uk-UA"/>
              <a:t>Принцип раціональної цивільної процесуальної форми має безпосередній вплив на процесуальні акти у цивільних справах, а саме: на їх форму, зміст, порядок ухвалення та постановлення, порядок проголошення.</a:t>
            </a:r>
            <a:r>
              <a:rPr lang="ru-RU" altLang="uk-UA"/>
              <a:t> </a:t>
            </a:r>
          </a:p>
        </p:txBody>
      </p:sp>
    </p:spTree>
    <p:extLst>
      <p:ext uri="{BB962C8B-B14F-4D97-AF65-F5344CB8AC3E}">
        <p14:creationId xmlns:p14="http://schemas.microsoft.com/office/powerpoint/2010/main" val="21074320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40962"/>
                                        </p:tgtEl>
                                        <p:attrNameLst>
                                          <p:attrName>style.visibility</p:attrName>
                                        </p:attrNameLst>
                                      </p:cBhvr>
                                      <p:to>
                                        <p:strVal val="visible"/>
                                      </p:to>
                                    </p:set>
                                    <p:animEffect transition="in" filter="fade">
                                      <p:cBhvr>
                                        <p:cTn id="7" dur="600">
                                          <p:stCondLst>
                                            <p:cond delay="0"/>
                                          </p:stCondLst>
                                        </p:cTn>
                                        <p:tgtEl>
                                          <p:spTgt spid="40962"/>
                                        </p:tgtEl>
                                      </p:cBhvr>
                                    </p:animEffect>
                                    <p:anim calcmode="lin" valueType="num">
                                      <p:cBhvr>
                                        <p:cTn id="8" dur="600" fill="hold">
                                          <p:stCondLst>
                                            <p:cond delay="0"/>
                                          </p:stCondLst>
                                        </p:cTn>
                                        <p:tgtEl>
                                          <p:spTgt spid="40962"/>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40962"/>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40962"/>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0963">
                                            <p:txEl>
                                              <p:pRg st="0" end="0"/>
                                            </p:txEl>
                                          </p:spTgt>
                                        </p:tgtEl>
                                        <p:attrNameLst>
                                          <p:attrName>style.visibility</p:attrName>
                                        </p:attrNameLst>
                                      </p:cBhvr>
                                      <p:to>
                                        <p:strVal val="visible"/>
                                      </p:to>
                                    </p:set>
                                    <p:animEffect transition="in" filter="slide(fromBottom)">
                                      <p:cBhvr>
                                        <p:cTn id="15" dur="500">
                                          <p:stCondLst>
                                            <p:cond delay="0"/>
                                          </p:stCondLst>
                                        </p:cTn>
                                        <p:tgtEl>
                                          <p:spTgt spid="409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2362200"/>
          </a:xfrm>
        </p:spPr>
        <p:txBody>
          <a:bodyPr/>
          <a:lstStyle/>
          <a:p>
            <a:r>
              <a:rPr lang="uk-UA" altLang="uk-UA" sz="4000">
                <a:solidFill>
                  <a:schemeClr val="hlink"/>
                </a:solidFill>
                <a:latin typeface="Times New Roman" pitchFamily="18" charset="0"/>
              </a:rPr>
              <a:t>Процесуальними документами (актами), що складаються особами, які звертаються до суду,</a:t>
            </a:r>
            <a:endParaRPr lang="ru-RU" altLang="uk-UA" sz="4000">
              <a:solidFill>
                <a:schemeClr val="hlink"/>
              </a:solidFill>
              <a:latin typeface="Times New Roman" pitchFamily="18" charset="0"/>
            </a:endParaRPr>
          </a:p>
        </p:txBody>
      </p:sp>
      <p:sp>
        <p:nvSpPr>
          <p:cNvPr id="15363" name="Rectangle 3"/>
          <p:cNvSpPr>
            <a:spLocks noGrp="1" noChangeArrowheads="1"/>
          </p:cNvSpPr>
          <p:nvPr>
            <p:ph type="body" idx="1"/>
          </p:nvPr>
        </p:nvSpPr>
        <p:spPr>
          <a:xfrm>
            <a:off x="457200" y="2997200"/>
            <a:ext cx="8229600" cy="3128963"/>
          </a:xfrm>
        </p:spPr>
        <p:txBody>
          <a:bodyPr/>
          <a:lstStyle/>
          <a:p>
            <a:pPr>
              <a:buFontTx/>
              <a:buNone/>
            </a:pPr>
            <a:r>
              <a:rPr lang="uk-UA" altLang="uk-UA"/>
              <a:t>є письмові, викладені в спеціальній формі з передбаченими законом необхідними реквізитами документи, в яких виражено волю особи у формі прохань до суду.</a:t>
            </a:r>
            <a:r>
              <a:rPr lang="ru-RU" altLang="uk-UA"/>
              <a:t> </a:t>
            </a:r>
          </a:p>
        </p:txBody>
      </p:sp>
    </p:spTree>
    <p:extLst>
      <p:ext uri="{BB962C8B-B14F-4D97-AF65-F5344CB8AC3E}">
        <p14:creationId xmlns:p14="http://schemas.microsoft.com/office/powerpoint/2010/main" val="23355573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8229600" cy="1858962"/>
          </a:xfrm>
        </p:spPr>
        <p:txBody>
          <a:bodyPr/>
          <a:lstStyle/>
          <a:p>
            <a:r>
              <a:rPr lang="uk-UA" altLang="uk-UA">
                <a:solidFill>
                  <a:schemeClr val="hlink"/>
                </a:solidFill>
                <a:latin typeface="Times New Roman" pitchFamily="18" charset="0"/>
              </a:rPr>
              <a:t>Процесуальними документами суду</a:t>
            </a:r>
            <a:endParaRPr lang="ru-RU" altLang="uk-UA">
              <a:solidFill>
                <a:schemeClr val="hlink"/>
              </a:solidFill>
              <a:latin typeface="Times New Roman" pitchFamily="18" charset="0"/>
            </a:endParaRPr>
          </a:p>
        </p:txBody>
      </p:sp>
      <p:sp>
        <p:nvSpPr>
          <p:cNvPr id="16387" name="Rectangle 3"/>
          <p:cNvSpPr>
            <a:spLocks noGrp="1" noChangeArrowheads="1"/>
          </p:cNvSpPr>
          <p:nvPr>
            <p:ph type="body" idx="1"/>
          </p:nvPr>
        </p:nvSpPr>
        <p:spPr>
          <a:xfrm>
            <a:off x="457200" y="2708275"/>
            <a:ext cx="8229600" cy="3417888"/>
          </a:xfrm>
        </p:spPr>
        <p:txBody>
          <a:bodyPr/>
          <a:lstStyle/>
          <a:p>
            <a:pPr>
              <a:buFontTx/>
              <a:buNone/>
            </a:pPr>
            <a:r>
              <a:rPr lang="uk-UA" altLang="uk-UA"/>
              <a:t>є письмові, викладені у передбаченій законом формі документи, які ухвалюються на підставі документів-звернень, і є обов'язковими для всіх фізичних та юридичних осіб.</a:t>
            </a:r>
            <a:r>
              <a:rPr lang="ru-RU" altLang="uk-UA"/>
              <a:t> </a:t>
            </a:r>
          </a:p>
        </p:txBody>
      </p:sp>
    </p:spTree>
    <p:extLst>
      <p:ext uri="{BB962C8B-B14F-4D97-AF65-F5344CB8AC3E}">
        <p14:creationId xmlns:p14="http://schemas.microsoft.com/office/powerpoint/2010/main" val="3225215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ru-RU" altLang="uk-UA" sz="2000" b="1"/>
              <a:t>Будь-який документ, що подається до суду від осіб, які беруть участь у справі, складається з чотирьох частин</a:t>
            </a:r>
          </a:p>
        </p:txBody>
      </p:sp>
      <p:sp>
        <p:nvSpPr>
          <p:cNvPr id="4099" name="Rectangle 3"/>
          <p:cNvSpPr>
            <a:spLocks noGrp="1" noChangeArrowheads="1"/>
          </p:cNvSpPr>
          <p:nvPr>
            <p:ph type="body" idx="1"/>
          </p:nvPr>
        </p:nvSpPr>
        <p:spPr/>
        <p:txBody>
          <a:bodyPr/>
          <a:lstStyle/>
          <a:p>
            <a:r>
              <a:rPr lang="uk-UA" altLang="uk-UA"/>
              <a:t>1) вступна;</a:t>
            </a:r>
          </a:p>
          <a:p>
            <a:r>
              <a:rPr lang="uk-UA" altLang="uk-UA"/>
              <a:t>2) описова;</a:t>
            </a:r>
          </a:p>
          <a:p>
            <a:r>
              <a:rPr lang="uk-UA" altLang="uk-UA"/>
              <a:t>3) мотивувальна; </a:t>
            </a:r>
          </a:p>
          <a:p>
            <a:r>
              <a:rPr lang="uk-UA" altLang="uk-UA"/>
              <a:t>4) прохальна.</a:t>
            </a:r>
            <a:endParaRPr lang="ru-RU" altLang="uk-UA"/>
          </a:p>
        </p:txBody>
      </p:sp>
    </p:spTree>
    <p:extLst>
      <p:ext uri="{BB962C8B-B14F-4D97-AF65-F5344CB8AC3E}">
        <p14:creationId xmlns:p14="http://schemas.microsoft.com/office/powerpoint/2010/main" val="98365174"/>
      </p:ext>
    </p:extLst>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8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9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0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1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2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3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Равновесие">
  <a:themeElements>
    <a:clrScheme name="Равновесие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Равновесие">
      <a:majorFont>
        <a:latin typeface="Arial"/>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Равновесие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Равновесие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Равновесие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Равновесие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Равновесие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Равновесие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Равновесие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Равновесие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Равновесие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5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6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7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22</TotalTime>
  <Words>866</Words>
  <Application>Microsoft Office PowerPoint</Application>
  <PresentationFormat>Экран (4:3)</PresentationFormat>
  <Paragraphs>49</Paragraphs>
  <Slides>15</Slides>
  <Notes>0</Notes>
  <HiddenSlides>0</HiddenSlides>
  <MMClips>0</MMClips>
  <ScaleCrop>false</ScaleCrop>
  <HeadingPairs>
    <vt:vector size="4" baseType="variant">
      <vt:variant>
        <vt:lpstr>Тема</vt:lpstr>
      </vt:variant>
      <vt:variant>
        <vt:i4>15</vt:i4>
      </vt:variant>
      <vt:variant>
        <vt:lpstr>Заголовки слайдов</vt:lpstr>
      </vt:variant>
      <vt:variant>
        <vt:i4>15</vt:i4>
      </vt:variant>
    </vt:vector>
  </HeadingPairs>
  <TitlesOfParts>
    <vt:vector size="30" baseType="lpstr">
      <vt:lpstr>Оформление по умолчанию</vt:lpstr>
      <vt:lpstr>Равновесие</vt:lpstr>
      <vt:lpstr>1_Оформление по умолчанию</vt:lpstr>
      <vt:lpstr>2_Оформление по умолчанию</vt:lpstr>
      <vt:lpstr>3_Оформление по умолчанию</vt:lpstr>
      <vt:lpstr>4_Оформление по умолчанию</vt:lpstr>
      <vt:lpstr>5_Оформление по умолчанию</vt:lpstr>
      <vt:lpstr>6_Оформление по умолчанию</vt:lpstr>
      <vt:lpstr>7_Оформление по умолчанию</vt:lpstr>
      <vt:lpstr>8_Оформление по умолчанию</vt:lpstr>
      <vt:lpstr>9_Оформление по умолчанию</vt:lpstr>
      <vt:lpstr>10_Оформление по умолчанию</vt:lpstr>
      <vt:lpstr>11_Оформление по умолчанию</vt:lpstr>
      <vt:lpstr>12_Оформление по умолчанию</vt:lpstr>
      <vt:lpstr>13_Оформление по умолчанию</vt:lpstr>
      <vt:lpstr>Документація в цивільному процесі</vt:lpstr>
      <vt:lpstr> Суть, види та значення процесуальних актів у цивільних справах </vt:lpstr>
      <vt:lpstr>Групи процесуальних документів</vt:lpstr>
      <vt:lpstr>Загальні риси процесуальних документів</vt:lpstr>
      <vt:lpstr>Цивільна процесуальна форма, її вплив на процесуальні акти у цивільних справах та значення </vt:lpstr>
      <vt:lpstr>Цивільна процесуальна форма, її вплив на процесуальні акти у цивільних справах та значення</vt:lpstr>
      <vt:lpstr>Процесуальними документами (актами), що складаються особами, які звертаються до суду,</vt:lpstr>
      <vt:lpstr>Процесуальними документами суду</vt:lpstr>
      <vt:lpstr>Будь-який документ, що подається до суду від осіб, які беруть участь у справі, складається з чотирьох частин</vt:lpstr>
      <vt:lpstr>Вступна частина</vt:lpstr>
      <vt:lpstr>Описова частина</vt:lpstr>
      <vt:lpstr>Мотивувальна частина</vt:lpstr>
      <vt:lpstr>Прохальна частина</vt:lpstr>
      <vt:lpstr>Характерною рисою діяльності суддів є необхідність складати значну кількість ухвал, а у подальшому і рішень </vt:lpstr>
      <vt:lpstr>Судові рішення повинні бути законними та обгрунтованими.   Законність та обґрунтованість - це дві взаємооб'єднані риси судового рішення.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Документація в цивільному процесі</dc:title>
  <dc:creator>Admin</dc:creator>
  <cp:lastModifiedBy>Admin</cp:lastModifiedBy>
  <cp:revision>3</cp:revision>
  <dcterms:created xsi:type="dcterms:W3CDTF">2014-03-14T07:23:35Z</dcterms:created>
  <dcterms:modified xsi:type="dcterms:W3CDTF">2014-03-14T07:45:40Z</dcterms:modified>
</cp:coreProperties>
</file>