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7412E-682F-4DDC-92A8-958CA437C2B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B2FFF6-169B-472B-B988-66518F41881B}">
      <dgm:prSet custT="1"/>
      <dgm:spPr/>
      <dgm:t>
        <a:bodyPr/>
        <a:lstStyle/>
        <a:p>
          <a:pPr rtl="0"/>
          <a:r>
            <a:rPr lang="uk-UA" sz="4400" b="0" dirty="0" smtClean="0"/>
            <a:t>Електронна освіта</a:t>
          </a:r>
          <a:endParaRPr lang="ru-RU" sz="4400" b="0" dirty="0"/>
        </a:p>
      </dgm:t>
    </dgm:pt>
    <dgm:pt modelId="{A36B7026-907E-4E10-8BA8-893B6DB7201C}" type="parTrans" cxnId="{B4B418B8-676D-4098-BF07-9021FC1198AB}">
      <dgm:prSet/>
      <dgm:spPr/>
      <dgm:t>
        <a:bodyPr/>
        <a:lstStyle/>
        <a:p>
          <a:endParaRPr lang="ru-RU"/>
        </a:p>
      </dgm:t>
    </dgm:pt>
    <dgm:pt modelId="{39D92C60-0827-49AE-8291-DA409EA2927A}" type="sibTrans" cxnId="{B4B418B8-676D-4098-BF07-9021FC1198AB}">
      <dgm:prSet/>
      <dgm:spPr/>
      <dgm:t>
        <a:bodyPr/>
        <a:lstStyle/>
        <a:p>
          <a:endParaRPr lang="ru-RU"/>
        </a:p>
      </dgm:t>
    </dgm:pt>
    <dgm:pt modelId="{43EB47EB-4804-44F6-B9C9-9E0ED953CD7A}">
      <dgm:prSet custT="1"/>
      <dgm:spPr/>
      <dgm:t>
        <a:bodyPr/>
        <a:lstStyle/>
        <a:p>
          <a:pPr rtl="0"/>
          <a:r>
            <a:rPr lang="uk-UA" sz="1800" dirty="0" smtClean="0"/>
            <a:t>сприяє розширенню доступу до знань для всіх рівнів населення з урахуванням можливості побудови власної програми навчання; </a:t>
          </a:r>
          <a:endParaRPr lang="ru-RU" sz="1800" dirty="0"/>
        </a:p>
      </dgm:t>
    </dgm:pt>
    <dgm:pt modelId="{5BD5E81E-4F2C-4251-9BFB-3C933E7BA83B}" type="parTrans" cxnId="{86AFCA97-3082-4542-B6E8-21D7C6B12C38}">
      <dgm:prSet/>
      <dgm:spPr/>
      <dgm:t>
        <a:bodyPr/>
        <a:lstStyle/>
        <a:p>
          <a:endParaRPr lang="ru-RU"/>
        </a:p>
      </dgm:t>
    </dgm:pt>
    <dgm:pt modelId="{4E3435AA-D26A-4CA2-878C-CC947F40FB12}" type="sibTrans" cxnId="{86AFCA97-3082-4542-B6E8-21D7C6B12C38}">
      <dgm:prSet/>
      <dgm:spPr/>
      <dgm:t>
        <a:bodyPr/>
        <a:lstStyle/>
        <a:p>
          <a:endParaRPr lang="ru-RU"/>
        </a:p>
      </dgm:t>
    </dgm:pt>
    <dgm:pt modelId="{7462E819-E30D-48F4-B78D-711877DCA959}">
      <dgm:prSet custT="1"/>
      <dgm:spPr/>
      <dgm:t>
        <a:bodyPr/>
        <a:lstStyle/>
        <a:p>
          <a:pPr rtl="0"/>
          <a:r>
            <a:rPr lang="uk-UA" sz="1800" dirty="0" smtClean="0"/>
            <a:t>сприяє формуванню в учнів навичок ХХІ століття</a:t>
          </a:r>
          <a:endParaRPr lang="ru-RU" sz="1800" dirty="0"/>
        </a:p>
      </dgm:t>
    </dgm:pt>
    <dgm:pt modelId="{A94F969F-297C-4D48-9571-256190B9CCA4}" type="parTrans" cxnId="{F85285B4-8EB5-4906-9962-0851027D7597}">
      <dgm:prSet/>
      <dgm:spPr/>
      <dgm:t>
        <a:bodyPr/>
        <a:lstStyle/>
        <a:p>
          <a:endParaRPr lang="ru-RU"/>
        </a:p>
      </dgm:t>
    </dgm:pt>
    <dgm:pt modelId="{6647DDBE-DA1A-4C15-8D7B-3D83A60B0583}" type="sibTrans" cxnId="{F85285B4-8EB5-4906-9962-0851027D7597}">
      <dgm:prSet/>
      <dgm:spPr/>
      <dgm:t>
        <a:bodyPr/>
        <a:lstStyle/>
        <a:p>
          <a:endParaRPr lang="ru-RU"/>
        </a:p>
      </dgm:t>
    </dgm:pt>
    <dgm:pt modelId="{AD2BB4A2-0F33-47C5-9468-BFA690AD3176}">
      <dgm:prSet custT="1"/>
      <dgm:spPr/>
      <dgm:t>
        <a:bodyPr/>
        <a:lstStyle/>
        <a:p>
          <a:pPr rtl="0"/>
          <a:r>
            <a:rPr lang="uk-UA" sz="1800" dirty="0" smtClean="0"/>
            <a:t>сприяє оновленню форм, засобів, технологій та методів викладання дисциплін;</a:t>
          </a:r>
          <a:endParaRPr lang="ru-RU" sz="1800" dirty="0"/>
        </a:p>
      </dgm:t>
    </dgm:pt>
    <dgm:pt modelId="{6CFE76FB-A193-497C-A7BE-DA8C0E769115}" type="parTrans" cxnId="{8B25FF37-89A8-45BE-BC96-E02C5F22E2B6}">
      <dgm:prSet/>
      <dgm:spPr/>
      <dgm:t>
        <a:bodyPr/>
        <a:lstStyle/>
        <a:p>
          <a:endParaRPr lang="ru-RU"/>
        </a:p>
      </dgm:t>
    </dgm:pt>
    <dgm:pt modelId="{58EC998B-3A1A-4FCD-B6A9-C8B03558C5C8}" type="sibTrans" cxnId="{8B25FF37-89A8-45BE-BC96-E02C5F22E2B6}">
      <dgm:prSet/>
      <dgm:spPr/>
      <dgm:t>
        <a:bodyPr/>
        <a:lstStyle/>
        <a:p>
          <a:endParaRPr lang="ru-RU"/>
        </a:p>
      </dgm:t>
    </dgm:pt>
    <dgm:pt modelId="{8D0116B9-7884-41D6-A366-001E3795A655}" type="pres">
      <dgm:prSet presAssocID="{4397412E-682F-4DDC-92A8-958CA437C2B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4E21B05-3011-4005-A806-0E97689A82E5}" type="pres">
      <dgm:prSet presAssocID="{3EB2FFF6-169B-472B-B988-66518F41881B}" presName="root" presStyleCnt="0">
        <dgm:presLayoutVars>
          <dgm:chMax/>
          <dgm:chPref/>
        </dgm:presLayoutVars>
      </dgm:prSet>
      <dgm:spPr/>
    </dgm:pt>
    <dgm:pt modelId="{8CDCF84C-11E9-48D0-A944-06AB5B4605B7}" type="pres">
      <dgm:prSet presAssocID="{3EB2FFF6-169B-472B-B988-66518F41881B}" presName="rootComposite" presStyleCnt="0">
        <dgm:presLayoutVars/>
      </dgm:prSet>
      <dgm:spPr/>
    </dgm:pt>
    <dgm:pt modelId="{CB170616-FCA8-4603-9F35-0EE55044561B}" type="pres">
      <dgm:prSet presAssocID="{3EB2FFF6-169B-472B-B988-66518F41881B}" presName="ParentAccent" presStyleLbl="alignNode1" presStyleIdx="0" presStyleCnt="1"/>
      <dgm:spPr/>
    </dgm:pt>
    <dgm:pt modelId="{277A1C7B-16EA-4138-A6BF-79B3F507DB3E}" type="pres">
      <dgm:prSet presAssocID="{3EB2FFF6-169B-472B-B988-66518F41881B}" presName="ParentSmallAccent" presStyleLbl="fgAcc1" presStyleIdx="0" presStyleCnt="1"/>
      <dgm:spPr/>
    </dgm:pt>
    <dgm:pt modelId="{8C96FB1A-E0F6-4691-A167-FF3A02C5700E}" type="pres">
      <dgm:prSet presAssocID="{3EB2FFF6-169B-472B-B988-66518F41881B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D5AE5-C849-4572-9515-06662012A6E4}" type="pres">
      <dgm:prSet presAssocID="{3EB2FFF6-169B-472B-B988-66518F41881B}" presName="childShape" presStyleCnt="0">
        <dgm:presLayoutVars>
          <dgm:chMax val="0"/>
          <dgm:chPref val="0"/>
        </dgm:presLayoutVars>
      </dgm:prSet>
      <dgm:spPr/>
    </dgm:pt>
    <dgm:pt modelId="{60197B78-CD66-4675-B00C-90CC01A4C6AF}" type="pres">
      <dgm:prSet presAssocID="{AD2BB4A2-0F33-47C5-9468-BFA690AD3176}" presName="childComposite" presStyleCnt="0">
        <dgm:presLayoutVars>
          <dgm:chMax val="0"/>
          <dgm:chPref val="0"/>
        </dgm:presLayoutVars>
      </dgm:prSet>
      <dgm:spPr/>
    </dgm:pt>
    <dgm:pt modelId="{3392A3E1-CA2A-4247-90EB-3172C117F1ED}" type="pres">
      <dgm:prSet presAssocID="{AD2BB4A2-0F33-47C5-9468-BFA690AD3176}" presName="ChildAccent" presStyleLbl="solidFgAcc1" presStyleIdx="0" presStyleCnt="3"/>
      <dgm:spPr/>
    </dgm:pt>
    <dgm:pt modelId="{457B95D5-AD9B-42D1-A632-9A5C94F5F41A}" type="pres">
      <dgm:prSet presAssocID="{AD2BB4A2-0F33-47C5-9468-BFA690AD3176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5D720-9A5F-447F-83C9-9A426BDE8EDD}" type="pres">
      <dgm:prSet presAssocID="{43EB47EB-4804-44F6-B9C9-9E0ED953CD7A}" presName="childComposite" presStyleCnt="0">
        <dgm:presLayoutVars>
          <dgm:chMax val="0"/>
          <dgm:chPref val="0"/>
        </dgm:presLayoutVars>
      </dgm:prSet>
      <dgm:spPr/>
    </dgm:pt>
    <dgm:pt modelId="{D2EB3D46-D426-4786-9260-8EEC309AA841}" type="pres">
      <dgm:prSet presAssocID="{43EB47EB-4804-44F6-B9C9-9E0ED953CD7A}" presName="ChildAccent" presStyleLbl="solidFgAcc1" presStyleIdx="1" presStyleCnt="3"/>
      <dgm:spPr/>
    </dgm:pt>
    <dgm:pt modelId="{E6582542-4064-48C5-A4B6-386DA51E6EF7}" type="pres">
      <dgm:prSet presAssocID="{43EB47EB-4804-44F6-B9C9-9E0ED953CD7A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65522-599E-44B3-A06D-65163F0993CE}" type="pres">
      <dgm:prSet presAssocID="{7462E819-E30D-48F4-B78D-711877DCA959}" presName="childComposite" presStyleCnt="0">
        <dgm:presLayoutVars>
          <dgm:chMax val="0"/>
          <dgm:chPref val="0"/>
        </dgm:presLayoutVars>
      </dgm:prSet>
      <dgm:spPr/>
    </dgm:pt>
    <dgm:pt modelId="{94452443-4B9D-4074-AE3A-08444F5EEB9C}" type="pres">
      <dgm:prSet presAssocID="{7462E819-E30D-48F4-B78D-711877DCA959}" presName="ChildAccent" presStyleLbl="solidFgAcc1" presStyleIdx="2" presStyleCnt="3"/>
      <dgm:spPr/>
    </dgm:pt>
    <dgm:pt modelId="{3D3EC428-C174-40A1-B653-E3F51ACE9481}" type="pres">
      <dgm:prSet presAssocID="{7462E819-E30D-48F4-B78D-711877DCA959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25FF37-89A8-45BE-BC96-E02C5F22E2B6}" srcId="{3EB2FFF6-169B-472B-B988-66518F41881B}" destId="{AD2BB4A2-0F33-47C5-9468-BFA690AD3176}" srcOrd="0" destOrd="0" parTransId="{6CFE76FB-A193-497C-A7BE-DA8C0E769115}" sibTransId="{58EC998B-3A1A-4FCD-B6A9-C8B03558C5C8}"/>
    <dgm:cxn modelId="{E7653084-CF49-4D4F-B5CD-E2AB2269EDAF}" type="presOf" srcId="{4397412E-682F-4DDC-92A8-958CA437C2BE}" destId="{8D0116B9-7884-41D6-A366-001E3795A655}" srcOrd="0" destOrd="0" presId="urn:microsoft.com/office/officeart/2008/layout/SquareAccentList"/>
    <dgm:cxn modelId="{B4B418B8-676D-4098-BF07-9021FC1198AB}" srcId="{4397412E-682F-4DDC-92A8-958CA437C2BE}" destId="{3EB2FFF6-169B-472B-B988-66518F41881B}" srcOrd="0" destOrd="0" parTransId="{A36B7026-907E-4E10-8BA8-893B6DB7201C}" sibTransId="{39D92C60-0827-49AE-8291-DA409EA2927A}"/>
    <dgm:cxn modelId="{86AFCA97-3082-4542-B6E8-21D7C6B12C38}" srcId="{3EB2FFF6-169B-472B-B988-66518F41881B}" destId="{43EB47EB-4804-44F6-B9C9-9E0ED953CD7A}" srcOrd="1" destOrd="0" parTransId="{5BD5E81E-4F2C-4251-9BFB-3C933E7BA83B}" sibTransId="{4E3435AA-D26A-4CA2-878C-CC947F40FB12}"/>
    <dgm:cxn modelId="{A7AB3EC2-82AF-49E7-9EDB-06C69E4EC684}" type="presOf" srcId="{7462E819-E30D-48F4-B78D-711877DCA959}" destId="{3D3EC428-C174-40A1-B653-E3F51ACE9481}" srcOrd="0" destOrd="0" presId="urn:microsoft.com/office/officeart/2008/layout/SquareAccentList"/>
    <dgm:cxn modelId="{F85285B4-8EB5-4906-9962-0851027D7597}" srcId="{3EB2FFF6-169B-472B-B988-66518F41881B}" destId="{7462E819-E30D-48F4-B78D-711877DCA959}" srcOrd="2" destOrd="0" parTransId="{A94F969F-297C-4D48-9571-256190B9CCA4}" sibTransId="{6647DDBE-DA1A-4C15-8D7B-3D83A60B0583}"/>
    <dgm:cxn modelId="{F050104B-ABBF-4F7B-AAA6-386839771AC2}" type="presOf" srcId="{AD2BB4A2-0F33-47C5-9468-BFA690AD3176}" destId="{457B95D5-AD9B-42D1-A632-9A5C94F5F41A}" srcOrd="0" destOrd="0" presId="urn:microsoft.com/office/officeart/2008/layout/SquareAccentList"/>
    <dgm:cxn modelId="{2A80E161-98AA-470E-9900-89BAF12AB69A}" type="presOf" srcId="{3EB2FFF6-169B-472B-B988-66518F41881B}" destId="{8C96FB1A-E0F6-4691-A167-FF3A02C5700E}" srcOrd="0" destOrd="0" presId="urn:microsoft.com/office/officeart/2008/layout/SquareAccentList"/>
    <dgm:cxn modelId="{A9ABA0A7-8DAB-43D9-9946-81CDE5F381A4}" type="presOf" srcId="{43EB47EB-4804-44F6-B9C9-9E0ED953CD7A}" destId="{E6582542-4064-48C5-A4B6-386DA51E6EF7}" srcOrd="0" destOrd="0" presId="urn:microsoft.com/office/officeart/2008/layout/SquareAccentList"/>
    <dgm:cxn modelId="{D611319D-95B4-45BF-8F9F-DE5BA89175DC}" type="presParOf" srcId="{8D0116B9-7884-41D6-A366-001E3795A655}" destId="{F4E21B05-3011-4005-A806-0E97689A82E5}" srcOrd="0" destOrd="0" presId="urn:microsoft.com/office/officeart/2008/layout/SquareAccentList"/>
    <dgm:cxn modelId="{5B0759A7-4CE6-424F-8609-8F46C0077B5A}" type="presParOf" srcId="{F4E21B05-3011-4005-A806-0E97689A82E5}" destId="{8CDCF84C-11E9-48D0-A944-06AB5B4605B7}" srcOrd="0" destOrd="0" presId="urn:microsoft.com/office/officeart/2008/layout/SquareAccentList"/>
    <dgm:cxn modelId="{32DC8E84-BF79-468A-A0A4-75C2FDD89F66}" type="presParOf" srcId="{8CDCF84C-11E9-48D0-A944-06AB5B4605B7}" destId="{CB170616-FCA8-4603-9F35-0EE55044561B}" srcOrd="0" destOrd="0" presId="urn:microsoft.com/office/officeart/2008/layout/SquareAccentList"/>
    <dgm:cxn modelId="{5EFCA949-3238-4675-A9F1-374F5B0B9F8D}" type="presParOf" srcId="{8CDCF84C-11E9-48D0-A944-06AB5B4605B7}" destId="{277A1C7B-16EA-4138-A6BF-79B3F507DB3E}" srcOrd="1" destOrd="0" presId="urn:microsoft.com/office/officeart/2008/layout/SquareAccentList"/>
    <dgm:cxn modelId="{F837AB4E-AAD1-4021-B895-567A5B5A1E03}" type="presParOf" srcId="{8CDCF84C-11E9-48D0-A944-06AB5B4605B7}" destId="{8C96FB1A-E0F6-4691-A167-FF3A02C5700E}" srcOrd="2" destOrd="0" presId="urn:microsoft.com/office/officeart/2008/layout/SquareAccentList"/>
    <dgm:cxn modelId="{5769DBCE-BDA6-4681-A41B-2BC426A5EC82}" type="presParOf" srcId="{F4E21B05-3011-4005-A806-0E97689A82E5}" destId="{FB4D5AE5-C849-4572-9515-06662012A6E4}" srcOrd="1" destOrd="0" presId="urn:microsoft.com/office/officeart/2008/layout/SquareAccentList"/>
    <dgm:cxn modelId="{1561C95C-6153-4E94-B41F-6DFABECE7C8C}" type="presParOf" srcId="{FB4D5AE5-C849-4572-9515-06662012A6E4}" destId="{60197B78-CD66-4675-B00C-90CC01A4C6AF}" srcOrd="0" destOrd="0" presId="urn:microsoft.com/office/officeart/2008/layout/SquareAccentList"/>
    <dgm:cxn modelId="{45143A0A-4A96-4B83-9ED5-9C0B72DAFB14}" type="presParOf" srcId="{60197B78-CD66-4675-B00C-90CC01A4C6AF}" destId="{3392A3E1-CA2A-4247-90EB-3172C117F1ED}" srcOrd="0" destOrd="0" presId="urn:microsoft.com/office/officeart/2008/layout/SquareAccentList"/>
    <dgm:cxn modelId="{5594AD04-F8CF-4C75-85DC-4A4A9F9AE95F}" type="presParOf" srcId="{60197B78-CD66-4675-B00C-90CC01A4C6AF}" destId="{457B95D5-AD9B-42D1-A632-9A5C94F5F41A}" srcOrd="1" destOrd="0" presId="urn:microsoft.com/office/officeart/2008/layout/SquareAccentList"/>
    <dgm:cxn modelId="{46510BBD-7F41-4387-9322-DAC5C5DFF4AD}" type="presParOf" srcId="{FB4D5AE5-C849-4572-9515-06662012A6E4}" destId="{ABA5D720-9A5F-447F-83C9-9A426BDE8EDD}" srcOrd="1" destOrd="0" presId="urn:microsoft.com/office/officeart/2008/layout/SquareAccentList"/>
    <dgm:cxn modelId="{FACC426C-C2E6-4166-9245-AAF24C89B8F7}" type="presParOf" srcId="{ABA5D720-9A5F-447F-83C9-9A426BDE8EDD}" destId="{D2EB3D46-D426-4786-9260-8EEC309AA841}" srcOrd="0" destOrd="0" presId="urn:microsoft.com/office/officeart/2008/layout/SquareAccentList"/>
    <dgm:cxn modelId="{41C189BC-2D10-49E6-9458-46A4263B09A5}" type="presParOf" srcId="{ABA5D720-9A5F-447F-83C9-9A426BDE8EDD}" destId="{E6582542-4064-48C5-A4B6-386DA51E6EF7}" srcOrd="1" destOrd="0" presId="urn:microsoft.com/office/officeart/2008/layout/SquareAccentList"/>
    <dgm:cxn modelId="{BB070EA3-1A58-4AEA-9602-56A603A2BA12}" type="presParOf" srcId="{FB4D5AE5-C849-4572-9515-06662012A6E4}" destId="{D0965522-599E-44B3-A06D-65163F0993CE}" srcOrd="2" destOrd="0" presId="urn:microsoft.com/office/officeart/2008/layout/SquareAccentList"/>
    <dgm:cxn modelId="{46750CAF-F1F1-4A37-9945-58B7B3FD13F2}" type="presParOf" srcId="{D0965522-599E-44B3-A06D-65163F0993CE}" destId="{94452443-4B9D-4074-AE3A-08444F5EEB9C}" srcOrd="0" destOrd="0" presId="urn:microsoft.com/office/officeart/2008/layout/SquareAccentList"/>
    <dgm:cxn modelId="{7A4D0ABA-5886-4673-9F10-6EE02960AB81}" type="presParOf" srcId="{D0965522-599E-44B3-A06D-65163F0993CE}" destId="{3D3EC428-C174-40A1-B653-E3F51ACE948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9AED48-8787-4D7C-B674-7EB2B895591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3F9C91-F285-4064-8DF0-551964745E41}">
      <dgm:prSet/>
      <dgm:spPr/>
      <dgm:t>
        <a:bodyPr/>
        <a:lstStyle/>
        <a:p>
          <a:pPr rtl="0"/>
          <a:r>
            <a:rPr lang="uk-UA" smtClean="0"/>
            <a:t>є класичним видом навчання, де використовується підхід, який має назву «обличчям до обличчя» </a:t>
          </a:r>
          <a:endParaRPr lang="ru-RU"/>
        </a:p>
      </dgm:t>
    </dgm:pt>
    <dgm:pt modelId="{92E48CAB-17C0-4909-9BD6-1E161B68895B}" type="parTrans" cxnId="{3E15763B-F695-4B22-9A99-2F6F65B6BCBA}">
      <dgm:prSet/>
      <dgm:spPr/>
      <dgm:t>
        <a:bodyPr/>
        <a:lstStyle/>
        <a:p>
          <a:endParaRPr lang="ru-RU"/>
        </a:p>
      </dgm:t>
    </dgm:pt>
    <dgm:pt modelId="{2F58DCED-8204-4E4D-83A8-392D726AAFEA}" type="sibTrans" cxnId="{3E15763B-F695-4B22-9A99-2F6F65B6BCBA}">
      <dgm:prSet/>
      <dgm:spPr/>
      <dgm:t>
        <a:bodyPr/>
        <a:lstStyle/>
        <a:p>
          <a:endParaRPr lang="ru-RU"/>
        </a:p>
      </dgm:t>
    </dgm:pt>
    <dgm:pt modelId="{81248CFF-9ABA-4A5F-859E-2DE777F2516B}">
      <dgm:prSet/>
      <dgm:spPr/>
      <dgm:t>
        <a:bodyPr/>
        <a:lstStyle/>
        <a:p>
          <a:pPr rtl="0"/>
          <a:r>
            <a:rPr lang="uk-UA" dirty="0" smtClean="0"/>
            <a:t>при такому підході викладач самостійно вирішує в кожному конкретному випадку, чи необхідно поєднувати звичайне (класичне) навчання з навчанням в онлайн режимі </a:t>
          </a:r>
          <a:endParaRPr lang="ru-RU" dirty="0"/>
        </a:p>
      </dgm:t>
    </dgm:pt>
    <dgm:pt modelId="{BFCA334A-3645-44F3-A496-9C552F8043FF}" type="parTrans" cxnId="{BE13CFF3-DD73-4927-9095-D92DA21ABDF5}">
      <dgm:prSet/>
      <dgm:spPr/>
      <dgm:t>
        <a:bodyPr/>
        <a:lstStyle/>
        <a:p>
          <a:endParaRPr lang="ru-RU"/>
        </a:p>
      </dgm:t>
    </dgm:pt>
    <dgm:pt modelId="{79895F58-7871-4F59-8AF7-97689509C4B1}" type="sibTrans" cxnId="{BE13CFF3-DD73-4927-9095-D92DA21ABDF5}">
      <dgm:prSet/>
      <dgm:spPr/>
      <dgm:t>
        <a:bodyPr/>
        <a:lstStyle/>
        <a:p>
          <a:endParaRPr lang="ru-RU"/>
        </a:p>
      </dgm:t>
    </dgm:pt>
    <dgm:pt modelId="{B057211D-CB9F-4E04-B9FC-0E6F4EF3B102}">
      <dgm:prSet/>
      <dgm:spPr/>
      <dgm:t>
        <a:bodyPr/>
        <a:lstStyle/>
        <a:p>
          <a:pPr rtl="0"/>
          <a:r>
            <a:rPr lang="uk-UA" dirty="0" smtClean="0"/>
            <a:t>Перевагою такого виду навчання є індивідуальний підхід до кожного учня та можливість працювати кожному учню в індивідуальному темпі. </a:t>
          </a:r>
          <a:endParaRPr lang="ru-RU" dirty="0"/>
        </a:p>
      </dgm:t>
    </dgm:pt>
    <dgm:pt modelId="{2F9A15BE-525B-4143-945B-D680028C4C29}" type="parTrans" cxnId="{EB326D1E-3049-4D50-9C5F-37E3E7C7A37D}">
      <dgm:prSet/>
      <dgm:spPr/>
      <dgm:t>
        <a:bodyPr/>
        <a:lstStyle/>
        <a:p>
          <a:endParaRPr lang="ru-RU"/>
        </a:p>
      </dgm:t>
    </dgm:pt>
    <dgm:pt modelId="{7FEBD218-E7C8-4A42-95D7-63C5F548947D}" type="sibTrans" cxnId="{EB326D1E-3049-4D50-9C5F-37E3E7C7A37D}">
      <dgm:prSet/>
      <dgm:spPr/>
      <dgm:t>
        <a:bodyPr/>
        <a:lstStyle/>
        <a:p>
          <a:endParaRPr lang="ru-RU"/>
        </a:p>
      </dgm:t>
    </dgm:pt>
    <dgm:pt modelId="{C2D0ECC7-3D76-4A27-9F92-2F2BA57D5E19}" type="pres">
      <dgm:prSet presAssocID="{549AED48-8787-4D7C-B674-7EB2B89559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86671-76E1-45AB-A995-15EE07DC732A}" type="pres">
      <dgm:prSet presAssocID="{549AED48-8787-4D7C-B674-7EB2B8955911}" presName="bkgdShp" presStyleLbl="alignAccFollowNode1" presStyleIdx="0" presStyleCnt="1"/>
      <dgm:spPr/>
    </dgm:pt>
    <dgm:pt modelId="{2E41A33C-5FC9-4FEE-BEC4-C91712759633}" type="pres">
      <dgm:prSet presAssocID="{549AED48-8787-4D7C-B674-7EB2B8955911}" presName="linComp" presStyleCnt="0"/>
      <dgm:spPr/>
    </dgm:pt>
    <dgm:pt modelId="{B72E2908-118B-4682-B00D-6A1AF1C9155E}" type="pres">
      <dgm:prSet presAssocID="{B93F9C91-F285-4064-8DF0-551964745E41}" presName="compNode" presStyleCnt="0"/>
      <dgm:spPr/>
    </dgm:pt>
    <dgm:pt modelId="{72CD3F54-70D5-4EBB-A5C5-06AE8BDD8FFD}" type="pres">
      <dgm:prSet presAssocID="{B93F9C91-F285-4064-8DF0-551964745E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DE95B-F809-4E02-A20B-347AA22203C1}" type="pres">
      <dgm:prSet presAssocID="{B93F9C91-F285-4064-8DF0-551964745E41}" presName="invisiNode" presStyleLbl="node1" presStyleIdx="0" presStyleCnt="3"/>
      <dgm:spPr/>
    </dgm:pt>
    <dgm:pt modelId="{F8C0CCBA-67A7-4E3D-A769-AF82292D9FCF}" type="pres">
      <dgm:prSet presAssocID="{B93F9C91-F285-4064-8DF0-551964745E4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742B52EC-9288-4EFB-AF7E-3C977B88066E}" type="pres">
      <dgm:prSet presAssocID="{2F58DCED-8204-4E4D-83A8-392D726AAF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88591A-A785-4BD4-9C3A-E3CDB35D2CF8}" type="pres">
      <dgm:prSet presAssocID="{81248CFF-9ABA-4A5F-859E-2DE777F2516B}" presName="compNode" presStyleCnt="0"/>
      <dgm:spPr/>
    </dgm:pt>
    <dgm:pt modelId="{6241E93C-DC70-47EA-BC5D-C50FB2BA4A7B}" type="pres">
      <dgm:prSet presAssocID="{81248CFF-9ABA-4A5F-859E-2DE777F251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99743-558F-4DDB-9CD5-A4A4306678BB}" type="pres">
      <dgm:prSet presAssocID="{81248CFF-9ABA-4A5F-859E-2DE777F2516B}" presName="invisiNode" presStyleLbl="node1" presStyleIdx="1" presStyleCnt="3"/>
      <dgm:spPr/>
    </dgm:pt>
    <dgm:pt modelId="{E12531F7-1490-4E45-AC30-5F89DCA9F008}" type="pres">
      <dgm:prSet presAssocID="{81248CFF-9ABA-4A5F-859E-2DE777F2516B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38A7D7C2-C6CD-4DBA-AB3D-EDF986C71154}" type="pres">
      <dgm:prSet presAssocID="{79895F58-7871-4F59-8AF7-97689509C4B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199451-BFEA-43A4-ADAA-2B0DF7150824}" type="pres">
      <dgm:prSet presAssocID="{B057211D-CB9F-4E04-B9FC-0E6F4EF3B102}" presName="compNode" presStyleCnt="0"/>
      <dgm:spPr/>
    </dgm:pt>
    <dgm:pt modelId="{C5B3C333-93D3-48A6-9646-237B78B8B877}" type="pres">
      <dgm:prSet presAssocID="{B057211D-CB9F-4E04-B9FC-0E6F4EF3B1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98820-6824-4C82-9195-F277FA3F7449}" type="pres">
      <dgm:prSet presAssocID="{B057211D-CB9F-4E04-B9FC-0E6F4EF3B102}" presName="invisiNode" presStyleLbl="node1" presStyleIdx="2" presStyleCnt="3"/>
      <dgm:spPr/>
    </dgm:pt>
    <dgm:pt modelId="{F634264E-A21F-4657-8556-36C3B7D5DE38}" type="pres">
      <dgm:prSet presAssocID="{B057211D-CB9F-4E04-B9FC-0E6F4EF3B102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</dgm:ptLst>
  <dgm:cxnLst>
    <dgm:cxn modelId="{0C201CF7-2A0B-47B7-9EAB-53405CD8C52A}" type="presOf" srcId="{549AED48-8787-4D7C-B674-7EB2B8955911}" destId="{C2D0ECC7-3D76-4A27-9F92-2F2BA57D5E19}" srcOrd="0" destOrd="0" presId="urn:microsoft.com/office/officeart/2005/8/layout/pList2"/>
    <dgm:cxn modelId="{3E15763B-F695-4B22-9A99-2F6F65B6BCBA}" srcId="{549AED48-8787-4D7C-B674-7EB2B8955911}" destId="{B93F9C91-F285-4064-8DF0-551964745E41}" srcOrd="0" destOrd="0" parTransId="{92E48CAB-17C0-4909-9BD6-1E161B68895B}" sibTransId="{2F58DCED-8204-4E4D-83A8-392D726AAFEA}"/>
    <dgm:cxn modelId="{609CCF8D-7617-438B-8C8E-065C5C3325AF}" type="presOf" srcId="{B057211D-CB9F-4E04-B9FC-0E6F4EF3B102}" destId="{C5B3C333-93D3-48A6-9646-237B78B8B877}" srcOrd="0" destOrd="0" presId="urn:microsoft.com/office/officeart/2005/8/layout/pList2"/>
    <dgm:cxn modelId="{8E6EE70E-E70E-400F-8AFD-105288078EC3}" type="presOf" srcId="{81248CFF-9ABA-4A5F-859E-2DE777F2516B}" destId="{6241E93C-DC70-47EA-BC5D-C50FB2BA4A7B}" srcOrd="0" destOrd="0" presId="urn:microsoft.com/office/officeart/2005/8/layout/pList2"/>
    <dgm:cxn modelId="{BE13CFF3-DD73-4927-9095-D92DA21ABDF5}" srcId="{549AED48-8787-4D7C-B674-7EB2B8955911}" destId="{81248CFF-9ABA-4A5F-859E-2DE777F2516B}" srcOrd="1" destOrd="0" parTransId="{BFCA334A-3645-44F3-A496-9C552F8043FF}" sibTransId="{79895F58-7871-4F59-8AF7-97689509C4B1}"/>
    <dgm:cxn modelId="{EB326D1E-3049-4D50-9C5F-37E3E7C7A37D}" srcId="{549AED48-8787-4D7C-B674-7EB2B8955911}" destId="{B057211D-CB9F-4E04-B9FC-0E6F4EF3B102}" srcOrd="2" destOrd="0" parTransId="{2F9A15BE-525B-4143-945B-D680028C4C29}" sibTransId="{7FEBD218-E7C8-4A42-95D7-63C5F548947D}"/>
    <dgm:cxn modelId="{6117584B-DF32-4149-A933-65CC0E038684}" type="presOf" srcId="{B93F9C91-F285-4064-8DF0-551964745E41}" destId="{72CD3F54-70D5-4EBB-A5C5-06AE8BDD8FFD}" srcOrd="0" destOrd="0" presId="urn:microsoft.com/office/officeart/2005/8/layout/pList2"/>
    <dgm:cxn modelId="{561FB18A-5664-43ED-B7EC-8825447958F2}" type="presOf" srcId="{2F58DCED-8204-4E4D-83A8-392D726AAFEA}" destId="{742B52EC-9288-4EFB-AF7E-3C977B88066E}" srcOrd="0" destOrd="0" presId="urn:microsoft.com/office/officeart/2005/8/layout/pList2"/>
    <dgm:cxn modelId="{B460E1D6-1AD9-4E80-9806-FC51E3C9DCAD}" type="presOf" srcId="{79895F58-7871-4F59-8AF7-97689509C4B1}" destId="{38A7D7C2-C6CD-4DBA-AB3D-EDF986C71154}" srcOrd="0" destOrd="0" presId="urn:microsoft.com/office/officeart/2005/8/layout/pList2"/>
    <dgm:cxn modelId="{B0BB06F4-B283-4DC1-9989-0A629B7E3326}" type="presParOf" srcId="{C2D0ECC7-3D76-4A27-9F92-2F2BA57D5E19}" destId="{D9A86671-76E1-45AB-A995-15EE07DC732A}" srcOrd="0" destOrd="0" presId="urn:microsoft.com/office/officeart/2005/8/layout/pList2"/>
    <dgm:cxn modelId="{8EF2B11C-5438-4242-9A0E-F84B465F69A2}" type="presParOf" srcId="{C2D0ECC7-3D76-4A27-9F92-2F2BA57D5E19}" destId="{2E41A33C-5FC9-4FEE-BEC4-C91712759633}" srcOrd="1" destOrd="0" presId="urn:microsoft.com/office/officeart/2005/8/layout/pList2"/>
    <dgm:cxn modelId="{8077E099-9F89-4AE0-B691-BC62A253C56B}" type="presParOf" srcId="{2E41A33C-5FC9-4FEE-BEC4-C91712759633}" destId="{B72E2908-118B-4682-B00D-6A1AF1C9155E}" srcOrd="0" destOrd="0" presId="urn:microsoft.com/office/officeart/2005/8/layout/pList2"/>
    <dgm:cxn modelId="{7A4FE191-77E4-4564-8432-473813ADA23D}" type="presParOf" srcId="{B72E2908-118B-4682-B00D-6A1AF1C9155E}" destId="{72CD3F54-70D5-4EBB-A5C5-06AE8BDD8FFD}" srcOrd="0" destOrd="0" presId="urn:microsoft.com/office/officeart/2005/8/layout/pList2"/>
    <dgm:cxn modelId="{6756E4B8-0089-45CD-A918-BC7C6CF63B4C}" type="presParOf" srcId="{B72E2908-118B-4682-B00D-6A1AF1C9155E}" destId="{38FDE95B-F809-4E02-A20B-347AA22203C1}" srcOrd="1" destOrd="0" presId="urn:microsoft.com/office/officeart/2005/8/layout/pList2"/>
    <dgm:cxn modelId="{86993E9E-1CC0-4D26-A5FC-CB95AE6AD15F}" type="presParOf" srcId="{B72E2908-118B-4682-B00D-6A1AF1C9155E}" destId="{F8C0CCBA-67A7-4E3D-A769-AF82292D9FCF}" srcOrd="2" destOrd="0" presId="urn:microsoft.com/office/officeart/2005/8/layout/pList2"/>
    <dgm:cxn modelId="{FA599FCA-A642-44E5-9CAC-7919B7ADE5B4}" type="presParOf" srcId="{2E41A33C-5FC9-4FEE-BEC4-C91712759633}" destId="{742B52EC-9288-4EFB-AF7E-3C977B88066E}" srcOrd="1" destOrd="0" presId="urn:microsoft.com/office/officeart/2005/8/layout/pList2"/>
    <dgm:cxn modelId="{E302E095-DCEF-4DEE-9DBC-1D4EEC0F7322}" type="presParOf" srcId="{2E41A33C-5FC9-4FEE-BEC4-C91712759633}" destId="{2588591A-A785-4BD4-9C3A-E3CDB35D2CF8}" srcOrd="2" destOrd="0" presId="urn:microsoft.com/office/officeart/2005/8/layout/pList2"/>
    <dgm:cxn modelId="{E4D7C065-F6BD-410C-BF00-BF24902E2A37}" type="presParOf" srcId="{2588591A-A785-4BD4-9C3A-E3CDB35D2CF8}" destId="{6241E93C-DC70-47EA-BC5D-C50FB2BA4A7B}" srcOrd="0" destOrd="0" presId="urn:microsoft.com/office/officeart/2005/8/layout/pList2"/>
    <dgm:cxn modelId="{93CEBB47-3508-4462-BD44-62CCB0DCD2CA}" type="presParOf" srcId="{2588591A-A785-4BD4-9C3A-E3CDB35D2CF8}" destId="{55499743-558F-4DDB-9CD5-A4A4306678BB}" srcOrd="1" destOrd="0" presId="urn:microsoft.com/office/officeart/2005/8/layout/pList2"/>
    <dgm:cxn modelId="{BA7B047A-68FC-4727-92BE-26774462A2FA}" type="presParOf" srcId="{2588591A-A785-4BD4-9C3A-E3CDB35D2CF8}" destId="{E12531F7-1490-4E45-AC30-5F89DCA9F008}" srcOrd="2" destOrd="0" presId="urn:microsoft.com/office/officeart/2005/8/layout/pList2"/>
    <dgm:cxn modelId="{DF7AF091-DFC0-4B9A-9DC3-08DA6A73867C}" type="presParOf" srcId="{2E41A33C-5FC9-4FEE-BEC4-C91712759633}" destId="{38A7D7C2-C6CD-4DBA-AB3D-EDF986C71154}" srcOrd="3" destOrd="0" presId="urn:microsoft.com/office/officeart/2005/8/layout/pList2"/>
    <dgm:cxn modelId="{76947BE7-603A-4CF8-B7E5-2F7A17D4C2AA}" type="presParOf" srcId="{2E41A33C-5FC9-4FEE-BEC4-C91712759633}" destId="{57199451-BFEA-43A4-ADAA-2B0DF7150824}" srcOrd="4" destOrd="0" presId="urn:microsoft.com/office/officeart/2005/8/layout/pList2"/>
    <dgm:cxn modelId="{0672E152-4E40-4C4F-B8A2-FCF88BB2E0C4}" type="presParOf" srcId="{57199451-BFEA-43A4-ADAA-2B0DF7150824}" destId="{C5B3C333-93D3-48A6-9646-237B78B8B877}" srcOrd="0" destOrd="0" presId="urn:microsoft.com/office/officeart/2005/8/layout/pList2"/>
    <dgm:cxn modelId="{3885BEEF-CBDE-444E-A880-6A5488370FBA}" type="presParOf" srcId="{57199451-BFEA-43A4-ADAA-2B0DF7150824}" destId="{03A98820-6824-4C82-9195-F277FA3F7449}" srcOrd="1" destOrd="0" presId="urn:microsoft.com/office/officeart/2005/8/layout/pList2"/>
    <dgm:cxn modelId="{ABEE93C4-DC04-4451-B710-4D42CC5F2C78}" type="presParOf" srcId="{57199451-BFEA-43A4-ADAA-2B0DF7150824}" destId="{F634264E-A21F-4657-8556-36C3B7D5DE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96D959-1C9A-4140-BA01-1D9111AFD95B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AAB922-3634-4613-A92E-EBF76CEF18B9}">
      <dgm:prSet custT="1"/>
      <dgm:spPr/>
      <dgm:t>
        <a:bodyPr/>
        <a:lstStyle/>
        <a:p>
          <a:pPr rtl="0"/>
          <a:r>
            <a:rPr lang="uk-UA" sz="2800" baseline="0" dirty="0" smtClean="0"/>
            <a:t>Змішане (комбіноване) навчання</a:t>
          </a:r>
          <a:endParaRPr lang="ru-RU" sz="2800" dirty="0"/>
        </a:p>
      </dgm:t>
    </dgm:pt>
    <dgm:pt modelId="{D89D0FF5-D0F4-4AC5-81E5-D1F487AEFEE3}" type="parTrans" cxnId="{A08AA101-C3A2-4398-B885-18C8E6D194C6}">
      <dgm:prSet/>
      <dgm:spPr/>
      <dgm:t>
        <a:bodyPr/>
        <a:lstStyle/>
        <a:p>
          <a:endParaRPr lang="ru-RU"/>
        </a:p>
      </dgm:t>
    </dgm:pt>
    <dgm:pt modelId="{1939259B-1449-4AA8-BCD3-72858B4D247C}" type="sibTrans" cxnId="{A08AA101-C3A2-4398-B885-18C8E6D194C6}">
      <dgm:prSet/>
      <dgm:spPr/>
      <dgm:t>
        <a:bodyPr/>
        <a:lstStyle/>
        <a:p>
          <a:endParaRPr lang="ru-RU"/>
        </a:p>
      </dgm:t>
    </dgm:pt>
    <dgm:pt modelId="{97EC9508-719E-4AB1-A16D-5F1B0857006F}">
      <dgm:prSet/>
      <dgm:spPr/>
      <dgm:t>
        <a:bodyPr/>
        <a:lstStyle/>
        <a:p>
          <a:r>
            <a:rPr lang="uk-UA" dirty="0" smtClean="0"/>
            <a:t>інтегрує синхронні та асинхронні комунікаційні технології, формальне та неформальне навчання, друковані та електронні навчальні матеріали, </a:t>
          </a:r>
          <a:r>
            <a:rPr lang="uk-UA" dirty="0" err="1" smtClean="0"/>
            <a:t>онлайнову</a:t>
          </a:r>
          <a:r>
            <a:rPr lang="uk-UA" dirty="0" smtClean="0"/>
            <a:t> та </a:t>
          </a:r>
          <a:r>
            <a:rPr lang="uk-UA" dirty="0" err="1" smtClean="0"/>
            <a:t>оффлайнову</a:t>
          </a:r>
          <a:r>
            <a:rPr lang="uk-UA" dirty="0" smtClean="0"/>
            <a:t> </a:t>
          </a:r>
          <a:r>
            <a:rPr lang="uk-UA" dirty="0" err="1" smtClean="0"/>
            <a:t>фасилітацію</a:t>
          </a:r>
          <a:r>
            <a:rPr lang="uk-UA" dirty="0" smtClean="0"/>
            <a:t>, забезпечуючи умови для створення якісних інтерактивних навчальних матеріалів для самонавчання та неперервної підтримки процесу навчання</a:t>
          </a:r>
          <a:endParaRPr lang="ru-RU" dirty="0"/>
        </a:p>
      </dgm:t>
    </dgm:pt>
    <dgm:pt modelId="{80C0A9E0-98B6-4411-BC5B-F9DB9563B497}" type="parTrans" cxnId="{58FEA18D-1B3C-48F7-AB32-499C24A76E4C}">
      <dgm:prSet/>
      <dgm:spPr/>
      <dgm:t>
        <a:bodyPr/>
        <a:lstStyle/>
        <a:p>
          <a:endParaRPr lang="ru-RU"/>
        </a:p>
      </dgm:t>
    </dgm:pt>
    <dgm:pt modelId="{886F865C-C100-42F2-82D6-EB3B858659F9}" type="sibTrans" cxnId="{58FEA18D-1B3C-48F7-AB32-499C24A76E4C}">
      <dgm:prSet/>
      <dgm:spPr/>
      <dgm:t>
        <a:bodyPr/>
        <a:lstStyle/>
        <a:p>
          <a:endParaRPr lang="ru-RU"/>
        </a:p>
      </dgm:t>
    </dgm:pt>
    <dgm:pt modelId="{4D8213C7-9A57-405D-BEDC-028857D5DCDC}" type="pres">
      <dgm:prSet presAssocID="{A096D959-1C9A-4140-BA01-1D9111AFD9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3CED4-1AAC-4735-82B8-10C09904EDBB}" type="pres">
      <dgm:prSet presAssocID="{1CAAB922-3634-4613-A92E-EBF76CEF18B9}" presName="linNode" presStyleCnt="0"/>
      <dgm:spPr/>
    </dgm:pt>
    <dgm:pt modelId="{4356A151-F931-4A0F-89BD-1AED7DC62F0E}" type="pres">
      <dgm:prSet presAssocID="{1CAAB922-3634-4613-A92E-EBF76CEF18B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0C689-CECD-4339-B8E7-4EE2554E1EEB}" type="pres">
      <dgm:prSet presAssocID="{1CAAB922-3634-4613-A92E-EBF76CEF18B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9A6D0-9873-4AE7-BC27-F5A341E1361D}" type="presOf" srcId="{A096D959-1C9A-4140-BA01-1D9111AFD95B}" destId="{4D8213C7-9A57-405D-BEDC-028857D5DCDC}" srcOrd="0" destOrd="0" presId="urn:microsoft.com/office/officeart/2005/8/layout/vList5"/>
    <dgm:cxn modelId="{CAA27F8E-57A2-4C16-889C-515A0D2E0E3A}" type="presOf" srcId="{1CAAB922-3634-4613-A92E-EBF76CEF18B9}" destId="{4356A151-F931-4A0F-89BD-1AED7DC62F0E}" srcOrd="0" destOrd="0" presId="urn:microsoft.com/office/officeart/2005/8/layout/vList5"/>
    <dgm:cxn modelId="{58FEA18D-1B3C-48F7-AB32-499C24A76E4C}" srcId="{1CAAB922-3634-4613-A92E-EBF76CEF18B9}" destId="{97EC9508-719E-4AB1-A16D-5F1B0857006F}" srcOrd="0" destOrd="0" parTransId="{80C0A9E0-98B6-4411-BC5B-F9DB9563B497}" sibTransId="{886F865C-C100-42F2-82D6-EB3B858659F9}"/>
    <dgm:cxn modelId="{A08AA101-C3A2-4398-B885-18C8E6D194C6}" srcId="{A096D959-1C9A-4140-BA01-1D9111AFD95B}" destId="{1CAAB922-3634-4613-A92E-EBF76CEF18B9}" srcOrd="0" destOrd="0" parTransId="{D89D0FF5-D0F4-4AC5-81E5-D1F487AEFEE3}" sibTransId="{1939259B-1449-4AA8-BCD3-72858B4D247C}"/>
    <dgm:cxn modelId="{FE12900E-9424-464D-84A8-EDA5D655829E}" type="presOf" srcId="{97EC9508-719E-4AB1-A16D-5F1B0857006F}" destId="{D350C689-CECD-4339-B8E7-4EE2554E1EEB}" srcOrd="0" destOrd="0" presId="urn:microsoft.com/office/officeart/2005/8/layout/vList5"/>
    <dgm:cxn modelId="{957DC44D-C210-4B83-B70C-EFC31CE5A4C4}" type="presParOf" srcId="{4D8213C7-9A57-405D-BEDC-028857D5DCDC}" destId="{9033CED4-1AAC-4735-82B8-10C09904EDBB}" srcOrd="0" destOrd="0" presId="urn:microsoft.com/office/officeart/2005/8/layout/vList5"/>
    <dgm:cxn modelId="{19C1F925-DDB3-4ED7-8229-EBC553786E32}" type="presParOf" srcId="{9033CED4-1AAC-4735-82B8-10C09904EDBB}" destId="{4356A151-F931-4A0F-89BD-1AED7DC62F0E}" srcOrd="0" destOrd="0" presId="urn:microsoft.com/office/officeart/2005/8/layout/vList5"/>
    <dgm:cxn modelId="{B29F9B7A-B44D-4B54-B1AD-52E9EE01163E}" type="presParOf" srcId="{9033CED4-1AAC-4735-82B8-10C09904EDBB}" destId="{D350C689-CECD-4339-B8E7-4EE2554E1E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96819F-B056-4E13-ABCB-006F91972EFE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2F98D8-7E8A-467B-A3F9-F6AE1B3C1D7F}">
      <dgm:prSet/>
      <dgm:spPr/>
      <dgm:t>
        <a:bodyPr/>
        <a:lstStyle/>
        <a:p>
          <a:pPr rtl="0"/>
          <a:r>
            <a:rPr lang="uk-UA" dirty="0" smtClean="0"/>
            <a:t>При застосуванні змішаного навчання учень навчається принаймні частково через онлайн доступ до навчального контенту та інструкцій, з певними елементами контролю знань учня незалежно від часу, місця, послідовності викладу матеріалу або темпу його подачі</a:t>
          </a:r>
          <a:endParaRPr lang="ru-RU" dirty="0"/>
        </a:p>
      </dgm:t>
    </dgm:pt>
    <dgm:pt modelId="{8E599C1A-617B-4100-B309-F8BE39225332}" type="parTrans" cxnId="{04A93E08-CBFA-4CEF-9A4F-3C02B5FCD3D7}">
      <dgm:prSet/>
      <dgm:spPr/>
      <dgm:t>
        <a:bodyPr/>
        <a:lstStyle/>
        <a:p>
          <a:endParaRPr lang="ru-RU"/>
        </a:p>
      </dgm:t>
    </dgm:pt>
    <dgm:pt modelId="{4E91CE0C-9FE2-4BA0-AC01-98F23A58AD9F}" type="sibTrans" cxnId="{04A93E08-CBFA-4CEF-9A4F-3C02B5FCD3D7}">
      <dgm:prSet/>
      <dgm:spPr/>
      <dgm:t>
        <a:bodyPr/>
        <a:lstStyle/>
        <a:p>
          <a:endParaRPr lang="ru-RU"/>
        </a:p>
      </dgm:t>
    </dgm:pt>
    <dgm:pt modelId="{29B7B022-8094-4FF5-B535-DAE61FF8ACFE}" type="pres">
      <dgm:prSet presAssocID="{C296819F-B056-4E13-ABCB-006F91972E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2BE494-B479-402B-AFDC-A867E1C81670}" type="pres">
      <dgm:prSet presAssocID="{AB2F98D8-7E8A-467B-A3F9-F6AE1B3C1D7F}" presName="node" presStyleLbl="node1" presStyleIdx="0" presStyleCnt="1" custScaleX="133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21E48-5552-4EF1-AEB1-994C0BAB8D80}" type="presOf" srcId="{AB2F98D8-7E8A-467B-A3F9-F6AE1B3C1D7F}" destId="{1C2BE494-B479-402B-AFDC-A867E1C81670}" srcOrd="0" destOrd="0" presId="urn:microsoft.com/office/officeart/2005/8/layout/default"/>
    <dgm:cxn modelId="{04A93E08-CBFA-4CEF-9A4F-3C02B5FCD3D7}" srcId="{C296819F-B056-4E13-ABCB-006F91972EFE}" destId="{AB2F98D8-7E8A-467B-A3F9-F6AE1B3C1D7F}" srcOrd="0" destOrd="0" parTransId="{8E599C1A-617B-4100-B309-F8BE39225332}" sibTransId="{4E91CE0C-9FE2-4BA0-AC01-98F23A58AD9F}"/>
    <dgm:cxn modelId="{FFAEA636-DD32-4669-9BCA-12E5358B035F}" type="presOf" srcId="{C296819F-B056-4E13-ABCB-006F91972EFE}" destId="{29B7B022-8094-4FF5-B535-DAE61FF8ACFE}" srcOrd="0" destOrd="0" presId="urn:microsoft.com/office/officeart/2005/8/layout/default"/>
    <dgm:cxn modelId="{31D4451B-A03C-43AF-BA90-17B644903B55}" type="presParOf" srcId="{29B7B022-8094-4FF5-B535-DAE61FF8ACFE}" destId="{1C2BE494-B479-402B-AFDC-A867E1C8167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5C99B6-6981-4BB0-9493-36985DA5A6E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A44EF0-5C95-4F15-A198-0190C7A1E1E4}">
      <dgm:prSet phldrT="[Текст]"/>
      <dgm:spPr/>
      <dgm:t>
        <a:bodyPr/>
        <a:lstStyle/>
        <a:p>
          <a:r>
            <a:rPr lang="uk-UA" dirty="0" smtClean="0"/>
            <a:t>Принципи відкритої освіти</a:t>
          </a:r>
          <a:endParaRPr lang="ru-RU" dirty="0"/>
        </a:p>
      </dgm:t>
    </dgm:pt>
    <dgm:pt modelId="{BD8B7849-6E67-467D-8399-CC548A23FF86}" type="parTrans" cxnId="{C3750FFC-648D-403F-809F-2742DC6FA94E}">
      <dgm:prSet/>
      <dgm:spPr/>
      <dgm:t>
        <a:bodyPr/>
        <a:lstStyle/>
        <a:p>
          <a:endParaRPr lang="ru-RU"/>
        </a:p>
      </dgm:t>
    </dgm:pt>
    <dgm:pt modelId="{1BB85793-05B0-45E7-9D30-BF918118357C}" type="sibTrans" cxnId="{C3750FFC-648D-403F-809F-2742DC6FA94E}">
      <dgm:prSet/>
      <dgm:spPr/>
      <dgm:t>
        <a:bodyPr/>
        <a:lstStyle/>
        <a:p>
          <a:endParaRPr lang="ru-RU"/>
        </a:p>
      </dgm:t>
    </dgm:pt>
    <dgm:pt modelId="{11738260-A19A-42D6-AD2D-662BCDEB1B7F}">
      <dgm:prSet phldrT="[Текст]" custT="1"/>
      <dgm:spPr/>
      <dgm:t>
        <a:bodyPr/>
        <a:lstStyle/>
        <a:p>
          <a:r>
            <a:rPr lang="uk-UA" sz="3000" dirty="0" smtClean="0"/>
            <a:t>мобільності учнів і вчителів</a:t>
          </a:r>
          <a:endParaRPr lang="ru-RU" sz="3000" dirty="0"/>
        </a:p>
      </dgm:t>
    </dgm:pt>
    <dgm:pt modelId="{639C8211-0F0A-47AA-BB4A-C0B1F4351676}" type="parTrans" cxnId="{B338F820-F4AB-45AE-8BAC-DAD2313121C9}">
      <dgm:prSet/>
      <dgm:spPr/>
      <dgm:t>
        <a:bodyPr/>
        <a:lstStyle/>
        <a:p>
          <a:endParaRPr lang="ru-RU"/>
        </a:p>
      </dgm:t>
    </dgm:pt>
    <dgm:pt modelId="{043042AF-A907-4B5C-895B-6DCC01366C3E}" type="sibTrans" cxnId="{B338F820-F4AB-45AE-8BAC-DAD2313121C9}">
      <dgm:prSet/>
      <dgm:spPr/>
      <dgm:t>
        <a:bodyPr/>
        <a:lstStyle/>
        <a:p>
          <a:endParaRPr lang="ru-RU"/>
        </a:p>
      </dgm:t>
    </dgm:pt>
    <dgm:pt modelId="{A7698E5D-0198-4A78-B4E6-FCFDCE85E2BC}">
      <dgm:prSet phldrT="[Текст]" custT="1"/>
      <dgm:spPr/>
      <dgm:t>
        <a:bodyPr/>
        <a:lstStyle/>
        <a:p>
          <a:r>
            <a:rPr lang="uk-UA" sz="3000" dirty="0" smtClean="0"/>
            <a:t>рівного доступу до освітніх систем</a:t>
          </a:r>
          <a:endParaRPr lang="ru-RU" sz="3000" dirty="0"/>
        </a:p>
      </dgm:t>
    </dgm:pt>
    <dgm:pt modelId="{9AAB88EF-96CD-4C8E-A9C1-F7A24351E8BF}" type="parTrans" cxnId="{0C4AB825-509A-4A67-A5EA-5356CE70E5F8}">
      <dgm:prSet/>
      <dgm:spPr/>
      <dgm:t>
        <a:bodyPr/>
        <a:lstStyle/>
        <a:p>
          <a:endParaRPr lang="ru-RU"/>
        </a:p>
      </dgm:t>
    </dgm:pt>
    <dgm:pt modelId="{DC177304-712A-459F-A732-436EDF18C291}" type="sibTrans" cxnId="{0C4AB825-509A-4A67-A5EA-5356CE70E5F8}">
      <dgm:prSet/>
      <dgm:spPr/>
      <dgm:t>
        <a:bodyPr/>
        <a:lstStyle/>
        <a:p>
          <a:endParaRPr lang="ru-RU"/>
        </a:p>
      </dgm:t>
    </dgm:pt>
    <dgm:pt modelId="{19720977-7F65-40BB-B314-0A92BF74E07A}">
      <dgm:prSet phldrT="[Текст]" custT="1"/>
      <dgm:spPr/>
      <dgm:t>
        <a:bodyPr/>
        <a:lstStyle/>
        <a:p>
          <a:r>
            <a:rPr lang="uk-UA" sz="3000" dirty="0" smtClean="0"/>
            <a:t>надання якісної освіти</a:t>
          </a:r>
          <a:endParaRPr lang="ru-RU" sz="3000" dirty="0"/>
        </a:p>
      </dgm:t>
    </dgm:pt>
    <dgm:pt modelId="{8BC0E8C1-BF5B-4912-9354-3E1DE72ED564}" type="parTrans" cxnId="{F330B5FF-DA31-46A1-9EFD-72D905E5CBAB}">
      <dgm:prSet/>
      <dgm:spPr/>
      <dgm:t>
        <a:bodyPr/>
        <a:lstStyle/>
        <a:p>
          <a:endParaRPr lang="ru-RU"/>
        </a:p>
      </dgm:t>
    </dgm:pt>
    <dgm:pt modelId="{D0A1D9B2-1D39-49F4-B045-487273D4B4F5}" type="sibTrans" cxnId="{F330B5FF-DA31-46A1-9EFD-72D905E5CBAB}">
      <dgm:prSet/>
      <dgm:spPr/>
      <dgm:t>
        <a:bodyPr/>
        <a:lstStyle/>
        <a:p>
          <a:endParaRPr lang="ru-RU"/>
        </a:p>
      </dgm:t>
    </dgm:pt>
    <dgm:pt modelId="{6A7988F7-49BE-4ED6-8C56-F846B3CEA680}">
      <dgm:prSet phldrT="[Текст]" custT="1"/>
      <dgm:spPr/>
      <dgm:t>
        <a:bodyPr/>
        <a:lstStyle/>
        <a:p>
          <a:r>
            <a:rPr lang="uk-UA" sz="3000" dirty="0" smtClean="0"/>
            <a:t>принцип формування структури та реалізації освітніх послуг</a:t>
          </a:r>
          <a:endParaRPr lang="ru-RU" sz="3000" dirty="0"/>
        </a:p>
      </dgm:t>
    </dgm:pt>
    <dgm:pt modelId="{16664B1F-48C9-4ABF-813E-10684A643A0E}" type="parTrans" cxnId="{9E70F43E-CE23-42F1-BFAA-1BACA4F6EE6D}">
      <dgm:prSet/>
      <dgm:spPr/>
      <dgm:t>
        <a:bodyPr/>
        <a:lstStyle/>
        <a:p>
          <a:endParaRPr lang="ru-RU"/>
        </a:p>
      </dgm:t>
    </dgm:pt>
    <dgm:pt modelId="{E0C9AA84-9760-4AA9-9C8C-B4C902C9CEA3}" type="sibTrans" cxnId="{9E70F43E-CE23-42F1-BFAA-1BACA4F6EE6D}">
      <dgm:prSet/>
      <dgm:spPr/>
      <dgm:t>
        <a:bodyPr/>
        <a:lstStyle/>
        <a:p>
          <a:endParaRPr lang="ru-RU"/>
        </a:p>
      </dgm:t>
    </dgm:pt>
    <dgm:pt modelId="{C499D167-88C1-41A4-8676-3390E451D32F}" type="pres">
      <dgm:prSet presAssocID="{665C99B6-6981-4BB0-9493-36985DA5A6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9B21C-14EB-4CBB-884E-30669AC5DF56}" type="pres">
      <dgm:prSet presAssocID="{B7A44EF0-5C95-4F15-A198-0190C7A1E1E4}" presName="parentLin" presStyleCnt="0"/>
      <dgm:spPr/>
    </dgm:pt>
    <dgm:pt modelId="{230DFC78-E59C-4A37-A573-3EF05C46C385}" type="pres">
      <dgm:prSet presAssocID="{B7A44EF0-5C95-4F15-A198-0190C7A1E1E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9C1B26A-8A4A-4B8C-8F7F-05D143BE873C}" type="pres">
      <dgm:prSet presAssocID="{B7A44EF0-5C95-4F15-A198-0190C7A1E1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E5A3C-4B12-4F24-BC5A-9CA43401DFC3}" type="pres">
      <dgm:prSet presAssocID="{B7A44EF0-5C95-4F15-A198-0190C7A1E1E4}" presName="negativeSpace" presStyleCnt="0"/>
      <dgm:spPr/>
    </dgm:pt>
    <dgm:pt modelId="{2F67B308-5234-44A0-BD95-384DF0CC55E4}" type="pres">
      <dgm:prSet presAssocID="{B7A44EF0-5C95-4F15-A198-0190C7A1E1E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BBC35D-86D8-4F0B-9672-E31BD5049E8B}" type="presOf" srcId="{A7698E5D-0198-4A78-B4E6-FCFDCE85E2BC}" destId="{2F67B308-5234-44A0-BD95-384DF0CC55E4}" srcOrd="0" destOrd="1" presId="urn:microsoft.com/office/officeart/2005/8/layout/list1"/>
    <dgm:cxn modelId="{E57CC5E4-BA94-4672-9ACD-069AAAEFA863}" type="presOf" srcId="{6A7988F7-49BE-4ED6-8C56-F846B3CEA680}" destId="{2F67B308-5234-44A0-BD95-384DF0CC55E4}" srcOrd="0" destOrd="3" presId="urn:microsoft.com/office/officeart/2005/8/layout/list1"/>
    <dgm:cxn modelId="{B338F820-F4AB-45AE-8BAC-DAD2313121C9}" srcId="{B7A44EF0-5C95-4F15-A198-0190C7A1E1E4}" destId="{11738260-A19A-42D6-AD2D-662BCDEB1B7F}" srcOrd="0" destOrd="0" parTransId="{639C8211-0F0A-47AA-BB4A-C0B1F4351676}" sibTransId="{043042AF-A907-4B5C-895B-6DCC01366C3E}"/>
    <dgm:cxn modelId="{9E70F43E-CE23-42F1-BFAA-1BACA4F6EE6D}" srcId="{B7A44EF0-5C95-4F15-A198-0190C7A1E1E4}" destId="{6A7988F7-49BE-4ED6-8C56-F846B3CEA680}" srcOrd="3" destOrd="0" parTransId="{16664B1F-48C9-4ABF-813E-10684A643A0E}" sibTransId="{E0C9AA84-9760-4AA9-9C8C-B4C902C9CEA3}"/>
    <dgm:cxn modelId="{B0D54FAA-8E46-409A-8606-E7F40C44A600}" type="presOf" srcId="{B7A44EF0-5C95-4F15-A198-0190C7A1E1E4}" destId="{49C1B26A-8A4A-4B8C-8F7F-05D143BE873C}" srcOrd="1" destOrd="0" presId="urn:microsoft.com/office/officeart/2005/8/layout/list1"/>
    <dgm:cxn modelId="{C3750FFC-648D-403F-809F-2742DC6FA94E}" srcId="{665C99B6-6981-4BB0-9493-36985DA5A6E8}" destId="{B7A44EF0-5C95-4F15-A198-0190C7A1E1E4}" srcOrd="0" destOrd="0" parTransId="{BD8B7849-6E67-467D-8399-CC548A23FF86}" sibTransId="{1BB85793-05B0-45E7-9D30-BF918118357C}"/>
    <dgm:cxn modelId="{F330B5FF-DA31-46A1-9EFD-72D905E5CBAB}" srcId="{B7A44EF0-5C95-4F15-A198-0190C7A1E1E4}" destId="{19720977-7F65-40BB-B314-0A92BF74E07A}" srcOrd="2" destOrd="0" parTransId="{8BC0E8C1-BF5B-4912-9354-3E1DE72ED564}" sibTransId="{D0A1D9B2-1D39-49F4-B045-487273D4B4F5}"/>
    <dgm:cxn modelId="{B8FB65BD-1BFE-492F-AAE3-2AD274287628}" type="presOf" srcId="{665C99B6-6981-4BB0-9493-36985DA5A6E8}" destId="{C499D167-88C1-41A4-8676-3390E451D32F}" srcOrd="0" destOrd="0" presId="urn:microsoft.com/office/officeart/2005/8/layout/list1"/>
    <dgm:cxn modelId="{B3AC8B19-4AAD-426B-BD0A-EFF6C2A9AC2A}" type="presOf" srcId="{19720977-7F65-40BB-B314-0A92BF74E07A}" destId="{2F67B308-5234-44A0-BD95-384DF0CC55E4}" srcOrd="0" destOrd="2" presId="urn:microsoft.com/office/officeart/2005/8/layout/list1"/>
    <dgm:cxn modelId="{0645AEC7-387A-4FAC-BF7A-9D538A0CC947}" type="presOf" srcId="{B7A44EF0-5C95-4F15-A198-0190C7A1E1E4}" destId="{230DFC78-E59C-4A37-A573-3EF05C46C385}" srcOrd="0" destOrd="0" presId="urn:microsoft.com/office/officeart/2005/8/layout/list1"/>
    <dgm:cxn modelId="{4CB22863-9002-4C06-8E2F-B31854A08A7F}" type="presOf" srcId="{11738260-A19A-42D6-AD2D-662BCDEB1B7F}" destId="{2F67B308-5234-44A0-BD95-384DF0CC55E4}" srcOrd="0" destOrd="0" presId="urn:microsoft.com/office/officeart/2005/8/layout/list1"/>
    <dgm:cxn modelId="{0C4AB825-509A-4A67-A5EA-5356CE70E5F8}" srcId="{B7A44EF0-5C95-4F15-A198-0190C7A1E1E4}" destId="{A7698E5D-0198-4A78-B4E6-FCFDCE85E2BC}" srcOrd="1" destOrd="0" parTransId="{9AAB88EF-96CD-4C8E-A9C1-F7A24351E8BF}" sibTransId="{DC177304-712A-459F-A732-436EDF18C291}"/>
    <dgm:cxn modelId="{35A7E8D5-6A1E-4773-9734-62BA501A5797}" type="presParOf" srcId="{C499D167-88C1-41A4-8676-3390E451D32F}" destId="{7009B21C-14EB-4CBB-884E-30669AC5DF56}" srcOrd="0" destOrd="0" presId="urn:microsoft.com/office/officeart/2005/8/layout/list1"/>
    <dgm:cxn modelId="{6AFB68C1-5829-4545-9967-3898C670EB3B}" type="presParOf" srcId="{7009B21C-14EB-4CBB-884E-30669AC5DF56}" destId="{230DFC78-E59C-4A37-A573-3EF05C46C385}" srcOrd="0" destOrd="0" presId="urn:microsoft.com/office/officeart/2005/8/layout/list1"/>
    <dgm:cxn modelId="{EE23124B-2063-4A45-87C0-93A6C7578724}" type="presParOf" srcId="{7009B21C-14EB-4CBB-884E-30669AC5DF56}" destId="{49C1B26A-8A4A-4B8C-8F7F-05D143BE873C}" srcOrd="1" destOrd="0" presId="urn:microsoft.com/office/officeart/2005/8/layout/list1"/>
    <dgm:cxn modelId="{13BBF36A-4DFD-42E2-935C-B022A552B290}" type="presParOf" srcId="{C499D167-88C1-41A4-8676-3390E451D32F}" destId="{DC3E5A3C-4B12-4F24-BC5A-9CA43401DFC3}" srcOrd="1" destOrd="0" presId="urn:microsoft.com/office/officeart/2005/8/layout/list1"/>
    <dgm:cxn modelId="{07AF2742-2083-440C-A291-46277116450F}" type="presParOf" srcId="{C499D167-88C1-41A4-8676-3390E451D32F}" destId="{2F67B308-5234-44A0-BD95-384DF0CC55E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E1B3D7-7239-4075-86E8-B606EFC38E0E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BF05276-66EB-497F-BA4A-71A5D0104423}">
      <dgm:prSet phldrT="[Текст]"/>
      <dgm:spPr/>
      <dgm:t>
        <a:bodyPr/>
        <a:lstStyle/>
        <a:p>
          <a:r>
            <a:rPr lang="uk-UA" b="1" dirty="0" smtClean="0"/>
            <a:t>Електронні засоби навчального призначення</a:t>
          </a:r>
          <a:endParaRPr lang="ru-RU" b="1" dirty="0"/>
        </a:p>
      </dgm:t>
    </dgm:pt>
    <dgm:pt modelId="{12448051-9421-43C6-9FC6-E1E788BC455F}" type="parTrans" cxnId="{BF3C83E7-963B-47D5-8E57-277BC218386D}">
      <dgm:prSet/>
      <dgm:spPr/>
      <dgm:t>
        <a:bodyPr/>
        <a:lstStyle/>
        <a:p>
          <a:endParaRPr lang="ru-RU"/>
        </a:p>
      </dgm:t>
    </dgm:pt>
    <dgm:pt modelId="{CB6742E7-3CB2-457F-A259-4E09E0F688FD}" type="sibTrans" cxnId="{BF3C83E7-963B-47D5-8E57-277BC218386D}">
      <dgm:prSet/>
      <dgm:spPr/>
      <dgm:t>
        <a:bodyPr/>
        <a:lstStyle/>
        <a:p>
          <a:endParaRPr lang="ru-RU"/>
        </a:p>
      </dgm:t>
    </dgm:pt>
    <dgm:pt modelId="{32FFE3FC-08FE-499B-BB9F-9377D7244744}">
      <dgm:prSet phldrT="[Текст]"/>
      <dgm:spPr/>
      <dgm:t>
        <a:bodyPr/>
        <a:lstStyle/>
        <a:p>
          <a:r>
            <a:rPr lang="uk-UA" dirty="0" smtClean="0"/>
            <a:t>Інформаційні </a:t>
          </a:r>
          <a:endParaRPr lang="ru-RU" dirty="0"/>
        </a:p>
      </dgm:t>
    </dgm:pt>
    <dgm:pt modelId="{B653BB71-BA83-423E-B64D-91BB8003CCAA}" type="parTrans" cxnId="{CBFF6479-FB13-45CB-B37F-04234A22AEED}">
      <dgm:prSet/>
      <dgm:spPr/>
      <dgm:t>
        <a:bodyPr/>
        <a:lstStyle/>
        <a:p>
          <a:endParaRPr lang="ru-RU"/>
        </a:p>
      </dgm:t>
    </dgm:pt>
    <dgm:pt modelId="{B27662EA-47E5-4FCF-A052-67DDA338F7E7}" type="sibTrans" cxnId="{CBFF6479-FB13-45CB-B37F-04234A22AEED}">
      <dgm:prSet/>
      <dgm:spPr/>
      <dgm:t>
        <a:bodyPr/>
        <a:lstStyle/>
        <a:p>
          <a:endParaRPr lang="ru-RU"/>
        </a:p>
      </dgm:t>
    </dgm:pt>
    <dgm:pt modelId="{0205A9CF-6B3A-4757-A1D3-7019402B3FD2}">
      <dgm:prSet phldrT="[Текст]"/>
      <dgm:spPr/>
      <dgm:t>
        <a:bodyPr/>
        <a:lstStyle/>
        <a:p>
          <a:r>
            <a:rPr lang="uk-UA" dirty="0" smtClean="0"/>
            <a:t>Дидактичні </a:t>
          </a:r>
          <a:endParaRPr lang="ru-RU" dirty="0"/>
        </a:p>
      </dgm:t>
    </dgm:pt>
    <dgm:pt modelId="{67513F91-ACC5-4C1E-B0CF-4893CC9427E3}" type="parTrans" cxnId="{905C4720-6FBD-4088-A203-12E48029B0E3}">
      <dgm:prSet/>
      <dgm:spPr/>
      <dgm:t>
        <a:bodyPr/>
        <a:lstStyle/>
        <a:p>
          <a:endParaRPr lang="ru-RU"/>
        </a:p>
      </dgm:t>
    </dgm:pt>
    <dgm:pt modelId="{8F359CDB-5494-4D8A-BB2B-B1CAEC5232BB}" type="sibTrans" cxnId="{905C4720-6FBD-4088-A203-12E48029B0E3}">
      <dgm:prSet/>
      <dgm:spPr/>
      <dgm:t>
        <a:bodyPr/>
        <a:lstStyle/>
        <a:p>
          <a:endParaRPr lang="ru-RU"/>
        </a:p>
      </dgm:t>
    </dgm:pt>
    <dgm:pt modelId="{2B69CF41-8CD7-4D7E-AD1E-7CF43155E2A4}">
      <dgm:prSet phldrT="[Текст]"/>
      <dgm:spPr/>
      <dgm:t>
        <a:bodyPr/>
        <a:lstStyle/>
        <a:p>
          <a:r>
            <a:rPr lang="uk-UA" dirty="0" smtClean="0"/>
            <a:t>Технічні</a:t>
          </a:r>
          <a:endParaRPr lang="ru-RU" dirty="0"/>
        </a:p>
      </dgm:t>
    </dgm:pt>
    <dgm:pt modelId="{D7F2D8B1-9921-40F3-8184-784FC483082B}" type="parTrans" cxnId="{27727620-5698-4E6A-AED5-D21532EDBD26}">
      <dgm:prSet/>
      <dgm:spPr/>
      <dgm:t>
        <a:bodyPr/>
        <a:lstStyle/>
        <a:p>
          <a:endParaRPr lang="ru-RU"/>
        </a:p>
      </dgm:t>
    </dgm:pt>
    <dgm:pt modelId="{A4AB7120-B04B-4582-B93F-56D17C05EA08}" type="sibTrans" cxnId="{27727620-5698-4E6A-AED5-D21532EDBD26}">
      <dgm:prSet/>
      <dgm:spPr/>
      <dgm:t>
        <a:bodyPr/>
        <a:lstStyle/>
        <a:p>
          <a:endParaRPr lang="ru-RU"/>
        </a:p>
      </dgm:t>
    </dgm:pt>
    <dgm:pt modelId="{C1FC019A-1710-4D23-AA66-79A7E25644AC}" type="pres">
      <dgm:prSet presAssocID="{BFE1B3D7-7239-4075-86E8-B606EFC38E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C8A1FB-3300-47FB-A820-7115DE669DE4}" type="pres">
      <dgm:prSet presAssocID="{EBF05276-66EB-497F-BA4A-71A5D0104423}" presName="centerShape" presStyleLbl="node0" presStyleIdx="0" presStyleCnt="1"/>
      <dgm:spPr/>
      <dgm:t>
        <a:bodyPr/>
        <a:lstStyle/>
        <a:p>
          <a:endParaRPr lang="ru-RU"/>
        </a:p>
      </dgm:t>
    </dgm:pt>
    <dgm:pt modelId="{8F729674-680B-4560-93F5-3166809CE0D2}" type="pres">
      <dgm:prSet presAssocID="{B653BB71-BA83-423E-B64D-91BB8003CCAA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CCA2060-1A07-43A8-A610-9AA9BDEB2A16}" type="pres">
      <dgm:prSet presAssocID="{32FFE3FC-08FE-499B-BB9F-9377D72447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7DAFF-FD69-4857-BD47-1AF8874D7BB3}" type="pres">
      <dgm:prSet presAssocID="{67513F91-ACC5-4C1E-B0CF-4893CC9427E3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DB1DC8E-7B6B-43E2-A48F-02399295C32D}" type="pres">
      <dgm:prSet presAssocID="{0205A9CF-6B3A-4757-A1D3-7019402B3FD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7D7D0-7C60-4F6C-986F-69EF03628BF4}" type="pres">
      <dgm:prSet presAssocID="{D7F2D8B1-9921-40F3-8184-784FC483082B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A5B9523-8D16-494D-8856-8D24DC8CEC25}" type="pres">
      <dgm:prSet presAssocID="{2B69CF41-8CD7-4D7E-AD1E-7CF43155E2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F6479-FB13-45CB-B37F-04234A22AEED}" srcId="{EBF05276-66EB-497F-BA4A-71A5D0104423}" destId="{32FFE3FC-08FE-499B-BB9F-9377D7244744}" srcOrd="0" destOrd="0" parTransId="{B653BB71-BA83-423E-B64D-91BB8003CCAA}" sibTransId="{B27662EA-47E5-4FCF-A052-67DDA338F7E7}"/>
    <dgm:cxn modelId="{905C4720-6FBD-4088-A203-12E48029B0E3}" srcId="{EBF05276-66EB-497F-BA4A-71A5D0104423}" destId="{0205A9CF-6B3A-4757-A1D3-7019402B3FD2}" srcOrd="1" destOrd="0" parTransId="{67513F91-ACC5-4C1E-B0CF-4893CC9427E3}" sibTransId="{8F359CDB-5494-4D8A-BB2B-B1CAEC5232BB}"/>
    <dgm:cxn modelId="{DFB0B7A9-A493-4F53-AE71-4927270EB386}" type="presOf" srcId="{32FFE3FC-08FE-499B-BB9F-9377D7244744}" destId="{ECCA2060-1A07-43A8-A610-9AA9BDEB2A16}" srcOrd="0" destOrd="0" presId="urn:microsoft.com/office/officeart/2005/8/layout/radial4"/>
    <dgm:cxn modelId="{BF3C83E7-963B-47D5-8E57-277BC218386D}" srcId="{BFE1B3D7-7239-4075-86E8-B606EFC38E0E}" destId="{EBF05276-66EB-497F-BA4A-71A5D0104423}" srcOrd="0" destOrd="0" parTransId="{12448051-9421-43C6-9FC6-E1E788BC455F}" sibTransId="{CB6742E7-3CB2-457F-A259-4E09E0F688FD}"/>
    <dgm:cxn modelId="{FAEA9557-4A1D-4F90-B602-DF08596826F8}" type="presOf" srcId="{0205A9CF-6B3A-4757-A1D3-7019402B3FD2}" destId="{2DB1DC8E-7B6B-43E2-A48F-02399295C32D}" srcOrd="0" destOrd="0" presId="urn:microsoft.com/office/officeart/2005/8/layout/radial4"/>
    <dgm:cxn modelId="{5A39A312-F8C9-4EC8-A6A2-DD2158AE23B9}" type="presOf" srcId="{EBF05276-66EB-497F-BA4A-71A5D0104423}" destId="{91C8A1FB-3300-47FB-A820-7115DE669DE4}" srcOrd="0" destOrd="0" presId="urn:microsoft.com/office/officeart/2005/8/layout/radial4"/>
    <dgm:cxn modelId="{905FCA4C-5EA4-49E8-BF56-B38D59CB1EF1}" type="presOf" srcId="{BFE1B3D7-7239-4075-86E8-B606EFC38E0E}" destId="{C1FC019A-1710-4D23-AA66-79A7E25644AC}" srcOrd="0" destOrd="0" presId="urn:microsoft.com/office/officeart/2005/8/layout/radial4"/>
    <dgm:cxn modelId="{81E38494-98C0-4281-ABCD-7AA1CACCDFD8}" type="presOf" srcId="{D7F2D8B1-9921-40F3-8184-784FC483082B}" destId="{12A7D7D0-7C60-4F6C-986F-69EF03628BF4}" srcOrd="0" destOrd="0" presId="urn:microsoft.com/office/officeart/2005/8/layout/radial4"/>
    <dgm:cxn modelId="{27727620-5698-4E6A-AED5-D21532EDBD26}" srcId="{EBF05276-66EB-497F-BA4A-71A5D0104423}" destId="{2B69CF41-8CD7-4D7E-AD1E-7CF43155E2A4}" srcOrd="2" destOrd="0" parTransId="{D7F2D8B1-9921-40F3-8184-784FC483082B}" sibTransId="{A4AB7120-B04B-4582-B93F-56D17C05EA08}"/>
    <dgm:cxn modelId="{9D0985E1-934B-4286-A45C-731FF705CC5C}" type="presOf" srcId="{B653BB71-BA83-423E-B64D-91BB8003CCAA}" destId="{8F729674-680B-4560-93F5-3166809CE0D2}" srcOrd="0" destOrd="0" presId="urn:microsoft.com/office/officeart/2005/8/layout/radial4"/>
    <dgm:cxn modelId="{77494C47-8544-4E56-8E55-0ED14741741E}" type="presOf" srcId="{2B69CF41-8CD7-4D7E-AD1E-7CF43155E2A4}" destId="{CA5B9523-8D16-494D-8856-8D24DC8CEC25}" srcOrd="0" destOrd="0" presId="urn:microsoft.com/office/officeart/2005/8/layout/radial4"/>
    <dgm:cxn modelId="{AC0DE48D-4280-455C-8634-AE683122F686}" type="presOf" srcId="{67513F91-ACC5-4C1E-B0CF-4893CC9427E3}" destId="{2C67DAFF-FD69-4857-BD47-1AF8874D7BB3}" srcOrd="0" destOrd="0" presId="urn:microsoft.com/office/officeart/2005/8/layout/radial4"/>
    <dgm:cxn modelId="{65242A2F-48E7-4029-AFC7-222466606AE9}" type="presParOf" srcId="{C1FC019A-1710-4D23-AA66-79A7E25644AC}" destId="{91C8A1FB-3300-47FB-A820-7115DE669DE4}" srcOrd="0" destOrd="0" presId="urn:microsoft.com/office/officeart/2005/8/layout/radial4"/>
    <dgm:cxn modelId="{04EB8B55-25A2-4C08-B54D-BA0E5F0026A6}" type="presParOf" srcId="{C1FC019A-1710-4D23-AA66-79A7E25644AC}" destId="{8F729674-680B-4560-93F5-3166809CE0D2}" srcOrd="1" destOrd="0" presId="urn:microsoft.com/office/officeart/2005/8/layout/radial4"/>
    <dgm:cxn modelId="{15BEE7F2-24D2-4695-8273-CF8901965427}" type="presParOf" srcId="{C1FC019A-1710-4D23-AA66-79A7E25644AC}" destId="{ECCA2060-1A07-43A8-A610-9AA9BDEB2A16}" srcOrd="2" destOrd="0" presId="urn:microsoft.com/office/officeart/2005/8/layout/radial4"/>
    <dgm:cxn modelId="{534272DE-EA0A-4F28-98FE-66529F15FC14}" type="presParOf" srcId="{C1FC019A-1710-4D23-AA66-79A7E25644AC}" destId="{2C67DAFF-FD69-4857-BD47-1AF8874D7BB3}" srcOrd="3" destOrd="0" presId="urn:microsoft.com/office/officeart/2005/8/layout/radial4"/>
    <dgm:cxn modelId="{C1A384EA-8159-4445-AFC1-E5C09626B801}" type="presParOf" srcId="{C1FC019A-1710-4D23-AA66-79A7E25644AC}" destId="{2DB1DC8E-7B6B-43E2-A48F-02399295C32D}" srcOrd="4" destOrd="0" presId="urn:microsoft.com/office/officeart/2005/8/layout/radial4"/>
    <dgm:cxn modelId="{7892F7F7-C407-43B4-B4E3-1A062C12B961}" type="presParOf" srcId="{C1FC019A-1710-4D23-AA66-79A7E25644AC}" destId="{12A7D7D0-7C60-4F6C-986F-69EF03628BF4}" srcOrd="5" destOrd="0" presId="urn:microsoft.com/office/officeart/2005/8/layout/radial4"/>
    <dgm:cxn modelId="{A55DEAEB-F83C-4585-8D53-CDFC85816010}" type="presParOf" srcId="{C1FC019A-1710-4D23-AA66-79A7E25644AC}" destId="{CA5B9523-8D16-494D-8856-8D24DC8CEC2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F45CB9-D0B6-4753-BFB8-3A24AD9FB7B8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A9A2049-9375-4A49-A2AF-06C4771813A0}">
      <dgm:prSet/>
      <dgm:spPr/>
      <dgm:t>
        <a:bodyPr/>
        <a:lstStyle/>
        <a:p>
          <a:pPr rtl="0"/>
          <a:r>
            <a:rPr lang="uk-UA" smtClean="0"/>
            <a:t>електронний підручник </a:t>
          </a:r>
          <a:endParaRPr lang="ru-RU"/>
        </a:p>
      </dgm:t>
    </dgm:pt>
    <dgm:pt modelId="{EF538447-0980-4C2E-BE19-04DCF4D597F8}" type="parTrans" cxnId="{91BF7AAC-C072-494D-8813-8B5BDD072C41}">
      <dgm:prSet/>
      <dgm:spPr/>
      <dgm:t>
        <a:bodyPr/>
        <a:lstStyle/>
        <a:p>
          <a:endParaRPr lang="ru-RU"/>
        </a:p>
      </dgm:t>
    </dgm:pt>
    <dgm:pt modelId="{D6DF3F58-156D-4BE3-BC0A-6B10278D16D6}" type="sibTrans" cxnId="{91BF7AAC-C072-494D-8813-8B5BDD072C41}">
      <dgm:prSet/>
      <dgm:spPr/>
      <dgm:t>
        <a:bodyPr/>
        <a:lstStyle/>
        <a:p>
          <a:endParaRPr lang="ru-RU"/>
        </a:p>
      </dgm:t>
    </dgm:pt>
    <dgm:pt modelId="{58858AC8-A406-4263-95D5-9C38CD564DF7}">
      <dgm:prSet/>
      <dgm:spPr/>
      <dgm:t>
        <a:bodyPr/>
        <a:lstStyle/>
        <a:p>
          <a:pPr rtl="0"/>
          <a:r>
            <a:rPr lang="uk-UA" smtClean="0"/>
            <a:t>електронна бібліотека </a:t>
          </a:r>
          <a:endParaRPr lang="ru-RU"/>
        </a:p>
      </dgm:t>
    </dgm:pt>
    <dgm:pt modelId="{0602BB9E-3CC8-44C0-B15F-BA3AFA179192}" type="parTrans" cxnId="{E6C453DB-8F4D-483E-91EA-19647067F67A}">
      <dgm:prSet/>
      <dgm:spPr/>
      <dgm:t>
        <a:bodyPr/>
        <a:lstStyle/>
        <a:p>
          <a:endParaRPr lang="ru-RU"/>
        </a:p>
      </dgm:t>
    </dgm:pt>
    <dgm:pt modelId="{FD9E00D8-FE09-4278-A9A5-FCF13800E804}" type="sibTrans" cxnId="{E6C453DB-8F4D-483E-91EA-19647067F67A}">
      <dgm:prSet/>
      <dgm:spPr/>
      <dgm:t>
        <a:bodyPr/>
        <a:lstStyle/>
        <a:p>
          <a:endParaRPr lang="ru-RU"/>
        </a:p>
      </dgm:t>
    </dgm:pt>
    <dgm:pt modelId="{6D5AD95F-84BA-4C94-B0B0-1A9FB06FF4D3}">
      <dgm:prSet/>
      <dgm:spPr/>
      <dgm:t>
        <a:bodyPr/>
        <a:lstStyle/>
        <a:p>
          <a:pPr rtl="0"/>
          <a:r>
            <a:rPr lang="uk-UA" smtClean="0"/>
            <a:t>Інтернет </a:t>
          </a:r>
          <a:endParaRPr lang="ru-RU"/>
        </a:p>
      </dgm:t>
    </dgm:pt>
    <dgm:pt modelId="{0790A1FB-B2BD-4EB0-A5EA-083F904A32E0}" type="parTrans" cxnId="{2DD77EB5-826F-4110-AF63-7E68B5EDED7F}">
      <dgm:prSet/>
      <dgm:spPr/>
      <dgm:t>
        <a:bodyPr/>
        <a:lstStyle/>
        <a:p>
          <a:endParaRPr lang="ru-RU"/>
        </a:p>
      </dgm:t>
    </dgm:pt>
    <dgm:pt modelId="{3B576987-00B4-4291-97DD-D35EA509101F}" type="sibTrans" cxnId="{2DD77EB5-826F-4110-AF63-7E68B5EDED7F}">
      <dgm:prSet/>
      <dgm:spPr/>
      <dgm:t>
        <a:bodyPr/>
        <a:lstStyle/>
        <a:p>
          <a:endParaRPr lang="ru-RU"/>
        </a:p>
      </dgm:t>
    </dgm:pt>
    <dgm:pt modelId="{393EF7DE-A763-4677-818F-616C9858DE69}" type="pres">
      <dgm:prSet presAssocID="{C3F45CB9-D0B6-4753-BFB8-3A24AD9FB7B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75440-F0B2-4CBB-AD7D-AE4BE3A6D294}" type="pres">
      <dgm:prSet presAssocID="{C3F45CB9-D0B6-4753-BFB8-3A24AD9FB7B8}" presName="arrow" presStyleLbl="bgShp" presStyleIdx="0" presStyleCnt="1"/>
      <dgm:spPr/>
    </dgm:pt>
    <dgm:pt modelId="{A57AFBC1-99C7-4124-86E4-BFA62E2685E1}" type="pres">
      <dgm:prSet presAssocID="{C3F45CB9-D0B6-4753-BFB8-3A24AD9FB7B8}" presName="linearProcess" presStyleCnt="0"/>
      <dgm:spPr/>
    </dgm:pt>
    <dgm:pt modelId="{34A37631-486B-4AC5-9F29-D3455FA4D1EC}" type="pres">
      <dgm:prSet presAssocID="{FA9A2049-9375-4A49-A2AF-06C4771813A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C496C-B770-485E-9652-B34D0015036A}" type="pres">
      <dgm:prSet presAssocID="{D6DF3F58-156D-4BE3-BC0A-6B10278D16D6}" presName="sibTrans" presStyleCnt="0"/>
      <dgm:spPr/>
    </dgm:pt>
    <dgm:pt modelId="{8C055A21-8658-471C-9006-488587C17E94}" type="pres">
      <dgm:prSet presAssocID="{58858AC8-A406-4263-95D5-9C38CD564DF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F96DB-F8E3-4323-92B5-49FF0530DCCD}" type="pres">
      <dgm:prSet presAssocID="{FD9E00D8-FE09-4278-A9A5-FCF13800E804}" presName="sibTrans" presStyleCnt="0"/>
      <dgm:spPr/>
    </dgm:pt>
    <dgm:pt modelId="{FE6F9177-17BD-4CF1-8DC0-AFE9F417C05B}" type="pres">
      <dgm:prSet presAssocID="{6D5AD95F-84BA-4C94-B0B0-1A9FB06FF4D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0E1CB-4754-4B04-8B4C-B41CFE4F2875}" type="presOf" srcId="{6D5AD95F-84BA-4C94-B0B0-1A9FB06FF4D3}" destId="{FE6F9177-17BD-4CF1-8DC0-AFE9F417C05B}" srcOrd="0" destOrd="0" presId="urn:microsoft.com/office/officeart/2005/8/layout/hProcess9"/>
    <dgm:cxn modelId="{91BF7AAC-C072-494D-8813-8B5BDD072C41}" srcId="{C3F45CB9-D0B6-4753-BFB8-3A24AD9FB7B8}" destId="{FA9A2049-9375-4A49-A2AF-06C4771813A0}" srcOrd="0" destOrd="0" parTransId="{EF538447-0980-4C2E-BE19-04DCF4D597F8}" sibTransId="{D6DF3F58-156D-4BE3-BC0A-6B10278D16D6}"/>
    <dgm:cxn modelId="{826C11C4-B29B-4DF9-BDD6-313A9BEE06A6}" type="presOf" srcId="{FA9A2049-9375-4A49-A2AF-06C4771813A0}" destId="{34A37631-486B-4AC5-9F29-D3455FA4D1EC}" srcOrd="0" destOrd="0" presId="urn:microsoft.com/office/officeart/2005/8/layout/hProcess9"/>
    <dgm:cxn modelId="{013B18EF-1F65-4DCF-9587-B5B1513C98EE}" type="presOf" srcId="{58858AC8-A406-4263-95D5-9C38CD564DF7}" destId="{8C055A21-8658-471C-9006-488587C17E94}" srcOrd="0" destOrd="0" presId="urn:microsoft.com/office/officeart/2005/8/layout/hProcess9"/>
    <dgm:cxn modelId="{78E021C1-CD1C-4EB3-B288-D05F46A5A605}" type="presOf" srcId="{C3F45CB9-D0B6-4753-BFB8-3A24AD9FB7B8}" destId="{393EF7DE-A763-4677-818F-616C9858DE69}" srcOrd="0" destOrd="0" presId="urn:microsoft.com/office/officeart/2005/8/layout/hProcess9"/>
    <dgm:cxn modelId="{E6C453DB-8F4D-483E-91EA-19647067F67A}" srcId="{C3F45CB9-D0B6-4753-BFB8-3A24AD9FB7B8}" destId="{58858AC8-A406-4263-95D5-9C38CD564DF7}" srcOrd="1" destOrd="0" parTransId="{0602BB9E-3CC8-44C0-B15F-BA3AFA179192}" sibTransId="{FD9E00D8-FE09-4278-A9A5-FCF13800E804}"/>
    <dgm:cxn modelId="{2DD77EB5-826F-4110-AF63-7E68B5EDED7F}" srcId="{C3F45CB9-D0B6-4753-BFB8-3A24AD9FB7B8}" destId="{6D5AD95F-84BA-4C94-B0B0-1A9FB06FF4D3}" srcOrd="2" destOrd="0" parTransId="{0790A1FB-B2BD-4EB0-A5EA-083F904A32E0}" sibTransId="{3B576987-00B4-4291-97DD-D35EA509101F}"/>
    <dgm:cxn modelId="{249C5365-B6F3-4FBD-9981-0D8A0D420A9B}" type="presParOf" srcId="{393EF7DE-A763-4677-818F-616C9858DE69}" destId="{95E75440-F0B2-4CBB-AD7D-AE4BE3A6D294}" srcOrd="0" destOrd="0" presId="urn:microsoft.com/office/officeart/2005/8/layout/hProcess9"/>
    <dgm:cxn modelId="{8C32EB7A-831B-4A7C-BA9C-ECDF2D47963D}" type="presParOf" srcId="{393EF7DE-A763-4677-818F-616C9858DE69}" destId="{A57AFBC1-99C7-4124-86E4-BFA62E2685E1}" srcOrd="1" destOrd="0" presId="urn:microsoft.com/office/officeart/2005/8/layout/hProcess9"/>
    <dgm:cxn modelId="{1EDAA9EF-DCE1-4367-B4BC-BF146B2DF8F4}" type="presParOf" srcId="{A57AFBC1-99C7-4124-86E4-BFA62E2685E1}" destId="{34A37631-486B-4AC5-9F29-D3455FA4D1EC}" srcOrd="0" destOrd="0" presId="urn:microsoft.com/office/officeart/2005/8/layout/hProcess9"/>
    <dgm:cxn modelId="{7C92BE6B-8388-4BFF-8637-22BE9EFCBD46}" type="presParOf" srcId="{A57AFBC1-99C7-4124-86E4-BFA62E2685E1}" destId="{B80C496C-B770-485E-9652-B34D0015036A}" srcOrd="1" destOrd="0" presId="urn:microsoft.com/office/officeart/2005/8/layout/hProcess9"/>
    <dgm:cxn modelId="{6A017A35-2F4B-412D-B895-54B1A01BEBBD}" type="presParOf" srcId="{A57AFBC1-99C7-4124-86E4-BFA62E2685E1}" destId="{8C055A21-8658-471C-9006-488587C17E94}" srcOrd="2" destOrd="0" presId="urn:microsoft.com/office/officeart/2005/8/layout/hProcess9"/>
    <dgm:cxn modelId="{6DD88164-4C84-476B-89C0-5B3BDC52EF1D}" type="presParOf" srcId="{A57AFBC1-99C7-4124-86E4-BFA62E2685E1}" destId="{225F96DB-F8E3-4323-92B5-49FF0530DCCD}" srcOrd="3" destOrd="0" presId="urn:microsoft.com/office/officeart/2005/8/layout/hProcess9"/>
    <dgm:cxn modelId="{41E8F39B-58B4-492A-A597-FBF22392CB6C}" type="presParOf" srcId="{A57AFBC1-99C7-4124-86E4-BFA62E2685E1}" destId="{FE6F9177-17BD-4CF1-8DC0-AFE9F417C05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3127A-787B-4AFA-AB2A-F50237BDD782}" type="doc">
      <dgm:prSet loTypeId="urn:microsoft.com/office/officeart/2008/layout/VerticalCircle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4EFFDA1-A276-46ED-ADDB-79233403D521}">
      <dgm:prSet/>
      <dgm:spPr/>
      <dgm:t>
        <a:bodyPr/>
        <a:lstStyle/>
        <a:p>
          <a:pPr rtl="0"/>
          <a:r>
            <a:rPr lang="uk-UA" dirty="0" smtClean="0"/>
            <a:t>навчання, побудоване з використанням інформаційних і телекомунікаційних технологій</a:t>
          </a:r>
          <a:endParaRPr lang="ru-RU" dirty="0"/>
        </a:p>
      </dgm:t>
    </dgm:pt>
    <dgm:pt modelId="{46572540-B4F5-45FE-B4C0-F98EA81D34B4}" type="parTrans" cxnId="{C42CE361-B19E-44A5-ADC4-C49DA866A417}">
      <dgm:prSet/>
      <dgm:spPr/>
      <dgm:t>
        <a:bodyPr/>
        <a:lstStyle/>
        <a:p>
          <a:endParaRPr lang="ru-RU"/>
        </a:p>
      </dgm:t>
    </dgm:pt>
    <dgm:pt modelId="{F1B92F34-6CBC-4156-9870-210C20204690}" type="sibTrans" cxnId="{C42CE361-B19E-44A5-ADC4-C49DA866A417}">
      <dgm:prSet/>
      <dgm:spPr/>
      <dgm:t>
        <a:bodyPr/>
        <a:lstStyle/>
        <a:p>
          <a:endParaRPr lang="ru-RU"/>
        </a:p>
      </dgm:t>
    </dgm:pt>
    <dgm:pt modelId="{87E6B1BF-2655-464D-B1A4-4D91B97E0842}">
      <dgm:prSet/>
      <dgm:spPr/>
      <dgm:t>
        <a:bodyPr/>
        <a:lstStyle/>
        <a:p>
          <a:pPr rtl="0"/>
          <a:r>
            <a:rPr lang="uk-UA" dirty="0" smtClean="0"/>
            <a:t>Е-</a:t>
          </a:r>
          <a:r>
            <a:rPr lang="uk-UA" dirty="0" err="1" smtClean="0"/>
            <a:t>Learning</a:t>
          </a:r>
          <a:r>
            <a:rPr lang="uk-UA" dirty="0" smtClean="0"/>
            <a:t> – навчання за допомогою Інтернет і мультимедіа</a:t>
          </a:r>
          <a:endParaRPr lang="ru-RU" dirty="0"/>
        </a:p>
      </dgm:t>
    </dgm:pt>
    <dgm:pt modelId="{8839CD01-CDBC-48AB-B4CA-A9AF950C58C9}" type="parTrans" cxnId="{617A23B9-4245-4999-97AD-3A62B7CD560D}">
      <dgm:prSet/>
      <dgm:spPr/>
      <dgm:t>
        <a:bodyPr/>
        <a:lstStyle/>
        <a:p>
          <a:endParaRPr lang="ru-RU"/>
        </a:p>
      </dgm:t>
    </dgm:pt>
    <dgm:pt modelId="{FC3CCD13-C2A6-4EED-8AE1-4F4376CBF3CE}" type="sibTrans" cxnId="{617A23B9-4245-4999-97AD-3A62B7CD560D}">
      <dgm:prSet/>
      <dgm:spPr/>
      <dgm:t>
        <a:bodyPr/>
        <a:lstStyle/>
        <a:p>
          <a:endParaRPr lang="ru-RU"/>
        </a:p>
      </dgm:t>
    </dgm:pt>
    <dgm:pt modelId="{252A6087-6F42-4013-9F64-3DA89299E282}">
      <dgm:prSet/>
      <dgm:spPr/>
      <dgm:t>
        <a:bodyPr/>
        <a:lstStyle/>
        <a:p>
          <a:r>
            <a:rPr lang="uk-UA" i="1" dirty="0" err="1" smtClean="0"/>
            <a:t>англ</a:t>
          </a:r>
          <a:r>
            <a:rPr lang="uk-UA" i="1" dirty="0" smtClean="0"/>
            <a:t>. E-</a:t>
          </a:r>
          <a:r>
            <a:rPr lang="uk-UA" i="1" dirty="0" err="1" smtClean="0"/>
            <a:t>Learning</a:t>
          </a:r>
          <a:r>
            <a:rPr lang="uk-UA" i="1" dirty="0" smtClean="0"/>
            <a:t>, скорочення від </a:t>
          </a:r>
          <a:r>
            <a:rPr lang="uk-UA" i="1" dirty="0" err="1" smtClean="0"/>
            <a:t>англ</a:t>
          </a:r>
          <a:r>
            <a:rPr lang="uk-UA" i="1" dirty="0" smtClean="0"/>
            <a:t>. </a:t>
          </a:r>
          <a:r>
            <a:rPr lang="uk-UA" i="1" dirty="0" err="1" smtClean="0"/>
            <a:t>Electronic</a:t>
          </a:r>
          <a:r>
            <a:rPr lang="uk-UA" i="1" dirty="0" smtClean="0"/>
            <a:t> </a:t>
          </a:r>
          <a:r>
            <a:rPr lang="uk-UA" i="1" dirty="0" err="1" smtClean="0"/>
            <a:t>Learning</a:t>
          </a:r>
          <a:endParaRPr lang="ru-RU" dirty="0"/>
        </a:p>
      </dgm:t>
    </dgm:pt>
    <dgm:pt modelId="{EF0EE322-F6B8-4583-9C1C-757BF2BF5D9E}" type="parTrans" cxnId="{6EA3827B-A46A-472C-A675-2053C63E2B84}">
      <dgm:prSet/>
      <dgm:spPr/>
      <dgm:t>
        <a:bodyPr/>
        <a:lstStyle/>
        <a:p>
          <a:endParaRPr lang="ru-RU"/>
        </a:p>
      </dgm:t>
    </dgm:pt>
    <dgm:pt modelId="{118C71AA-9EB3-404F-936C-5BF3F3181509}" type="sibTrans" cxnId="{6EA3827B-A46A-472C-A675-2053C63E2B84}">
      <dgm:prSet/>
      <dgm:spPr/>
      <dgm:t>
        <a:bodyPr/>
        <a:lstStyle/>
        <a:p>
          <a:endParaRPr lang="ru-RU"/>
        </a:p>
      </dgm:t>
    </dgm:pt>
    <dgm:pt modelId="{0AC0F1A0-FB47-4C8E-9E1F-CDAD7B40E62C}" type="pres">
      <dgm:prSet presAssocID="{CB13127A-787B-4AFA-AB2A-F50237BDD782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5695E52-FCD5-4206-9236-054DF6DB378A}" type="pres">
      <dgm:prSet presAssocID="{252A6087-6F42-4013-9F64-3DA89299E282}" presName="noChildren" presStyleCnt="0"/>
      <dgm:spPr/>
    </dgm:pt>
    <dgm:pt modelId="{5B9F9C7B-FBBE-46CB-98B4-AC2174D9E764}" type="pres">
      <dgm:prSet presAssocID="{252A6087-6F42-4013-9F64-3DA89299E282}" presName="gap" presStyleCnt="0"/>
      <dgm:spPr/>
    </dgm:pt>
    <dgm:pt modelId="{1BAB4659-38FC-4AEE-8639-FEE934EC0F91}" type="pres">
      <dgm:prSet presAssocID="{252A6087-6F42-4013-9F64-3DA89299E282}" presName="medCircle2" presStyleLbl="vennNode1" presStyleIdx="0" presStyleCnt="3"/>
      <dgm:spPr/>
    </dgm:pt>
    <dgm:pt modelId="{6BE87519-6095-4F1D-84E8-E2C6AF096FE7}" type="pres">
      <dgm:prSet presAssocID="{252A6087-6F42-4013-9F64-3DA89299E282}" presName="txLvlOnly1" presStyleLbl="revTx" presStyleIdx="0" presStyleCnt="3"/>
      <dgm:spPr/>
      <dgm:t>
        <a:bodyPr/>
        <a:lstStyle/>
        <a:p>
          <a:endParaRPr lang="ru-RU"/>
        </a:p>
      </dgm:t>
    </dgm:pt>
    <dgm:pt modelId="{593818DF-BB12-4F28-9229-3047BEF1162B}" type="pres">
      <dgm:prSet presAssocID="{34EFFDA1-A276-46ED-ADDB-79233403D521}" presName="noChildren" presStyleCnt="0"/>
      <dgm:spPr/>
    </dgm:pt>
    <dgm:pt modelId="{3C944FFA-958B-4A07-A4CE-15C31C11220C}" type="pres">
      <dgm:prSet presAssocID="{34EFFDA1-A276-46ED-ADDB-79233403D521}" presName="gap" presStyleCnt="0"/>
      <dgm:spPr/>
    </dgm:pt>
    <dgm:pt modelId="{AAFC2048-442F-4312-80AB-BE78691A70BA}" type="pres">
      <dgm:prSet presAssocID="{34EFFDA1-A276-46ED-ADDB-79233403D521}" presName="medCircle2" presStyleLbl="vennNode1" presStyleIdx="1" presStyleCnt="3"/>
      <dgm:spPr/>
    </dgm:pt>
    <dgm:pt modelId="{EE197E9F-E1F2-4B37-A656-776F46ED6E04}" type="pres">
      <dgm:prSet presAssocID="{34EFFDA1-A276-46ED-ADDB-79233403D521}" presName="txLvlOnly1" presStyleLbl="revTx" presStyleIdx="1" presStyleCnt="3"/>
      <dgm:spPr/>
      <dgm:t>
        <a:bodyPr/>
        <a:lstStyle/>
        <a:p>
          <a:endParaRPr lang="ru-RU"/>
        </a:p>
      </dgm:t>
    </dgm:pt>
    <dgm:pt modelId="{667C5D2E-28CC-4D14-B964-B52DB4DE7BCC}" type="pres">
      <dgm:prSet presAssocID="{87E6B1BF-2655-464D-B1A4-4D91B97E0842}" presName="noChildren" presStyleCnt="0"/>
      <dgm:spPr/>
    </dgm:pt>
    <dgm:pt modelId="{536B9C8F-CF9A-4920-98DE-1C0B75BE9F27}" type="pres">
      <dgm:prSet presAssocID="{87E6B1BF-2655-464D-B1A4-4D91B97E0842}" presName="gap" presStyleCnt="0"/>
      <dgm:spPr/>
    </dgm:pt>
    <dgm:pt modelId="{97CED5C7-6D78-42C4-805B-130A7AEB733E}" type="pres">
      <dgm:prSet presAssocID="{87E6B1BF-2655-464D-B1A4-4D91B97E0842}" presName="medCircle2" presStyleLbl="vennNode1" presStyleIdx="2" presStyleCnt="3"/>
      <dgm:spPr/>
    </dgm:pt>
    <dgm:pt modelId="{B504D997-1705-43F2-81E5-CB3710A18647}" type="pres">
      <dgm:prSet presAssocID="{87E6B1BF-2655-464D-B1A4-4D91B97E0842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5EDCF828-CA07-4C3A-980D-0E71141ACB1F}" type="presOf" srcId="{87E6B1BF-2655-464D-B1A4-4D91B97E0842}" destId="{B504D997-1705-43F2-81E5-CB3710A18647}" srcOrd="0" destOrd="0" presId="urn:microsoft.com/office/officeart/2008/layout/VerticalCircleList"/>
    <dgm:cxn modelId="{6EA3827B-A46A-472C-A675-2053C63E2B84}" srcId="{CB13127A-787B-4AFA-AB2A-F50237BDD782}" destId="{252A6087-6F42-4013-9F64-3DA89299E282}" srcOrd="0" destOrd="0" parTransId="{EF0EE322-F6B8-4583-9C1C-757BF2BF5D9E}" sibTransId="{118C71AA-9EB3-404F-936C-5BF3F3181509}"/>
    <dgm:cxn modelId="{6A6EE58C-937C-4E76-9D92-4AD3DF92037C}" type="presOf" srcId="{252A6087-6F42-4013-9F64-3DA89299E282}" destId="{6BE87519-6095-4F1D-84E8-E2C6AF096FE7}" srcOrd="0" destOrd="0" presId="urn:microsoft.com/office/officeart/2008/layout/VerticalCircleList"/>
    <dgm:cxn modelId="{C42CE361-B19E-44A5-ADC4-C49DA866A417}" srcId="{CB13127A-787B-4AFA-AB2A-F50237BDD782}" destId="{34EFFDA1-A276-46ED-ADDB-79233403D521}" srcOrd="1" destOrd="0" parTransId="{46572540-B4F5-45FE-B4C0-F98EA81D34B4}" sibTransId="{F1B92F34-6CBC-4156-9870-210C20204690}"/>
    <dgm:cxn modelId="{E2D9B0E0-FCD1-4E31-B99F-AC5A50D4CCE4}" type="presOf" srcId="{34EFFDA1-A276-46ED-ADDB-79233403D521}" destId="{EE197E9F-E1F2-4B37-A656-776F46ED6E04}" srcOrd="0" destOrd="0" presId="urn:microsoft.com/office/officeart/2008/layout/VerticalCircleList"/>
    <dgm:cxn modelId="{617A23B9-4245-4999-97AD-3A62B7CD560D}" srcId="{CB13127A-787B-4AFA-AB2A-F50237BDD782}" destId="{87E6B1BF-2655-464D-B1A4-4D91B97E0842}" srcOrd="2" destOrd="0" parTransId="{8839CD01-CDBC-48AB-B4CA-A9AF950C58C9}" sibTransId="{FC3CCD13-C2A6-4EED-8AE1-4F4376CBF3CE}"/>
    <dgm:cxn modelId="{185E21A5-885F-4A8C-BC5C-07B2058211BB}" type="presOf" srcId="{CB13127A-787B-4AFA-AB2A-F50237BDD782}" destId="{0AC0F1A0-FB47-4C8E-9E1F-CDAD7B40E62C}" srcOrd="0" destOrd="0" presId="urn:microsoft.com/office/officeart/2008/layout/VerticalCircleList"/>
    <dgm:cxn modelId="{026837A3-FA16-4CBB-B359-37B895EBC2BF}" type="presParOf" srcId="{0AC0F1A0-FB47-4C8E-9E1F-CDAD7B40E62C}" destId="{B5695E52-FCD5-4206-9236-054DF6DB378A}" srcOrd="0" destOrd="0" presId="urn:microsoft.com/office/officeart/2008/layout/VerticalCircleList"/>
    <dgm:cxn modelId="{DCA38C75-74A8-4B96-A9EF-3E668705BD7B}" type="presParOf" srcId="{B5695E52-FCD5-4206-9236-054DF6DB378A}" destId="{5B9F9C7B-FBBE-46CB-98B4-AC2174D9E764}" srcOrd="0" destOrd="0" presId="urn:microsoft.com/office/officeart/2008/layout/VerticalCircleList"/>
    <dgm:cxn modelId="{EAC87A1B-5DBD-46A2-A596-B1469C098F5D}" type="presParOf" srcId="{B5695E52-FCD5-4206-9236-054DF6DB378A}" destId="{1BAB4659-38FC-4AEE-8639-FEE934EC0F91}" srcOrd="1" destOrd="0" presId="urn:microsoft.com/office/officeart/2008/layout/VerticalCircleList"/>
    <dgm:cxn modelId="{AE72A893-76D5-4CEF-A4C9-9A97EDBD2AFE}" type="presParOf" srcId="{B5695E52-FCD5-4206-9236-054DF6DB378A}" destId="{6BE87519-6095-4F1D-84E8-E2C6AF096FE7}" srcOrd="2" destOrd="0" presId="urn:microsoft.com/office/officeart/2008/layout/VerticalCircleList"/>
    <dgm:cxn modelId="{CB7255E0-5554-44C9-A1EF-78F28C47BCD2}" type="presParOf" srcId="{0AC0F1A0-FB47-4C8E-9E1F-CDAD7B40E62C}" destId="{593818DF-BB12-4F28-9229-3047BEF1162B}" srcOrd="1" destOrd="0" presId="urn:microsoft.com/office/officeart/2008/layout/VerticalCircleList"/>
    <dgm:cxn modelId="{FCC5FCDE-FCA1-4683-8490-765F36F3A7EF}" type="presParOf" srcId="{593818DF-BB12-4F28-9229-3047BEF1162B}" destId="{3C944FFA-958B-4A07-A4CE-15C31C11220C}" srcOrd="0" destOrd="0" presId="urn:microsoft.com/office/officeart/2008/layout/VerticalCircleList"/>
    <dgm:cxn modelId="{D2460078-D00D-418D-9AA2-B67E855F3223}" type="presParOf" srcId="{593818DF-BB12-4F28-9229-3047BEF1162B}" destId="{AAFC2048-442F-4312-80AB-BE78691A70BA}" srcOrd="1" destOrd="0" presId="urn:microsoft.com/office/officeart/2008/layout/VerticalCircleList"/>
    <dgm:cxn modelId="{A157CE94-F4A1-4D30-8D1C-1C5C8DC70A4D}" type="presParOf" srcId="{593818DF-BB12-4F28-9229-3047BEF1162B}" destId="{EE197E9F-E1F2-4B37-A656-776F46ED6E04}" srcOrd="2" destOrd="0" presId="urn:microsoft.com/office/officeart/2008/layout/VerticalCircleList"/>
    <dgm:cxn modelId="{335AC572-FEF9-4EE6-89ED-ABBC6A8D223A}" type="presParOf" srcId="{0AC0F1A0-FB47-4C8E-9E1F-CDAD7B40E62C}" destId="{667C5D2E-28CC-4D14-B964-B52DB4DE7BCC}" srcOrd="2" destOrd="0" presId="urn:microsoft.com/office/officeart/2008/layout/VerticalCircleList"/>
    <dgm:cxn modelId="{CE041FE5-3F10-4AF5-A173-21C1ACBA2871}" type="presParOf" srcId="{667C5D2E-28CC-4D14-B964-B52DB4DE7BCC}" destId="{536B9C8F-CF9A-4920-98DE-1C0B75BE9F27}" srcOrd="0" destOrd="0" presId="urn:microsoft.com/office/officeart/2008/layout/VerticalCircleList"/>
    <dgm:cxn modelId="{71BBD422-CD0A-4269-9166-936877D19E8C}" type="presParOf" srcId="{667C5D2E-28CC-4D14-B964-B52DB4DE7BCC}" destId="{97CED5C7-6D78-42C4-805B-130A7AEB733E}" srcOrd="1" destOrd="0" presId="urn:microsoft.com/office/officeart/2008/layout/VerticalCircleList"/>
    <dgm:cxn modelId="{69A3F5A3-0062-49E7-AF82-F1D3D3070F93}" type="presParOf" srcId="{667C5D2E-28CC-4D14-B964-B52DB4DE7BCC}" destId="{B504D997-1705-43F2-81E5-CB3710A1864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4B677-5BAA-4B81-A9A7-6C2625698F31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E8CB901-6A96-44FE-BDF1-4B98AF8CE23F}">
      <dgm:prSet phldrT="[Текст]"/>
      <dgm:spPr/>
      <dgm:t>
        <a:bodyPr/>
        <a:lstStyle/>
        <a:p>
          <a:r>
            <a:rPr lang="uk-UA" dirty="0" smtClean="0"/>
            <a:t>Електронне навчання</a:t>
          </a:r>
          <a:endParaRPr lang="ru-RU" dirty="0"/>
        </a:p>
      </dgm:t>
    </dgm:pt>
    <dgm:pt modelId="{93B3A18F-6EB6-41AA-A5B4-3F6A84F433A6}" type="parTrans" cxnId="{DEC40E7A-68A4-4BBD-8B9A-5CF8E83EF0DA}">
      <dgm:prSet/>
      <dgm:spPr/>
      <dgm:t>
        <a:bodyPr/>
        <a:lstStyle/>
        <a:p>
          <a:endParaRPr lang="ru-RU"/>
        </a:p>
      </dgm:t>
    </dgm:pt>
    <dgm:pt modelId="{8BBC44B5-B9D9-4157-A2B4-32069743D64A}" type="sibTrans" cxnId="{DEC40E7A-68A4-4BBD-8B9A-5CF8E83EF0DA}">
      <dgm:prSet/>
      <dgm:spPr/>
      <dgm:t>
        <a:bodyPr/>
        <a:lstStyle/>
        <a:p>
          <a:endParaRPr lang="ru-RU"/>
        </a:p>
      </dgm:t>
    </dgm:pt>
    <dgm:pt modelId="{A95A5F60-D988-4D97-819C-5561FEF2DD59}">
      <dgm:prSet phldrT="[Текст]"/>
      <dgm:spPr/>
      <dgm:t>
        <a:bodyPr/>
        <a:lstStyle/>
        <a:p>
          <a:r>
            <a:rPr lang="uk-UA" dirty="0" smtClean="0"/>
            <a:t>Дистанційне навчання</a:t>
          </a:r>
          <a:endParaRPr lang="ru-RU" dirty="0"/>
        </a:p>
      </dgm:t>
    </dgm:pt>
    <dgm:pt modelId="{99C3BB1D-8F34-4B02-803B-6D6EC9BCDB17}" type="parTrans" cxnId="{35E583F5-DC3B-41E0-B2F4-B1BE4D77E9AA}">
      <dgm:prSet/>
      <dgm:spPr/>
      <dgm:t>
        <a:bodyPr/>
        <a:lstStyle/>
        <a:p>
          <a:endParaRPr lang="ru-RU"/>
        </a:p>
      </dgm:t>
    </dgm:pt>
    <dgm:pt modelId="{E43C7F75-2E95-4021-B9A8-105A673121EB}" type="sibTrans" cxnId="{35E583F5-DC3B-41E0-B2F4-B1BE4D77E9AA}">
      <dgm:prSet/>
      <dgm:spPr/>
      <dgm:t>
        <a:bodyPr/>
        <a:lstStyle/>
        <a:p>
          <a:endParaRPr lang="ru-RU"/>
        </a:p>
      </dgm:t>
    </dgm:pt>
    <dgm:pt modelId="{DD920368-4988-4C25-9982-CCBF8C93FE36}">
      <dgm:prSet phldrT="[Текст]"/>
      <dgm:spPr/>
      <dgm:t>
        <a:bodyPr/>
        <a:lstStyle/>
        <a:p>
          <a:r>
            <a:rPr lang="uk-UA" dirty="0" smtClean="0"/>
            <a:t>Мережеве навчання</a:t>
          </a:r>
          <a:endParaRPr lang="ru-RU" dirty="0"/>
        </a:p>
      </dgm:t>
    </dgm:pt>
    <dgm:pt modelId="{8F3F0F3F-B5D4-42A7-8648-700A03573E97}" type="parTrans" cxnId="{9C4BB82F-030E-40BC-A99A-BC6F4A010576}">
      <dgm:prSet/>
      <dgm:spPr/>
      <dgm:t>
        <a:bodyPr/>
        <a:lstStyle/>
        <a:p>
          <a:endParaRPr lang="ru-RU"/>
        </a:p>
      </dgm:t>
    </dgm:pt>
    <dgm:pt modelId="{4D7A3CC2-45FD-40C7-AAAA-89636F0037E3}" type="sibTrans" cxnId="{9C4BB82F-030E-40BC-A99A-BC6F4A010576}">
      <dgm:prSet/>
      <dgm:spPr/>
      <dgm:t>
        <a:bodyPr/>
        <a:lstStyle/>
        <a:p>
          <a:endParaRPr lang="ru-RU"/>
        </a:p>
      </dgm:t>
    </dgm:pt>
    <dgm:pt modelId="{0AF7CACD-D6AF-4A2D-BC08-830DACDB5308}">
      <dgm:prSet phldrT="[Текст]"/>
      <dgm:spPr/>
      <dgm:t>
        <a:bodyPr/>
        <a:lstStyle/>
        <a:p>
          <a:r>
            <a:rPr lang="uk-UA" dirty="0" smtClean="0"/>
            <a:t>Віртуальне навчання </a:t>
          </a:r>
          <a:endParaRPr lang="ru-RU" dirty="0"/>
        </a:p>
      </dgm:t>
    </dgm:pt>
    <dgm:pt modelId="{6C2F7F60-0FBE-4166-B96D-3FDBBEA4C297}" type="parTrans" cxnId="{DA304460-7F89-45AD-89D2-4AB34D21214B}">
      <dgm:prSet/>
      <dgm:spPr/>
      <dgm:t>
        <a:bodyPr/>
        <a:lstStyle/>
        <a:p>
          <a:endParaRPr lang="ru-RU"/>
        </a:p>
      </dgm:t>
    </dgm:pt>
    <dgm:pt modelId="{6A85E8AD-046A-4810-8330-1E112C5CF467}" type="sibTrans" cxnId="{DA304460-7F89-45AD-89D2-4AB34D21214B}">
      <dgm:prSet/>
      <dgm:spPr/>
      <dgm:t>
        <a:bodyPr/>
        <a:lstStyle/>
        <a:p>
          <a:endParaRPr lang="ru-RU"/>
        </a:p>
      </dgm:t>
    </dgm:pt>
    <dgm:pt modelId="{C7B1FB40-E479-46D9-8692-0D4B4810693E}">
      <dgm:prSet phldrT="[Текст]"/>
      <dgm:spPr/>
      <dgm:t>
        <a:bodyPr/>
        <a:lstStyle/>
        <a:p>
          <a:r>
            <a:rPr lang="uk-UA" dirty="0" smtClean="0"/>
            <a:t>Навчання із застосуванням комп'ютерів </a:t>
          </a:r>
          <a:endParaRPr lang="ru-RU" dirty="0"/>
        </a:p>
      </dgm:t>
    </dgm:pt>
    <dgm:pt modelId="{CD6414AC-2433-4F48-A51C-95393614DDFB}" type="parTrans" cxnId="{675BD750-F7B4-4F2F-8368-4960DA2F6AC8}">
      <dgm:prSet/>
      <dgm:spPr/>
      <dgm:t>
        <a:bodyPr/>
        <a:lstStyle/>
        <a:p>
          <a:endParaRPr lang="ru-RU"/>
        </a:p>
      </dgm:t>
    </dgm:pt>
    <dgm:pt modelId="{59E1A20C-FB06-4E36-9365-67CD9707B97D}" type="sibTrans" cxnId="{675BD750-F7B4-4F2F-8368-4960DA2F6AC8}">
      <dgm:prSet/>
      <dgm:spPr/>
      <dgm:t>
        <a:bodyPr/>
        <a:lstStyle/>
        <a:p>
          <a:endParaRPr lang="ru-RU"/>
        </a:p>
      </dgm:t>
    </dgm:pt>
    <dgm:pt modelId="{43FE4D3C-BE6F-4D3F-927F-29B30E0DB5C3}">
      <dgm:prSet phldrT="[Текст]"/>
      <dgm:spPr/>
      <dgm:t>
        <a:bodyPr/>
        <a:lstStyle/>
        <a:p>
          <a:r>
            <a:rPr lang="uk-UA" dirty="0" smtClean="0"/>
            <a:t>Мультимедійне навчання</a:t>
          </a:r>
          <a:endParaRPr lang="ru-RU" dirty="0"/>
        </a:p>
      </dgm:t>
    </dgm:pt>
    <dgm:pt modelId="{ED18FF2C-4C69-47CD-9B09-5F9FB37DD6F1}" type="parTrans" cxnId="{CA49F39E-0699-4438-90B9-B343FB35B3AD}">
      <dgm:prSet/>
      <dgm:spPr/>
      <dgm:t>
        <a:bodyPr/>
        <a:lstStyle/>
        <a:p>
          <a:endParaRPr lang="ru-RU"/>
        </a:p>
      </dgm:t>
    </dgm:pt>
    <dgm:pt modelId="{345F04E5-9E42-4363-9E87-7DCF67B95CE9}" type="sibTrans" cxnId="{CA49F39E-0699-4438-90B9-B343FB35B3AD}">
      <dgm:prSet/>
      <dgm:spPr/>
      <dgm:t>
        <a:bodyPr/>
        <a:lstStyle/>
        <a:p>
          <a:endParaRPr lang="ru-RU"/>
        </a:p>
      </dgm:t>
    </dgm:pt>
    <dgm:pt modelId="{C691E5D7-81C3-4CFE-9C03-B5B03DE234C4}">
      <dgm:prSet phldrT="[Текст]"/>
      <dgm:spPr/>
      <dgm:t>
        <a:bodyPr/>
        <a:lstStyle/>
        <a:p>
          <a:r>
            <a:rPr lang="uk-UA" dirty="0" smtClean="0"/>
            <a:t>Мобільне навчання </a:t>
          </a:r>
          <a:endParaRPr lang="ru-RU" dirty="0"/>
        </a:p>
      </dgm:t>
    </dgm:pt>
    <dgm:pt modelId="{C1EA77CF-763D-444A-A9D5-1F9DA4A34B1C}" type="parTrans" cxnId="{386B2FB2-B953-4813-80DE-481BF7C6D86E}">
      <dgm:prSet/>
      <dgm:spPr/>
      <dgm:t>
        <a:bodyPr/>
        <a:lstStyle/>
        <a:p>
          <a:endParaRPr lang="ru-RU"/>
        </a:p>
      </dgm:t>
    </dgm:pt>
    <dgm:pt modelId="{7A44348A-7FDA-4DA3-A8C1-60B8C77FFF8B}" type="sibTrans" cxnId="{386B2FB2-B953-4813-80DE-481BF7C6D86E}">
      <dgm:prSet/>
      <dgm:spPr/>
      <dgm:t>
        <a:bodyPr/>
        <a:lstStyle/>
        <a:p>
          <a:endParaRPr lang="ru-RU"/>
        </a:p>
      </dgm:t>
    </dgm:pt>
    <dgm:pt modelId="{912D1422-44E1-403D-97DF-25BF71B4EAF8}" type="pres">
      <dgm:prSet presAssocID="{F144B677-5BAA-4B81-A9A7-6C2625698F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FA9E0-291C-41E6-9853-6108177AC55F}" type="pres">
      <dgm:prSet presAssocID="{BE8CB901-6A96-44FE-BDF1-4B98AF8CE23F}" presName="centerShape" presStyleLbl="node0" presStyleIdx="0" presStyleCnt="1"/>
      <dgm:spPr/>
      <dgm:t>
        <a:bodyPr/>
        <a:lstStyle/>
        <a:p>
          <a:endParaRPr lang="ru-RU"/>
        </a:p>
      </dgm:t>
    </dgm:pt>
    <dgm:pt modelId="{D9351707-39B0-43C9-9373-D6153BC976A4}" type="pres">
      <dgm:prSet presAssocID="{A95A5F60-D988-4D97-819C-5561FEF2DD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2FC0F-2D57-4C6E-A0CC-AE4FE64D36BE}" type="pres">
      <dgm:prSet presAssocID="{A95A5F60-D988-4D97-819C-5561FEF2DD59}" presName="dummy" presStyleCnt="0"/>
      <dgm:spPr/>
    </dgm:pt>
    <dgm:pt modelId="{5A904338-5560-4663-989B-3FB5972A455C}" type="pres">
      <dgm:prSet presAssocID="{E43C7F75-2E95-4021-B9A8-105A673121EB}" presName="sibTrans" presStyleLbl="sibTrans2D1" presStyleIdx="0" presStyleCnt="6"/>
      <dgm:spPr/>
      <dgm:t>
        <a:bodyPr/>
        <a:lstStyle/>
        <a:p>
          <a:endParaRPr lang="ru-RU"/>
        </a:p>
      </dgm:t>
    </dgm:pt>
    <dgm:pt modelId="{15DAEE80-CB98-4D58-A47B-7C7300CA7F63}" type="pres">
      <dgm:prSet presAssocID="{DD920368-4988-4C25-9982-CCBF8C93FE3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88C23-C0D4-4FAD-8C97-95B5A601E60E}" type="pres">
      <dgm:prSet presAssocID="{DD920368-4988-4C25-9982-CCBF8C93FE36}" presName="dummy" presStyleCnt="0"/>
      <dgm:spPr/>
    </dgm:pt>
    <dgm:pt modelId="{A3F303D9-299A-4E43-82CA-8EB3AAE30FFA}" type="pres">
      <dgm:prSet presAssocID="{4D7A3CC2-45FD-40C7-AAAA-89636F0037E3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C0F8B1C-0A5A-4DCF-B95B-964FCBACB8F1}" type="pres">
      <dgm:prSet presAssocID="{0AF7CACD-D6AF-4A2D-BC08-830DACDB53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D338F-8CF1-48AE-8163-E1C951736021}" type="pres">
      <dgm:prSet presAssocID="{0AF7CACD-D6AF-4A2D-BC08-830DACDB5308}" presName="dummy" presStyleCnt="0"/>
      <dgm:spPr/>
    </dgm:pt>
    <dgm:pt modelId="{C4E54991-36A7-47AA-B7B6-4E4E859234FA}" type="pres">
      <dgm:prSet presAssocID="{6A85E8AD-046A-4810-8330-1E112C5CF46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B3FC199-56B1-41EC-9AEC-8704F3105DA2}" type="pres">
      <dgm:prSet presAssocID="{C7B1FB40-E479-46D9-8692-0D4B481069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D4A49-A94E-4165-B460-B419183B5219}" type="pres">
      <dgm:prSet presAssocID="{C7B1FB40-E479-46D9-8692-0D4B4810693E}" presName="dummy" presStyleCnt="0"/>
      <dgm:spPr/>
    </dgm:pt>
    <dgm:pt modelId="{E3359E9F-05C6-4641-B35A-E72CA01417EB}" type="pres">
      <dgm:prSet presAssocID="{59E1A20C-FB06-4E36-9365-67CD9707B97D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B3B4276-44A5-4D99-AB74-3893DD3D38E8}" type="pres">
      <dgm:prSet presAssocID="{43FE4D3C-BE6F-4D3F-927F-29B30E0DB5C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4FA54-3575-42CA-8992-E05F4F59E555}" type="pres">
      <dgm:prSet presAssocID="{43FE4D3C-BE6F-4D3F-927F-29B30E0DB5C3}" presName="dummy" presStyleCnt="0"/>
      <dgm:spPr/>
    </dgm:pt>
    <dgm:pt modelId="{9C47395F-B0DF-43B7-A616-B9AA36D00CD4}" type="pres">
      <dgm:prSet presAssocID="{345F04E5-9E42-4363-9E87-7DCF67B95CE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E9F3FE0-5254-4EF7-AF5D-AF8B9593CF0D}" type="pres">
      <dgm:prSet presAssocID="{C691E5D7-81C3-4CFE-9C03-B5B03DE234C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88650-32DA-47F6-BF22-BDC32199FF29}" type="pres">
      <dgm:prSet presAssocID="{C691E5D7-81C3-4CFE-9C03-B5B03DE234C4}" presName="dummy" presStyleCnt="0"/>
      <dgm:spPr/>
    </dgm:pt>
    <dgm:pt modelId="{B8FC4405-4AA1-478B-BC18-A793AE0C2192}" type="pres">
      <dgm:prSet presAssocID="{7A44348A-7FDA-4DA3-A8C1-60B8C77FFF8B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67D862F3-30D9-46DB-902F-95B0F2199048}" type="presOf" srcId="{E43C7F75-2E95-4021-B9A8-105A673121EB}" destId="{5A904338-5560-4663-989B-3FB5972A455C}" srcOrd="0" destOrd="0" presId="urn:microsoft.com/office/officeart/2005/8/layout/radial6"/>
    <dgm:cxn modelId="{35E583F5-DC3B-41E0-B2F4-B1BE4D77E9AA}" srcId="{BE8CB901-6A96-44FE-BDF1-4B98AF8CE23F}" destId="{A95A5F60-D988-4D97-819C-5561FEF2DD59}" srcOrd="0" destOrd="0" parTransId="{99C3BB1D-8F34-4B02-803B-6D6EC9BCDB17}" sibTransId="{E43C7F75-2E95-4021-B9A8-105A673121EB}"/>
    <dgm:cxn modelId="{EC90F7DB-62A9-4F92-A063-975D26ED670A}" type="presOf" srcId="{7A44348A-7FDA-4DA3-A8C1-60B8C77FFF8B}" destId="{B8FC4405-4AA1-478B-BC18-A793AE0C2192}" srcOrd="0" destOrd="0" presId="urn:microsoft.com/office/officeart/2005/8/layout/radial6"/>
    <dgm:cxn modelId="{9D41B0C0-0E10-4D34-8914-2F886216A959}" type="presOf" srcId="{6A85E8AD-046A-4810-8330-1E112C5CF467}" destId="{C4E54991-36A7-47AA-B7B6-4E4E859234FA}" srcOrd="0" destOrd="0" presId="urn:microsoft.com/office/officeart/2005/8/layout/radial6"/>
    <dgm:cxn modelId="{DEC40E7A-68A4-4BBD-8B9A-5CF8E83EF0DA}" srcId="{F144B677-5BAA-4B81-A9A7-6C2625698F31}" destId="{BE8CB901-6A96-44FE-BDF1-4B98AF8CE23F}" srcOrd="0" destOrd="0" parTransId="{93B3A18F-6EB6-41AA-A5B4-3F6A84F433A6}" sibTransId="{8BBC44B5-B9D9-4157-A2B4-32069743D64A}"/>
    <dgm:cxn modelId="{675BD750-F7B4-4F2F-8368-4960DA2F6AC8}" srcId="{BE8CB901-6A96-44FE-BDF1-4B98AF8CE23F}" destId="{C7B1FB40-E479-46D9-8692-0D4B4810693E}" srcOrd="3" destOrd="0" parTransId="{CD6414AC-2433-4F48-A51C-95393614DDFB}" sibTransId="{59E1A20C-FB06-4E36-9365-67CD9707B97D}"/>
    <dgm:cxn modelId="{11D239EC-634D-4178-BAA7-14FB74A08FDE}" type="presOf" srcId="{C7B1FB40-E479-46D9-8692-0D4B4810693E}" destId="{DB3FC199-56B1-41EC-9AEC-8704F3105DA2}" srcOrd="0" destOrd="0" presId="urn:microsoft.com/office/officeart/2005/8/layout/radial6"/>
    <dgm:cxn modelId="{60210E1D-75DB-41F0-BA8B-E9AF84F275C5}" type="presOf" srcId="{F144B677-5BAA-4B81-A9A7-6C2625698F31}" destId="{912D1422-44E1-403D-97DF-25BF71B4EAF8}" srcOrd="0" destOrd="0" presId="urn:microsoft.com/office/officeart/2005/8/layout/radial6"/>
    <dgm:cxn modelId="{909B7255-3627-442F-B6C8-7A266525B6E0}" type="presOf" srcId="{0AF7CACD-D6AF-4A2D-BC08-830DACDB5308}" destId="{0C0F8B1C-0A5A-4DCF-B95B-964FCBACB8F1}" srcOrd="0" destOrd="0" presId="urn:microsoft.com/office/officeart/2005/8/layout/radial6"/>
    <dgm:cxn modelId="{186B656D-5D0A-451E-8895-02499AC29F26}" type="presOf" srcId="{4D7A3CC2-45FD-40C7-AAAA-89636F0037E3}" destId="{A3F303D9-299A-4E43-82CA-8EB3AAE30FFA}" srcOrd="0" destOrd="0" presId="urn:microsoft.com/office/officeart/2005/8/layout/radial6"/>
    <dgm:cxn modelId="{5EEF40C4-96D8-4BB6-9F84-872018E53535}" type="presOf" srcId="{BE8CB901-6A96-44FE-BDF1-4B98AF8CE23F}" destId="{A2CFA9E0-291C-41E6-9853-6108177AC55F}" srcOrd="0" destOrd="0" presId="urn:microsoft.com/office/officeart/2005/8/layout/radial6"/>
    <dgm:cxn modelId="{40232040-409F-4EF0-B6C6-6DA4ACA8B966}" type="presOf" srcId="{C691E5D7-81C3-4CFE-9C03-B5B03DE234C4}" destId="{BE9F3FE0-5254-4EF7-AF5D-AF8B9593CF0D}" srcOrd="0" destOrd="0" presId="urn:microsoft.com/office/officeart/2005/8/layout/radial6"/>
    <dgm:cxn modelId="{9C4BB82F-030E-40BC-A99A-BC6F4A010576}" srcId="{BE8CB901-6A96-44FE-BDF1-4B98AF8CE23F}" destId="{DD920368-4988-4C25-9982-CCBF8C93FE36}" srcOrd="1" destOrd="0" parTransId="{8F3F0F3F-B5D4-42A7-8648-700A03573E97}" sibTransId="{4D7A3CC2-45FD-40C7-AAAA-89636F0037E3}"/>
    <dgm:cxn modelId="{386B2FB2-B953-4813-80DE-481BF7C6D86E}" srcId="{BE8CB901-6A96-44FE-BDF1-4B98AF8CE23F}" destId="{C691E5D7-81C3-4CFE-9C03-B5B03DE234C4}" srcOrd="5" destOrd="0" parTransId="{C1EA77CF-763D-444A-A9D5-1F9DA4A34B1C}" sibTransId="{7A44348A-7FDA-4DA3-A8C1-60B8C77FFF8B}"/>
    <dgm:cxn modelId="{CA49F39E-0699-4438-90B9-B343FB35B3AD}" srcId="{BE8CB901-6A96-44FE-BDF1-4B98AF8CE23F}" destId="{43FE4D3C-BE6F-4D3F-927F-29B30E0DB5C3}" srcOrd="4" destOrd="0" parTransId="{ED18FF2C-4C69-47CD-9B09-5F9FB37DD6F1}" sibTransId="{345F04E5-9E42-4363-9E87-7DCF67B95CE9}"/>
    <dgm:cxn modelId="{59C36FE0-7480-4A84-8C17-6882E3C6E4EF}" type="presOf" srcId="{345F04E5-9E42-4363-9E87-7DCF67B95CE9}" destId="{9C47395F-B0DF-43B7-A616-B9AA36D00CD4}" srcOrd="0" destOrd="0" presId="urn:microsoft.com/office/officeart/2005/8/layout/radial6"/>
    <dgm:cxn modelId="{BEF9B9C2-F394-4C15-83B0-5DE41FEDDAE3}" type="presOf" srcId="{A95A5F60-D988-4D97-819C-5561FEF2DD59}" destId="{D9351707-39B0-43C9-9373-D6153BC976A4}" srcOrd="0" destOrd="0" presId="urn:microsoft.com/office/officeart/2005/8/layout/radial6"/>
    <dgm:cxn modelId="{EA65F263-1460-4E15-9378-939D98E029C4}" type="presOf" srcId="{59E1A20C-FB06-4E36-9365-67CD9707B97D}" destId="{E3359E9F-05C6-4641-B35A-E72CA01417EB}" srcOrd="0" destOrd="0" presId="urn:microsoft.com/office/officeart/2005/8/layout/radial6"/>
    <dgm:cxn modelId="{FEB3F7AD-ECC4-490F-8C2E-10D0495E67C2}" type="presOf" srcId="{43FE4D3C-BE6F-4D3F-927F-29B30E0DB5C3}" destId="{6B3B4276-44A5-4D99-AB74-3893DD3D38E8}" srcOrd="0" destOrd="0" presId="urn:microsoft.com/office/officeart/2005/8/layout/radial6"/>
    <dgm:cxn modelId="{8AF1E958-89FB-4CD8-B43A-63A36D1F9B6A}" type="presOf" srcId="{DD920368-4988-4C25-9982-CCBF8C93FE36}" destId="{15DAEE80-CB98-4D58-A47B-7C7300CA7F63}" srcOrd="0" destOrd="0" presId="urn:microsoft.com/office/officeart/2005/8/layout/radial6"/>
    <dgm:cxn modelId="{DA304460-7F89-45AD-89D2-4AB34D21214B}" srcId="{BE8CB901-6A96-44FE-BDF1-4B98AF8CE23F}" destId="{0AF7CACD-D6AF-4A2D-BC08-830DACDB5308}" srcOrd="2" destOrd="0" parTransId="{6C2F7F60-0FBE-4166-B96D-3FDBBEA4C297}" sibTransId="{6A85E8AD-046A-4810-8330-1E112C5CF467}"/>
    <dgm:cxn modelId="{C6C603B8-9695-4A6F-9102-54CFDC85ACF9}" type="presParOf" srcId="{912D1422-44E1-403D-97DF-25BF71B4EAF8}" destId="{A2CFA9E0-291C-41E6-9853-6108177AC55F}" srcOrd="0" destOrd="0" presId="urn:microsoft.com/office/officeart/2005/8/layout/radial6"/>
    <dgm:cxn modelId="{625C4AED-7B67-4B6B-8C77-0B6424487C8C}" type="presParOf" srcId="{912D1422-44E1-403D-97DF-25BF71B4EAF8}" destId="{D9351707-39B0-43C9-9373-D6153BC976A4}" srcOrd="1" destOrd="0" presId="urn:microsoft.com/office/officeart/2005/8/layout/radial6"/>
    <dgm:cxn modelId="{3C60CBF7-CC6D-4599-B243-956486546231}" type="presParOf" srcId="{912D1422-44E1-403D-97DF-25BF71B4EAF8}" destId="{D7D2FC0F-2D57-4C6E-A0CC-AE4FE64D36BE}" srcOrd="2" destOrd="0" presId="urn:microsoft.com/office/officeart/2005/8/layout/radial6"/>
    <dgm:cxn modelId="{3644C35D-3CDE-48DE-B1B8-C9F66EFEEFB7}" type="presParOf" srcId="{912D1422-44E1-403D-97DF-25BF71B4EAF8}" destId="{5A904338-5560-4663-989B-3FB5972A455C}" srcOrd="3" destOrd="0" presId="urn:microsoft.com/office/officeart/2005/8/layout/radial6"/>
    <dgm:cxn modelId="{9FB771A8-D625-4DD6-BB78-D4E6E0A686A4}" type="presParOf" srcId="{912D1422-44E1-403D-97DF-25BF71B4EAF8}" destId="{15DAEE80-CB98-4D58-A47B-7C7300CA7F63}" srcOrd="4" destOrd="0" presId="urn:microsoft.com/office/officeart/2005/8/layout/radial6"/>
    <dgm:cxn modelId="{5559B05D-AA3B-48C3-A232-42ACC4827ADA}" type="presParOf" srcId="{912D1422-44E1-403D-97DF-25BF71B4EAF8}" destId="{EE188C23-C0D4-4FAD-8C97-95B5A601E60E}" srcOrd="5" destOrd="0" presId="urn:microsoft.com/office/officeart/2005/8/layout/radial6"/>
    <dgm:cxn modelId="{CF2BC709-E7D5-473A-AF30-9E7DDA4822D8}" type="presParOf" srcId="{912D1422-44E1-403D-97DF-25BF71B4EAF8}" destId="{A3F303D9-299A-4E43-82CA-8EB3AAE30FFA}" srcOrd="6" destOrd="0" presId="urn:microsoft.com/office/officeart/2005/8/layout/radial6"/>
    <dgm:cxn modelId="{560C037D-10D8-44F5-B2D3-C728CDCBDCA4}" type="presParOf" srcId="{912D1422-44E1-403D-97DF-25BF71B4EAF8}" destId="{0C0F8B1C-0A5A-4DCF-B95B-964FCBACB8F1}" srcOrd="7" destOrd="0" presId="urn:microsoft.com/office/officeart/2005/8/layout/radial6"/>
    <dgm:cxn modelId="{3FCAFFDC-D3E6-49A4-B3A9-5A95C92B2180}" type="presParOf" srcId="{912D1422-44E1-403D-97DF-25BF71B4EAF8}" destId="{3E3D338F-8CF1-48AE-8163-E1C951736021}" srcOrd="8" destOrd="0" presId="urn:microsoft.com/office/officeart/2005/8/layout/radial6"/>
    <dgm:cxn modelId="{D9F659FC-8AE5-4081-9486-08ABDC7FC7D6}" type="presParOf" srcId="{912D1422-44E1-403D-97DF-25BF71B4EAF8}" destId="{C4E54991-36A7-47AA-B7B6-4E4E859234FA}" srcOrd="9" destOrd="0" presId="urn:microsoft.com/office/officeart/2005/8/layout/radial6"/>
    <dgm:cxn modelId="{2306CE32-0CFB-4B9D-9F52-CA192A9A0489}" type="presParOf" srcId="{912D1422-44E1-403D-97DF-25BF71B4EAF8}" destId="{DB3FC199-56B1-41EC-9AEC-8704F3105DA2}" srcOrd="10" destOrd="0" presId="urn:microsoft.com/office/officeart/2005/8/layout/radial6"/>
    <dgm:cxn modelId="{F00A674E-A863-455D-8B1C-63DC89E5C130}" type="presParOf" srcId="{912D1422-44E1-403D-97DF-25BF71B4EAF8}" destId="{C21D4A49-A94E-4165-B460-B419183B5219}" srcOrd="11" destOrd="0" presId="urn:microsoft.com/office/officeart/2005/8/layout/radial6"/>
    <dgm:cxn modelId="{1D1B2D45-06B4-4848-8945-0C0DC3275257}" type="presParOf" srcId="{912D1422-44E1-403D-97DF-25BF71B4EAF8}" destId="{E3359E9F-05C6-4641-B35A-E72CA01417EB}" srcOrd="12" destOrd="0" presId="urn:microsoft.com/office/officeart/2005/8/layout/radial6"/>
    <dgm:cxn modelId="{67ACDD9F-AF4B-44A6-8F30-810CC060D35A}" type="presParOf" srcId="{912D1422-44E1-403D-97DF-25BF71B4EAF8}" destId="{6B3B4276-44A5-4D99-AB74-3893DD3D38E8}" srcOrd="13" destOrd="0" presId="urn:microsoft.com/office/officeart/2005/8/layout/radial6"/>
    <dgm:cxn modelId="{27983C80-61EF-4AF5-9B2B-D1826B0283E9}" type="presParOf" srcId="{912D1422-44E1-403D-97DF-25BF71B4EAF8}" destId="{3DA4FA54-3575-42CA-8992-E05F4F59E555}" srcOrd="14" destOrd="0" presId="urn:microsoft.com/office/officeart/2005/8/layout/radial6"/>
    <dgm:cxn modelId="{67844D03-191B-4B6D-9039-0489804BB974}" type="presParOf" srcId="{912D1422-44E1-403D-97DF-25BF71B4EAF8}" destId="{9C47395F-B0DF-43B7-A616-B9AA36D00CD4}" srcOrd="15" destOrd="0" presId="urn:microsoft.com/office/officeart/2005/8/layout/radial6"/>
    <dgm:cxn modelId="{8606DA5E-6427-4CEB-B19A-83ADDEE06BA7}" type="presParOf" srcId="{912D1422-44E1-403D-97DF-25BF71B4EAF8}" destId="{BE9F3FE0-5254-4EF7-AF5D-AF8B9593CF0D}" srcOrd="16" destOrd="0" presId="urn:microsoft.com/office/officeart/2005/8/layout/radial6"/>
    <dgm:cxn modelId="{A5D2EDAF-974E-43F6-A178-E6550912F366}" type="presParOf" srcId="{912D1422-44E1-403D-97DF-25BF71B4EAF8}" destId="{D0188650-32DA-47F6-BF22-BDC32199FF29}" srcOrd="17" destOrd="0" presId="urn:microsoft.com/office/officeart/2005/8/layout/radial6"/>
    <dgm:cxn modelId="{53D4151D-6D73-4FE6-B8BC-99E5614FF429}" type="presParOf" srcId="{912D1422-44E1-403D-97DF-25BF71B4EAF8}" destId="{B8FC4405-4AA1-478B-BC18-A793AE0C219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287D3-6557-4AA1-B920-CA46382772F8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E8750CE-CFC6-4DF4-94D8-3FA440C7A6C9}">
      <dgm:prSet phldrT="[Текст]"/>
      <dgm:spPr/>
      <dgm:t>
        <a:bodyPr/>
        <a:lstStyle/>
        <a:p>
          <a:r>
            <a:rPr lang="uk-UA" dirty="0" smtClean="0"/>
            <a:t>Електронне навчання </a:t>
          </a:r>
          <a:endParaRPr lang="ru-RU" dirty="0"/>
        </a:p>
      </dgm:t>
    </dgm:pt>
    <dgm:pt modelId="{32AF33B6-E6CA-41F6-8847-BB6109B748FC}" type="parTrans" cxnId="{8866DDB7-856F-420F-9BAD-DF893BE09B26}">
      <dgm:prSet/>
      <dgm:spPr/>
      <dgm:t>
        <a:bodyPr/>
        <a:lstStyle/>
        <a:p>
          <a:endParaRPr lang="ru-RU"/>
        </a:p>
      </dgm:t>
    </dgm:pt>
    <dgm:pt modelId="{17D01249-15A4-4B4F-BFFB-794F2403F37F}" type="sibTrans" cxnId="{8866DDB7-856F-420F-9BAD-DF893BE09B26}">
      <dgm:prSet/>
      <dgm:spPr/>
      <dgm:t>
        <a:bodyPr/>
        <a:lstStyle/>
        <a:p>
          <a:endParaRPr lang="ru-RU"/>
        </a:p>
      </dgm:t>
    </dgm:pt>
    <dgm:pt modelId="{FEF302A4-211C-4BDC-8BDB-3803EB2F98E6}">
      <dgm:prSet phldrT="[Текст]" custT="1"/>
      <dgm:spPr/>
      <dgm:t>
        <a:bodyPr/>
        <a:lstStyle/>
        <a:p>
          <a:r>
            <a:rPr lang="uk-UA" sz="2400" dirty="0" smtClean="0"/>
            <a:t>Синхронне</a:t>
          </a:r>
          <a:endParaRPr lang="ru-RU" sz="2400" dirty="0"/>
        </a:p>
      </dgm:t>
    </dgm:pt>
    <dgm:pt modelId="{261B8810-B058-4B3C-9A53-D8092B91E784}" type="parTrans" cxnId="{F1479D6B-3476-4261-82E3-21E3D3219EA6}">
      <dgm:prSet/>
      <dgm:spPr/>
      <dgm:t>
        <a:bodyPr/>
        <a:lstStyle/>
        <a:p>
          <a:endParaRPr lang="ru-RU"/>
        </a:p>
      </dgm:t>
    </dgm:pt>
    <dgm:pt modelId="{45C45863-4FBF-49C4-AAA6-F4921CEA6056}" type="sibTrans" cxnId="{F1479D6B-3476-4261-82E3-21E3D3219EA6}">
      <dgm:prSet/>
      <dgm:spPr/>
      <dgm:t>
        <a:bodyPr/>
        <a:lstStyle/>
        <a:p>
          <a:endParaRPr lang="ru-RU"/>
        </a:p>
      </dgm:t>
    </dgm:pt>
    <dgm:pt modelId="{80CCB135-43D5-4DA5-BC82-F9421340AC52}">
      <dgm:prSet phldrT="[Текст]" custT="1"/>
      <dgm:spPr/>
      <dgm:t>
        <a:bodyPr/>
        <a:lstStyle/>
        <a:p>
          <a:r>
            <a:rPr lang="uk-UA" sz="2400" dirty="0" smtClean="0"/>
            <a:t>Асинхронне</a:t>
          </a:r>
          <a:endParaRPr lang="ru-RU" sz="2400" dirty="0"/>
        </a:p>
      </dgm:t>
    </dgm:pt>
    <dgm:pt modelId="{79E5E7B0-4BC8-4CB6-8364-CD4B8C48D807}" type="parTrans" cxnId="{D19EF5A1-DBB2-4615-B6A9-964CFB967628}">
      <dgm:prSet/>
      <dgm:spPr/>
      <dgm:t>
        <a:bodyPr/>
        <a:lstStyle/>
        <a:p>
          <a:endParaRPr lang="ru-RU"/>
        </a:p>
      </dgm:t>
    </dgm:pt>
    <dgm:pt modelId="{E7217067-67AF-49D0-A0D7-5801B5B8974C}" type="sibTrans" cxnId="{D19EF5A1-DBB2-4615-B6A9-964CFB967628}">
      <dgm:prSet/>
      <dgm:spPr/>
      <dgm:t>
        <a:bodyPr/>
        <a:lstStyle/>
        <a:p>
          <a:endParaRPr lang="ru-RU"/>
        </a:p>
      </dgm:t>
    </dgm:pt>
    <dgm:pt modelId="{FC8B623A-B82E-4456-9735-C021941754E1}">
      <dgm:prSet phldrT="[Текст]" custT="1"/>
      <dgm:spPr/>
      <dgm:t>
        <a:bodyPr/>
        <a:lstStyle/>
        <a:p>
          <a:r>
            <a:rPr lang="uk-UA" sz="2400" dirty="0" smtClean="0"/>
            <a:t>Не мережеве</a:t>
          </a:r>
          <a:endParaRPr lang="ru-RU" sz="2400" dirty="0"/>
        </a:p>
      </dgm:t>
    </dgm:pt>
    <dgm:pt modelId="{91D93C10-2141-4227-BE75-E20E774E2E06}" type="parTrans" cxnId="{371F68DA-83F8-469D-9985-8D3FDB42636C}">
      <dgm:prSet/>
      <dgm:spPr/>
      <dgm:t>
        <a:bodyPr/>
        <a:lstStyle/>
        <a:p>
          <a:endParaRPr lang="ru-RU"/>
        </a:p>
      </dgm:t>
    </dgm:pt>
    <dgm:pt modelId="{A802FA20-9AD2-4E5D-875A-E7A55C2A3E55}" type="sibTrans" cxnId="{371F68DA-83F8-469D-9985-8D3FDB42636C}">
      <dgm:prSet/>
      <dgm:spPr/>
      <dgm:t>
        <a:bodyPr/>
        <a:lstStyle/>
        <a:p>
          <a:endParaRPr lang="ru-RU"/>
        </a:p>
      </dgm:t>
    </dgm:pt>
    <dgm:pt modelId="{702D5566-8299-4B80-B127-626DE0105482}" type="pres">
      <dgm:prSet presAssocID="{A01287D3-6557-4AA1-B920-CA46382772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03210C-C0F7-40FB-B5D6-FFB6C1FE9DFC}" type="pres">
      <dgm:prSet presAssocID="{2E8750CE-CFC6-4DF4-94D8-3FA440C7A6C9}" presName="hierRoot1" presStyleCnt="0"/>
      <dgm:spPr/>
    </dgm:pt>
    <dgm:pt modelId="{BEF3DDF8-D8DA-46B2-B8F0-704CF324DFE2}" type="pres">
      <dgm:prSet presAssocID="{2E8750CE-CFC6-4DF4-94D8-3FA440C7A6C9}" presName="composite" presStyleCnt="0"/>
      <dgm:spPr/>
    </dgm:pt>
    <dgm:pt modelId="{A4A9A664-998F-4A84-8B93-1793E2819A1D}" type="pres">
      <dgm:prSet presAssocID="{2E8750CE-CFC6-4DF4-94D8-3FA440C7A6C9}" presName="background" presStyleLbl="node0" presStyleIdx="0" presStyleCnt="1"/>
      <dgm:spPr/>
    </dgm:pt>
    <dgm:pt modelId="{1804DE95-42A2-4B92-80AC-8A9CA900925E}" type="pres">
      <dgm:prSet presAssocID="{2E8750CE-CFC6-4DF4-94D8-3FA440C7A6C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42B34-4896-461D-ACC5-FA9006B3070F}" type="pres">
      <dgm:prSet presAssocID="{2E8750CE-CFC6-4DF4-94D8-3FA440C7A6C9}" presName="hierChild2" presStyleCnt="0"/>
      <dgm:spPr/>
    </dgm:pt>
    <dgm:pt modelId="{0DA4E62B-B86C-402C-8F3B-663EFD0EDD37}" type="pres">
      <dgm:prSet presAssocID="{261B8810-B058-4B3C-9A53-D8092B91E78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B84F062-0016-441C-B098-C6E873AE7979}" type="pres">
      <dgm:prSet presAssocID="{FEF302A4-211C-4BDC-8BDB-3803EB2F98E6}" presName="hierRoot2" presStyleCnt="0"/>
      <dgm:spPr/>
    </dgm:pt>
    <dgm:pt modelId="{50872470-25DC-49F5-B88A-4FFB37F33C9E}" type="pres">
      <dgm:prSet presAssocID="{FEF302A4-211C-4BDC-8BDB-3803EB2F98E6}" presName="composite2" presStyleCnt="0"/>
      <dgm:spPr/>
    </dgm:pt>
    <dgm:pt modelId="{93291FA8-B4DC-492C-A132-3D34A527B62B}" type="pres">
      <dgm:prSet presAssocID="{FEF302A4-211C-4BDC-8BDB-3803EB2F98E6}" presName="background2" presStyleLbl="node2" presStyleIdx="0" presStyleCnt="3"/>
      <dgm:spPr/>
    </dgm:pt>
    <dgm:pt modelId="{D9F48735-C8B7-4DC2-AA5A-72052C204818}" type="pres">
      <dgm:prSet presAssocID="{FEF302A4-211C-4BDC-8BDB-3803EB2F98E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288895-5966-4707-86A6-BDC8EE8A20E0}" type="pres">
      <dgm:prSet presAssocID="{FEF302A4-211C-4BDC-8BDB-3803EB2F98E6}" presName="hierChild3" presStyleCnt="0"/>
      <dgm:spPr/>
    </dgm:pt>
    <dgm:pt modelId="{4023D8FE-F52A-4FA0-9F13-30202C958D09}" type="pres">
      <dgm:prSet presAssocID="{79E5E7B0-4BC8-4CB6-8364-CD4B8C48D80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AC082B3-4037-4F6B-B33E-17C2C09637DD}" type="pres">
      <dgm:prSet presAssocID="{80CCB135-43D5-4DA5-BC82-F9421340AC52}" presName="hierRoot2" presStyleCnt="0"/>
      <dgm:spPr/>
    </dgm:pt>
    <dgm:pt modelId="{31CBC722-B195-4E4D-B2EA-AE14851F353B}" type="pres">
      <dgm:prSet presAssocID="{80CCB135-43D5-4DA5-BC82-F9421340AC52}" presName="composite2" presStyleCnt="0"/>
      <dgm:spPr/>
    </dgm:pt>
    <dgm:pt modelId="{2321BD9F-B7B2-431E-B7B5-C9558353E3AF}" type="pres">
      <dgm:prSet presAssocID="{80CCB135-43D5-4DA5-BC82-F9421340AC52}" presName="background2" presStyleLbl="node2" presStyleIdx="1" presStyleCnt="3"/>
      <dgm:spPr/>
    </dgm:pt>
    <dgm:pt modelId="{95DD1EAA-BAF5-430E-906E-E4B525E414F4}" type="pres">
      <dgm:prSet presAssocID="{80CCB135-43D5-4DA5-BC82-F9421340AC5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D6E32-F0A5-4BBF-A2AA-F0606A11906B}" type="pres">
      <dgm:prSet presAssocID="{80CCB135-43D5-4DA5-BC82-F9421340AC52}" presName="hierChild3" presStyleCnt="0"/>
      <dgm:spPr/>
    </dgm:pt>
    <dgm:pt modelId="{5920EAD5-C19F-4513-8AA4-205DBE3D7821}" type="pres">
      <dgm:prSet presAssocID="{91D93C10-2141-4227-BE75-E20E774E2E0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3D87A40-1C9A-427A-A0C4-ADAF4A33A0CE}" type="pres">
      <dgm:prSet presAssocID="{FC8B623A-B82E-4456-9735-C021941754E1}" presName="hierRoot2" presStyleCnt="0"/>
      <dgm:spPr/>
    </dgm:pt>
    <dgm:pt modelId="{F6866F11-72A9-496C-A69C-344DD6EBAA44}" type="pres">
      <dgm:prSet presAssocID="{FC8B623A-B82E-4456-9735-C021941754E1}" presName="composite2" presStyleCnt="0"/>
      <dgm:spPr/>
    </dgm:pt>
    <dgm:pt modelId="{585943BE-3924-4FDA-AA41-592753A565DE}" type="pres">
      <dgm:prSet presAssocID="{FC8B623A-B82E-4456-9735-C021941754E1}" presName="background2" presStyleLbl="node2" presStyleIdx="2" presStyleCnt="3"/>
      <dgm:spPr/>
    </dgm:pt>
    <dgm:pt modelId="{ED29B55D-6D93-4EFE-BF3E-A9CA71AE25DE}" type="pres">
      <dgm:prSet presAssocID="{FC8B623A-B82E-4456-9735-C021941754E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04C532-E586-43D7-B203-E8152FF7FDE9}" type="pres">
      <dgm:prSet presAssocID="{FC8B623A-B82E-4456-9735-C021941754E1}" presName="hierChild3" presStyleCnt="0"/>
      <dgm:spPr/>
    </dgm:pt>
  </dgm:ptLst>
  <dgm:cxnLst>
    <dgm:cxn modelId="{8A9C4CF6-304C-4BEB-8F10-D46B9A873A3E}" type="presOf" srcId="{80CCB135-43D5-4DA5-BC82-F9421340AC52}" destId="{95DD1EAA-BAF5-430E-906E-E4B525E414F4}" srcOrd="0" destOrd="0" presId="urn:microsoft.com/office/officeart/2005/8/layout/hierarchy1"/>
    <dgm:cxn modelId="{BCBFA47D-1E35-4EE3-B124-DFEFBB332125}" type="presOf" srcId="{A01287D3-6557-4AA1-B920-CA46382772F8}" destId="{702D5566-8299-4B80-B127-626DE0105482}" srcOrd="0" destOrd="0" presId="urn:microsoft.com/office/officeart/2005/8/layout/hierarchy1"/>
    <dgm:cxn modelId="{D19EF5A1-DBB2-4615-B6A9-964CFB967628}" srcId="{2E8750CE-CFC6-4DF4-94D8-3FA440C7A6C9}" destId="{80CCB135-43D5-4DA5-BC82-F9421340AC52}" srcOrd="1" destOrd="0" parTransId="{79E5E7B0-4BC8-4CB6-8364-CD4B8C48D807}" sibTransId="{E7217067-67AF-49D0-A0D7-5801B5B8974C}"/>
    <dgm:cxn modelId="{8866DDB7-856F-420F-9BAD-DF893BE09B26}" srcId="{A01287D3-6557-4AA1-B920-CA46382772F8}" destId="{2E8750CE-CFC6-4DF4-94D8-3FA440C7A6C9}" srcOrd="0" destOrd="0" parTransId="{32AF33B6-E6CA-41F6-8847-BB6109B748FC}" sibTransId="{17D01249-15A4-4B4F-BFFB-794F2403F37F}"/>
    <dgm:cxn modelId="{1E0016D1-0C8A-48EA-8AE9-05F6863E3847}" type="presOf" srcId="{FEF302A4-211C-4BDC-8BDB-3803EB2F98E6}" destId="{D9F48735-C8B7-4DC2-AA5A-72052C204818}" srcOrd="0" destOrd="0" presId="urn:microsoft.com/office/officeart/2005/8/layout/hierarchy1"/>
    <dgm:cxn modelId="{5EF1D38B-CEFD-415B-8B00-952C216937A3}" type="presOf" srcId="{91D93C10-2141-4227-BE75-E20E774E2E06}" destId="{5920EAD5-C19F-4513-8AA4-205DBE3D7821}" srcOrd="0" destOrd="0" presId="urn:microsoft.com/office/officeart/2005/8/layout/hierarchy1"/>
    <dgm:cxn modelId="{CCDEFF22-48A7-4AB0-84BB-5663EC425B91}" type="presOf" srcId="{2E8750CE-CFC6-4DF4-94D8-3FA440C7A6C9}" destId="{1804DE95-42A2-4B92-80AC-8A9CA900925E}" srcOrd="0" destOrd="0" presId="urn:microsoft.com/office/officeart/2005/8/layout/hierarchy1"/>
    <dgm:cxn modelId="{FFE2A21B-05E6-4AF3-A7E1-9BF78B076915}" type="presOf" srcId="{79E5E7B0-4BC8-4CB6-8364-CD4B8C48D807}" destId="{4023D8FE-F52A-4FA0-9F13-30202C958D09}" srcOrd="0" destOrd="0" presId="urn:microsoft.com/office/officeart/2005/8/layout/hierarchy1"/>
    <dgm:cxn modelId="{2FB0B2BB-5512-4553-9F65-807A06301FCF}" type="presOf" srcId="{261B8810-B058-4B3C-9A53-D8092B91E784}" destId="{0DA4E62B-B86C-402C-8F3B-663EFD0EDD37}" srcOrd="0" destOrd="0" presId="urn:microsoft.com/office/officeart/2005/8/layout/hierarchy1"/>
    <dgm:cxn modelId="{C292A1D1-8928-4EB1-80EF-D041BA3B7485}" type="presOf" srcId="{FC8B623A-B82E-4456-9735-C021941754E1}" destId="{ED29B55D-6D93-4EFE-BF3E-A9CA71AE25DE}" srcOrd="0" destOrd="0" presId="urn:microsoft.com/office/officeart/2005/8/layout/hierarchy1"/>
    <dgm:cxn modelId="{371F68DA-83F8-469D-9985-8D3FDB42636C}" srcId="{2E8750CE-CFC6-4DF4-94D8-3FA440C7A6C9}" destId="{FC8B623A-B82E-4456-9735-C021941754E1}" srcOrd="2" destOrd="0" parTransId="{91D93C10-2141-4227-BE75-E20E774E2E06}" sibTransId="{A802FA20-9AD2-4E5D-875A-E7A55C2A3E55}"/>
    <dgm:cxn modelId="{F1479D6B-3476-4261-82E3-21E3D3219EA6}" srcId="{2E8750CE-CFC6-4DF4-94D8-3FA440C7A6C9}" destId="{FEF302A4-211C-4BDC-8BDB-3803EB2F98E6}" srcOrd="0" destOrd="0" parTransId="{261B8810-B058-4B3C-9A53-D8092B91E784}" sibTransId="{45C45863-4FBF-49C4-AAA6-F4921CEA6056}"/>
    <dgm:cxn modelId="{F594AD8C-817E-484B-AB0E-9663386479C6}" type="presParOf" srcId="{702D5566-8299-4B80-B127-626DE0105482}" destId="{C003210C-C0F7-40FB-B5D6-FFB6C1FE9DFC}" srcOrd="0" destOrd="0" presId="urn:microsoft.com/office/officeart/2005/8/layout/hierarchy1"/>
    <dgm:cxn modelId="{05E17A3F-BBD6-4837-BE6E-FDE3BA4951DE}" type="presParOf" srcId="{C003210C-C0F7-40FB-B5D6-FFB6C1FE9DFC}" destId="{BEF3DDF8-D8DA-46B2-B8F0-704CF324DFE2}" srcOrd="0" destOrd="0" presId="urn:microsoft.com/office/officeart/2005/8/layout/hierarchy1"/>
    <dgm:cxn modelId="{DD6A3D4D-EEB1-4261-8C60-CE0F33EF128B}" type="presParOf" srcId="{BEF3DDF8-D8DA-46B2-B8F0-704CF324DFE2}" destId="{A4A9A664-998F-4A84-8B93-1793E2819A1D}" srcOrd="0" destOrd="0" presId="urn:microsoft.com/office/officeart/2005/8/layout/hierarchy1"/>
    <dgm:cxn modelId="{D6FBC185-253A-41EE-9C56-4E936617F201}" type="presParOf" srcId="{BEF3DDF8-D8DA-46B2-B8F0-704CF324DFE2}" destId="{1804DE95-42A2-4B92-80AC-8A9CA900925E}" srcOrd="1" destOrd="0" presId="urn:microsoft.com/office/officeart/2005/8/layout/hierarchy1"/>
    <dgm:cxn modelId="{E942F521-0D6A-4337-A991-A6A8F6A88DC5}" type="presParOf" srcId="{C003210C-C0F7-40FB-B5D6-FFB6C1FE9DFC}" destId="{9DC42B34-4896-461D-ACC5-FA9006B3070F}" srcOrd="1" destOrd="0" presId="urn:microsoft.com/office/officeart/2005/8/layout/hierarchy1"/>
    <dgm:cxn modelId="{3E7F15AB-AF75-4B17-B4DC-89FCD675A537}" type="presParOf" srcId="{9DC42B34-4896-461D-ACC5-FA9006B3070F}" destId="{0DA4E62B-B86C-402C-8F3B-663EFD0EDD37}" srcOrd="0" destOrd="0" presId="urn:microsoft.com/office/officeart/2005/8/layout/hierarchy1"/>
    <dgm:cxn modelId="{6376BE48-BAAC-4BA9-87AC-7E1C8D693EF8}" type="presParOf" srcId="{9DC42B34-4896-461D-ACC5-FA9006B3070F}" destId="{BB84F062-0016-441C-B098-C6E873AE7979}" srcOrd="1" destOrd="0" presId="urn:microsoft.com/office/officeart/2005/8/layout/hierarchy1"/>
    <dgm:cxn modelId="{FFDE5139-B658-46B8-9F71-F0A940D4FFD7}" type="presParOf" srcId="{BB84F062-0016-441C-B098-C6E873AE7979}" destId="{50872470-25DC-49F5-B88A-4FFB37F33C9E}" srcOrd="0" destOrd="0" presId="urn:microsoft.com/office/officeart/2005/8/layout/hierarchy1"/>
    <dgm:cxn modelId="{5D7789CD-4568-4578-B595-3D41CDAB2BD5}" type="presParOf" srcId="{50872470-25DC-49F5-B88A-4FFB37F33C9E}" destId="{93291FA8-B4DC-492C-A132-3D34A527B62B}" srcOrd="0" destOrd="0" presId="urn:microsoft.com/office/officeart/2005/8/layout/hierarchy1"/>
    <dgm:cxn modelId="{DF6D53B3-C894-4FD7-9D7B-75B78CEFB604}" type="presParOf" srcId="{50872470-25DC-49F5-B88A-4FFB37F33C9E}" destId="{D9F48735-C8B7-4DC2-AA5A-72052C204818}" srcOrd="1" destOrd="0" presId="urn:microsoft.com/office/officeart/2005/8/layout/hierarchy1"/>
    <dgm:cxn modelId="{3F9D0511-3548-48DD-A245-9AB284A0F18F}" type="presParOf" srcId="{BB84F062-0016-441C-B098-C6E873AE7979}" destId="{D7288895-5966-4707-86A6-BDC8EE8A20E0}" srcOrd="1" destOrd="0" presId="urn:microsoft.com/office/officeart/2005/8/layout/hierarchy1"/>
    <dgm:cxn modelId="{451E03D3-861F-4D1C-8710-E1313ADCE537}" type="presParOf" srcId="{9DC42B34-4896-461D-ACC5-FA9006B3070F}" destId="{4023D8FE-F52A-4FA0-9F13-30202C958D09}" srcOrd="2" destOrd="0" presId="urn:microsoft.com/office/officeart/2005/8/layout/hierarchy1"/>
    <dgm:cxn modelId="{8DB3110E-4D34-4F3B-9458-DBC0E96ADC51}" type="presParOf" srcId="{9DC42B34-4896-461D-ACC5-FA9006B3070F}" destId="{9AC082B3-4037-4F6B-B33E-17C2C09637DD}" srcOrd="3" destOrd="0" presId="urn:microsoft.com/office/officeart/2005/8/layout/hierarchy1"/>
    <dgm:cxn modelId="{F58921A2-2FC7-4E42-99EF-20806E0C6566}" type="presParOf" srcId="{9AC082B3-4037-4F6B-B33E-17C2C09637DD}" destId="{31CBC722-B195-4E4D-B2EA-AE14851F353B}" srcOrd="0" destOrd="0" presId="urn:microsoft.com/office/officeart/2005/8/layout/hierarchy1"/>
    <dgm:cxn modelId="{830403A3-9E8D-419B-ABB3-49899C5FAA44}" type="presParOf" srcId="{31CBC722-B195-4E4D-B2EA-AE14851F353B}" destId="{2321BD9F-B7B2-431E-B7B5-C9558353E3AF}" srcOrd="0" destOrd="0" presId="urn:microsoft.com/office/officeart/2005/8/layout/hierarchy1"/>
    <dgm:cxn modelId="{71B79B43-4800-445A-B89C-56FE3E681AA9}" type="presParOf" srcId="{31CBC722-B195-4E4D-B2EA-AE14851F353B}" destId="{95DD1EAA-BAF5-430E-906E-E4B525E414F4}" srcOrd="1" destOrd="0" presId="urn:microsoft.com/office/officeart/2005/8/layout/hierarchy1"/>
    <dgm:cxn modelId="{AC4E7F3C-6865-47ED-8E09-67C9CF1CF760}" type="presParOf" srcId="{9AC082B3-4037-4F6B-B33E-17C2C09637DD}" destId="{22AD6E32-F0A5-4BBF-A2AA-F0606A11906B}" srcOrd="1" destOrd="0" presId="urn:microsoft.com/office/officeart/2005/8/layout/hierarchy1"/>
    <dgm:cxn modelId="{0FCC37BB-3411-44B5-8159-68A568C9EA3B}" type="presParOf" srcId="{9DC42B34-4896-461D-ACC5-FA9006B3070F}" destId="{5920EAD5-C19F-4513-8AA4-205DBE3D7821}" srcOrd="4" destOrd="0" presId="urn:microsoft.com/office/officeart/2005/8/layout/hierarchy1"/>
    <dgm:cxn modelId="{28708064-466D-41EC-9716-0BB6F9DF23D7}" type="presParOf" srcId="{9DC42B34-4896-461D-ACC5-FA9006B3070F}" destId="{43D87A40-1C9A-427A-A0C4-ADAF4A33A0CE}" srcOrd="5" destOrd="0" presId="urn:microsoft.com/office/officeart/2005/8/layout/hierarchy1"/>
    <dgm:cxn modelId="{CCCCC4F1-A729-411F-B49B-BB2C3D04A929}" type="presParOf" srcId="{43D87A40-1C9A-427A-A0C4-ADAF4A33A0CE}" destId="{F6866F11-72A9-496C-A69C-344DD6EBAA44}" srcOrd="0" destOrd="0" presId="urn:microsoft.com/office/officeart/2005/8/layout/hierarchy1"/>
    <dgm:cxn modelId="{DE67F86D-C668-4461-819F-375E57BAAAE2}" type="presParOf" srcId="{F6866F11-72A9-496C-A69C-344DD6EBAA44}" destId="{585943BE-3924-4FDA-AA41-592753A565DE}" srcOrd="0" destOrd="0" presId="urn:microsoft.com/office/officeart/2005/8/layout/hierarchy1"/>
    <dgm:cxn modelId="{09BCB1BC-9827-40E3-BA94-DB055C890468}" type="presParOf" srcId="{F6866F11-72A9-496C-A69C-344DD6EBAA44}" destId="{ED29B55D-6D93-4EFE-BF3E-A9CA71AE25DE}" srcOrd="1" destOrd="0" presId="urn:microsoft.com/office/officeart/2005/8/layout/hierarchy1"/>
    <dgm:cxn modelId="{2E709BC3-64EC-4C9A-ADB7-4B88C6B871D6}" type="presParOf" srcId="{43D87A40-1C9A-427A-A0C4-ADAF4A33A0CE}" destId="{D304C532-E586-43D7-B203-E8152FF7FD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80B827-3634-4AF2-A8EF-58CA9D980284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C347177-F2B3-4DD0-B4BD-B13D6378F470}">
      <dgm:prSet/>
      <dgm:spPr/>
      <dgm:t>
        <a:bodyPr/>
        <a:lstStyle/>
        <a:p>
          <a:pPr rtl="0"/>
          <a:r>
            <a:rPr lang="uk-UA" smtClean="0"/>
            <a:t>дозволяє співпрацювати в режимі реального часу</a:t>
          </a:r>
          <a:endParaRPr lang="ru-RU"/>
        </a:p>
      </dgm:t>
    </dgm:pt>
    <dgm:pt modelId="{7A41AE5E-839E-441F-88A3-1AB2F9E8D7E6}" type="parTrans" cxnId="{2908B06B-BC1E-4CE3-A949-F7E91A60CB6A}">
      <dgm:prSet/>
      <dgm:spPr/>
      <dgm:t>
        <a:bodyPr/>
        <a:lstStyle/>
        <a:p>
          <a:endParaRPr lang="ru-RU"/>
        </a:p>
      </dgm:t>
    </dgm:pt>
    <dgm:pt modelId="{400D6CCB-0845-457E-974A-C40B9C3970A8}" type="sibTrans" cxnId="{2908B06B-BC1E-4CE3-A949-F7E91A60CB6A}">
      <dgm:prSet/>
      <dgm:spPr/>
      <dgm:t>
        <a:bodyPr/>
        <a:lstStyle/>
        <a:p>
          <a:endParaRPr lang="ru-RU"/>
        </a:p>
      </dgm:t>
    </dgm:pt>
    <dgm:pt modelId="{718771B8-AC63-4AA0-9F0D-09C79A29FDD7}">
      <dgm:prSet/>
      <dgm:spPr/>
      <dgm:t>
        <a:bodyPr/>
        <a:lstStyle/>
        <a:p>
          <a:pPr rtl="0"/>
          <a:r>
            <a:rPr lang="uk-UA" smtClean="0"/>
            <a:t>можна залучати учасників миттєво та у визначений час</a:t>
          </a:r>
          <a:endParaRPr lang="ru-RU"/>
        </a:p>
      </dgm:t>
    </dgm:pt>
    <dgm:pt modelId="{025C3BCF-9EBD-48F2-B622-F67243D650BD}" type="parTrans" cxnId="{223BBE3C-F0B3-4C61-B814-622074F8B19C}">
      <dgm:prSet/>
      <dgm:spPr/>
      <dgm:t>
        <a:bodyPr/>
        <a:lstStyle/>
        <a:p>
          <a:endParaRPr lang="ru-RU"/>
        </a:p>
      </dgm:t>
    </dgm:pt>
    <dgm:pt modelId="{677BAF00-4286-46F6-AF62-6AA32E05FFB4}" type="sibTrans" cxnId="{223BBE3C-F0B3-4C61-B814-622074F8B19C}">
      <dgm:prSet/>
      <dgm:spPr/>
      <dgm:t>
        <a:bodyPr/>
        <a:lstStyle/>
        <a:p>
          <a:endParaRPr lang="ru-RU"/>
        </a:p>
      </dgm:t>
    </dgm:pt>
    <dgm:pt modelId="{A25D8376-165B-4D0D-907D-6B8F4BAF4811}">
      <dgm:prSet/>
      <dgm:spPr/>
      <dgm:t>
        <a:bodyPr/>
        <a:lstStyle/>
        <a:p>
          <a:pPr rtl="0"/>
          <a:r>
            <a:rPr lang="uk-UA" smtClean="0"/>
            <a:t>мінімум пояснень, максимум інтерактиву</a:t>
          </a:r>
          <a:endParaRPr lang="ru-RU"/>
        </a:p>
      </dgm:t>
    </dgm:pt>
    <dgm:pt modelId="{B13C4B0D-2698-405A-A5E8-F8F82EE59FC9}" type="parTrans" cxnId="{01A40D43-DD79-4EA3-AF6C-14F2A1A41C35}">
      <dgm:prSet/>
      <dgm:spPr/>
      <dgm:t>
        <a:bodyPr/>
        <a:lstStyle/>
        <a:p>
          <a:endParaRPr lang="ru-RU"/>
        </a:p>
      </dgm:t>
    </dgm:pt>
    <dgm:pt modelId="{BDE1F4C8-CF27-4817-84E2-7694417EC284}" type="sibTrans" cxnId="{01A40D43-DD79-4EA3-AF6C-14F2A1A41C35}">
      <dgm:prSet/>
      <dgm:spPr/>
      <dgm:t>
        <a:bodyPr/>
        <a:lstStyle/>
        <a:p>
          <a:endParaRPr lang="ru-RU"/>
        </a:p>
      </dgm:t>
    </dgm:pt>
    <dgm:pt modelId="{8D4BC630-DEB5-4AB9-BA9B-E605C9B6A9D1}">
      <dgm:prSet/>
      <dgm:spPr/>
      <dgm:t>
        <a:bodyPr/>
        <a:lstStyle/>
        <a:p>
          <a:pPr rtl="0"/>
          <a:r>
            <a:rPr lang="uk-UA" smtClean="0"/>
            <a:t>завдання варто створювати таким чином, щоб вони були орієнтовані на взаємодію з учнями</a:t>
          </a:r>
          <a:endParaRPr lang="ru-RU"/>
        </a:p>
      </dgm:t>
    </dgm:pt>
    <dgm:pt modelId="{9FB35BBB-BAC7-462B-9E78-87FA08D74D81}" type="parTrans" cxnId="{076CEF06-DFAA-4E0F-BF2D-0D31BB1227DE}">
      <dgm:prSet/>
      <dgm:spPr/>
      <dgm:t>
        <a:bodyPr/>
        <a:lstStyle/>
        <a:p>
          <a:endParaRPr lang="ru-RU"/>
        </a:p>
      </dgm:t>
    </dgm:pt>
    <dgm:pt modelId="{9BCEF946-9973-4C22-94EB-522DB476A22A}" type="sibTrans" cxnId="{076CEF06-DFAA-4E0F-BF2D-0D31BB1227DE}">
      <dgm:prSet/>
      <dgm:spPr/>
      <dgm:t>
        <a:bodyPr/>
        <a:lstStyle/>
        <a:p>
          <a:endParaRPr lang="ru-RU"/>
        </a:p>
      </dgm:t>
    </dgm:pt>
    <dgm:pt modelId="{DAFDE42C-788D-43C0-91D7-94C4C9658822}">
      <dgm:prSet/>
      <dgm:spPr/>
      <dgm:t>
        <a:bodyPr/>
        <a:lstStyle/>
        <a:p>
          <a:pPr rtl="0"/>
          <a:r>
            <a:rPr lang="uk-UA" smtClean="0"/>
            <a:t>учні долучаються до вчителя за розкладом</a:t>
          </a:r>
          <a:endParaRPr lang="ru-RU"/>
        </a:p>
      </dgm:t>
    </dgm:pt>
    <dgm:pt modelId="{ABDEE2B6-F67B-4F9E-AD47-FEBB12E53B00}" type="parTrans" cxnId="{360076C3-0BAA-45BA-BAF7-8F1BA6164083}">
      <dgm:prSet/>
      <dgm:spPr/>
      <dgm:t>
        <a:bodyPr/>
        <a:lstStyle/>
        <a:p>
          <a:endParaRPr lang="ru-RU"/>
        </a:p>
      </dgm:t>
    </dgm:pt>
    <dgm:pt modelId="{1CE880AA-567E-4151-A996-E1814C2A8DD5}" type="sibTrans" cxnId="{360076C3-0BAA-45BA-BAF7-8F1BA6164083}">
      <dgm:prSet/>
      <dgm:spPr/>
      <dgm:t>
        <a:bodyPr/>
        <a:lstStyle/>
        <a:p>
          <a:endParaRPr lang="ru-RU"/>
        </a:p>
      </dgm:t>
    </dgm:pt>
    <dgm:pt modelId="{60A4FF0A-49B2-4950-A12B-AC4664ACD753}">
      <dgm:prSet/>
      <dgm:spPr/>
      <dgm:t>
        <a:bodyPr/>
        <a:lstStyle/>
        <a:p>
          <a:pPr rtl="0"/>
          <a:r>
            <a:rPr lang="uk-UA" smtClean="0"/>
            <a:t>важливо збалансовано поєднувати цифрові завдання, роботу з підручником та робочим зошитом</a:t>
          </a:r>
          <a:endParaRPr lang="ru-RU"/>
        </a:p>
      </dgm:t>
    </dgm:pt>
    <dgm:pt modelId="{EE39655D-2F58-41C1-8E40-06EE4F984116}" type="parTrans" cxnId="{19C42D80-F40A-4FDD-A420-863952B2FA2D}">
      <dgm:prSet/>
      <dgm:spPr/>
      <dgm:t>
        <a:bodyPr/>
        <a:lstStyle/>
        <a:p>
          <a:endParaRPr lang="ru-RU"/>
        </a:p>
      </dgm:t>
    </dgm:pt>
    <dgm:pt modelId="{68CEA5FA-3A05-4696-B259-3329BCC557C6}" type="sibTrans" cxnId="{19C42D80-F40A-4FDD-A420-863952B2FA2D}">
      <dgm:prSet/>
      <dgm:spPr/>
      <dgm:t>
        <a:bodyPr/>
        <a:lstStyle/>
        <a:p>
          <a:endParaRPr lang="ru-RU"/>
        </a:p>
      </dgm:t>
    </dgm:pt>
    <dgm:pt modelId="{CD09C568-126E-4504-B5C9-A46E85A5FA7D}" type="pres">
      <dgm:prSet presAssocID="{B280B827-3634-4AF2-A8EF-58CA9D9802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40B6E-C07B-41A7-A955-12683BE66564}" type="pres">
      <dgm:prSet presAssocID="{9C347177-F2B3-4DD0-B4BD-B13D6378F47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17AEF-AB3F-4B5B-B5E9-CE4D85616AEE}" type="pres">
      <dgm:prSet presAssocID="{400D6CCB-0845-457E-974A-C40B9C3970A8}" presName="sibTrans" presStyleCnt="0"/>
      <dgm:spPr/>
    </dgm:pt>
    <dgm:pt modelId="{95A39C84-C20D-4785-924D-071759717EDD}" type="pres">
      <dgm:prSet presAssocID="{718771B8-AC63-4AA0-9F0D-09C79A29FDD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DCD6E-4D61-4B6C-87B1-9A0311723C26}" type="pres">
      <dgm:prSet presAssocID="{677BAF00-4286-46F6-AF62-6AA32E05FFB4}" presName="sibTrans" presStyleCnt="0"/>
      <dgm:spPr/>
    </dgm:pt>
    <dgm:pt modelId="{984E8949-A366-464D-97F1-4293C026387E}" type="pres">
      <dgm:prSet presAssocID="{A25D8376-165B-4D0D-907D-6B8F4BAF48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13E4D-A6A4-4B87-B6E7-E461ABCA807F}" type="pres">
      <dgm:prSet presAssocID="{BDE1F4C8-CF27-4817-84E2-7694417EC284}" presName="sibTrans" presStyleCnt="0"/>
      <dgm:spPr/>
    </dgm:pt>
    <dgm:pt modelId="{6932DA62-7F98-42CC-B66F-6788F3A4CF3A}" type="pres">
      <dgm:prSet presAssocID="{8D4BC630-DEB5-4AB9-BA9B-E605C9B6A9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DF4E4-B0E4-4077-8A70-07313EEB30FB}" type="pres">
      <dgm:prSet presAssocID="{9BCEF946-9973-4C22-94EB-522DB476A22A}" presName="sibTrans" presStyleCnt="0"/>
      <dgm:spPr/>
    </dgm:pt>
    <dgm:pt modelId="{08F9E182-1EE8-4AB3-9E21-C481CCDA9CD4}" type="pres">
      <dgm:prSet presAssocID="{DAFDE42C-788D-43C0-91D7-94C4C965882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47233-5270-439A-9E6E-55887F1A4FDF}" type="pres">
      <dgm:prSet presAssocID="{1CE880AA-567E-4151-A996-E1814C2A8DD5}" presName="sibTrans" presStyleCnt="0"/>
      <dgm:spPr/>
    </dgm:pt>
    <dgm:pt modelId="{8202444A-4A14-4720-9DA5-87F2D54A3887}" type="pres">
      <dgm:prSet presAssocID="{60A4FF0A-49B2-4950-A12B-AC4664ACD75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A40D43-DD79-4EA3-AF6C-14F2A1A41C35}" srcId="{B280B827-3634-4AF2-A8EF-58CA9D980284}" destId="{A25D8376-165B-4D0D-907D-6B8F4BAF4811}" srcOrd="2" destOrd="0" parTransId="{B13C4B0D-2698-405A-A5E8-F8F82EE59FC9}" sibTransId="{BDE1F4C8-CF27-4817-84E2-7694417EC284}"/>
    <dgm:cxn modelId="{ACD613F6-1304-44E1-87E5-AA955A1BEDD0}" type="presOf" srcId="{718771B8-AC63-4AA0-9F0D-09C79A29FDD7}" destId="{95A39C84-C20D-4785-924D-071759717EDD}" srcOrd="0" destOrd="0" presId="urn:microsoft.com/office/officeart/2005/8/layout/default"/>
    <dgm:cxn modelId="{7A5D2068-50F0-4588-9219-FF12D1B06DB8}" type="presOf" srcId="{DAFDE42C-788D-43C0-91D7-94C4C9658822}" destId="{08F9E182-1EE8-4AB3-9E21-C481CCDA9CD4}" srcOrd="0" destOrd="0" presId="urn:microsoft.com/office/officeart/2005/8/layout/default"/>
    <dgm:cxn modelId="{2908B06B-BC1E-4CE3-A949-F7E91A60CB6A}" srcId="{B280B827-3634-4AF2-A8EF-58CA9D980284}" destId="{9C347177-F2B3-4DD0-B4BD-B13D6378F470}" srcOrd="0" destOrd="0" parTransId="{7A41AE5E-839E-441F-88A3-1AB2F9E8D7E6}" sibTransId="{400D6CCB-0845-457E-974A-C40B9C3970A8}"/>
    <dgm:cxn modelId="{D8E7F139-24EE-4C73-A97B-9E18A22C2FAE}" type="presOf" srcId="{B280B827-3634-4AF2-A8EF-58CA9D980284}" destId="{CD09C568-126E-4504-B5C9-A46E85A5FA7D}" srcOrd="0" destOrd="0" presId="urn:microsoft.com/office/officeart/2005/8/layout/default"/>
    <dgm:cxn modelId="{360076C3-0BAA-45BA-BAF7-8F1BA6164083}" srcId="{B280B827-3634-4AF2-A8EF-58CA9D980284}" destId="{DAFDE42C-788D-43C0-91D7-94C4C9658822}" srcOrd="4" destOrd="0" parTransId="{ABDEE2B6-F67B-4F9E-AD47-FEBB12E53B00}" sibTransId="{1CE880AA-567E-4151-A996-E1814C2A8DD5}"/>
    <dgm:cxn modelId="{223BBE3C-F0B3-4C61-B814-622074F8B19C}" srcId="{B280B827-3634-4AF2-A8EF-58CA9D980284}" destId="{718771B8-AC63-4AA0-9F0D-09C79A29FDD7}" srcOrd="1" destOrd="0" parTransId="{025C3BCF-9EBD-48F2-B622-F67243D650BD}" sibTransId="{677BAF00-4286-46F6-AF62-6AA32E05FFB4}"/>
    <dgm:cxn modelId="{D8349C36-6E5E-4CAF-A499-4CE2289227C7}" type="presOf" srcId="{9C347177-F2B3-4DD0-B4BD-B13D6378F470}" destId="{2DB40B6E-C07B-41A7-A955-12683BE66564}" srcOrd="0" destOrd="0" presId="urn:microsoft.com/office/officeart/2005/8/layout/default"/>
    <dgm:cxn modelId="{C87DB817-D8A0-4F67-8193-E972F9B06B01}" type="presOf" srcId="{A25D8376-165B-4D0D-907D-6B8F4BAF4811}" destId="{984E8949-A366-464D-97F1-4293C026387E}" srcOrd="0" destOrd="0" presId="urn:microsoft.com/office/officeart/2005/8/layout/default"/>
    <dgm:cxn modelId="{003C2ECB-25D9-4A34-85EF-CB5F3E1DC8E8}" type="presOf" srcId="{8D4BC630-DEB5-4AB9-BA9B-E605C9B6A9D1}" destId="{6932DA62-7F98-42CC-B66F-6788F3A4CF3A}" srcOrd="0" destOrd="0" presId="urn:microsoft.com/office/officeart/2005/8/layout/default"/>
    <dgm:cxn modelId="{5DCADEE4-5B71-4C15-A848-B4430299304D}" type="presOf" srcId="{60A4FF0A-49B2-4950-A12B-AC4664ACD753}" destId="{8202444A-4A14-4720-9DA5-87F2D54A3887}" srcOrd="0" destOrd="0" presId="urn:microsoft.com/office/officeart/2005/8/layout/default"/>
    <dgm:cxn modelId="{19C42D80-F40A-4FDD-A420-863952B2FA2D}" srcId="{B280B827-3634-4AF2-A8EF-58CA9D980284}" destId="{60A4FF0A-49B2-4950-A12B-AC4664ACD753}" srcOrd="5" destOrd="0" parTransId="{EE39655D-2F58-41C1-8E40-06EE4F984116}" sibTransId="{68CEA5FA-3A05-4696-B259-3329BCC557C6}"/>
    <dgm:cxn modelId="{076CEF06-DFAA-4E0F-BF2D-0D31BB1227DE}" srcId="{B280B827-3634-4AF2-A8EF-58CA9D980284}" destId="{8D4BC630-DEB5-4AB9-BA9B-E605C9B6A9D1}" srcOrd="3" destOrd="0" parTransId="{9FB35BBB-BAC7-462B-9E78-87FA08D74D81}" sibTransId="{9BCEF946-9973-4C22-94EB-522DB476A22A}"/>
    <dgm:cxn modelId="{7D8BBEA3-92E5-4265-971F-538C2EE4CC3A}" type="presParOf" srcId="{CD09C568-126E-4504-B5C9-A46E85A5FA7D}" destId="{2DB40B6E-C07B-41A7-A955-12683BE66564}" srcOrd="0" destOrd="0" presId="urn:microsoft.com/office/officeart/2005/8/layout/default"/>
    <dgm:cxn modelId="{E7261E6F-A21C-4484-AC1A-7BB359632911}" type="presParOf" srcId="{CD09C568-126E-4504-B5C9-A46E85A5FA7D}" destId="{A5D17AEF-AB3F-4B5B-B5E9-CE4D85616AEE}" srcOrd="1" destOrd="0" presId="urn:microsoft.com/office/officeart/2005/8/layout/default"/>
    <dgm:cxn modelId="{6FF4D18E-AE2F-48A4-A185-D05E713F6BB8}" type="presParOf" srcId="{CD09C568-126E-4504-B5C9-A46E85A5FA7D}" destId="{95A39C84-C20D-4785-924D-071759717EDD}" srcOrd="2" destOrd="0" presId="urn:microsoft.com/office/officeart/2005/8/layout/default"/>
    <dgm:cxn modelId="{70AE2D49-EA7D-4321-8B34-4FA05D3FC222}" type="presParOf" srcId="{CD09C568-126E-4504-B5C9-A46E85A5FA7D}" destId="{F24DCD6E-4D61-4B6C-87B1-9A0311723C26}" srcOrd="3" destOrd="0" presId="urn:microsoft.com/office/officeart/2005/8/layout/default"/>
    <dgm:cxn modelId="{453B1298-0189-4693-823B-0AB8F0695814}" type="presParOf" srcId="{CD09C568-126E-4504-B5C9-A46E85A5FA7D}" destId="{984E8949-A366-464D-97F1-4293C026387E}" srcOrd="4" destOrd="0" presId="urn:microsoft.com/office/officeart/2005/8/layout/default"/>
    <dgm:cxn modelId="{01188140-99CC-40F2-AD0B-6A1CDF2A798A}" type="presParOf" srcId="{CD09C568-126E-4504-B5C9-A46E85A5FA7D}" destId="{62713E4D-A6A4-4B87-B6E7-E461ABCA807F}" srcOrd="5" destOrd="0" presId="urn:microsoft.com/office/officeart/2005/8/layout/default"/>
    <dgm:cxn modelId="{D829B48E-8875-4E38-BCF7-302BAC73150E}" type="presParOf" srcId="{CD09C568-126E-4504-B5C9-A46E85A5FA7D}" destId="{6932DA62-7F98-42CC-B66F-6788F3A4CF3A}" srcOrd="6" destOrd="0" presId="urn:microsoft.com/office/officeart/2005/8/layout/default"/>
    <dgm:cxn modelId="{99C5BC86-9E0B-4C48-B595-72E8EEAE3246}" type="presParOf" srcId="{CD09C568-126E-4504-B5C9-A46E85A5FA7D}" destId="{2EFDF4E4-B0E4-4077-8A70-07313EEB30FB}" srcOrd="7" destOrd="0" presId="urn:microsoft.com/office/officeart/2005/8/layout/default"/>
    <dgm:cxn modelId="{7C555083-ABA7-474F-9325-AA02E5D7BFB6}" type="presParOf" srcId="{CD09C568-126E-4504-B5C9-A46E85A5FA7D}" destId="{08F9E182-1EE8-4AB3-9E21-C481CCDA9CD4}" srcOrd="8" destOrd="0" presId="urn:microsoft.com/office/officeart/2005/8/layout/default"/>
    <dgm:cxn modelId="{42643657-030F-4B8F-8A5C-17831CABCE32}" type="presParOf" srcId="{CD09C568-126E-4504-B5C9-A46E85A5FA7D}" destId="{97747233-5270-439A-9E6E-55887F1A4FDF}" srcOrd="9" destOrd="0" presId="urn:microsoft.com/office/officeart/2005/8/layout/default"/>
    <dgm:cxn modelId="{6303742A-D6D9-45DD-BB35-0D1DEED50F45}" type="presParOf" srcId="{CD09C568-126E-4504-B5C9-A46E85A5FA7D}" destId="{8202444A-4A14-4720-9DA5-87F2D54A388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AFEC8E-3E72-4F90-8C1A-19EBAFB56617}" type="doc">
      <dgm:prSet loTypeId="urn:microsoft.com/office/officeart/2008/layout/HexagonCluster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EC2747-19CD-4839-B98C-59E36384D4A8}">
      <dgm:prSet/>
      <dgm:spPr/>
      <dgm:t>
        <a:bodyPr/>
        <a:lstStyle/>
        <a:p>
          <a:pPr rtl="0"/>
          <a:r>
            <a:rPr lang="uk-UA" dirty="0" smtClean="0"/>
            <a:t>записані презентації, такі як слайд-шоу та відео </a:t>
          </a:r>
          <a:endParaRPr lang="ru-RU" dirty="0"/>
        </a:p>
      </dgm:t>
    </dgm:pt>
    <dgm:pt modelId="{6319C090-E135-490C-98D7-FA32FAC5E6BE}" type="parTrans" cxnId="{17914DCC-AF0F-441C-803D-C0E7739695D5}">
      <dgm:prSet/>
      <dgm:spPr/>
      <dgm:t>
        <a:bodyPr/>
        <a:lstStyle/>
        <a:p>
          <a:endParaRPr lang="ru-RU"/>
        </a:p>
      </dgm:t>
    </dgm:pt>
    <dgm:pt modelId="{221C3BB1-A86E-49AA-8D2C-C1D6CB77EC1B}" type="sibTrans" cxnId="{17914DCC-AF0F-441C-803D-C0E7739695D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E701D8C6-A8F7-465D-ABDB-5FEBB303230B}">
      <dgm:prSet/>
      <dgm:spPr/>
      <dgm:t>
        <a:bodyPr/>
        <a:lstStyle/>
        <a:p>
          <a:pPr rtl="0"/>
          <a:r>
            <a:rPr lang="uk-UA" dirty="0" smtClean="0"/>
            <a:t>електронна пошта</a:t>
          </a:r>
          <a:endParaRPr lang="ru-RU" dirty="0"/>
        </a:p>
      </dgm:t>
    </dgm:pt>
    <dgm:pt modelId="{A540BBB2-0DD9-411F-A823-ECAB5870A61F}" type="parTrans" cxnId="{12061597-C527-4417-950A-6E30073CC578}">
      <dgm:prSet/>
      <dgm:spPr/>
      <dgm:t>
        <a:bodyPr/>
        <a:lstStyle/>
        <a:p>
          <a:endParaRPr lang="ru-RU"/>
        </a:p>
      </dgm:t>
    </dgm:pt>
    <dgm:pt modelId="{A1894721-F65A-4B91-B8F4-231AD4F59BFC}" type="sibTrans" cxnId="{12061597-C527-4417-950A-6E30073CC57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49EC544-ADA4-4E1A-9B2B-159E18433A29}">
      <dgm:prSet/>
      <dgm:spPr/>
      <dgm:t>
        <a:bodyPr/>
        <a:lstStyle/>
        <a:p>
          <a:pPr rtl="0"/>
          <a:r>
            <a:rPr lang="uk-UA" dirty="0" smtClean="0"/>
            <a:t>дошки для обговорень </a:t>
          </a:r>
          <a:endParaRPr lang="ru-RU" dirty="0"/>
        </a:p>
      </dgm:t>
    </dgm:pt>
    <dgm:pt modelId="{2894CA67-6937-406F-AD4F-BAAE074FB627}" type="parTrans" cxnId="{1E231B0A-CED5-4511-90C9-A7DEB09217D0}">
      <dgm:prSet/>
      <dgm:spPr/>
      <dgm:t>
        <a:bodyPr/>
        <a:lstStyle/>
        <a:p>
          <a:endParaRPr lang="ru-RU"/>
        </a:p>
      </dgm:t>
    </dgm:pt>
    <dgm:pt modelId="{B2060B2E-C0D9-47E3-AE38-BECEE0A5C5FC}" type="sibTrans" cxnId="{1E231B0A-CED5-4511-90C9-A7DEB09217D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19DC94B0-3795-46C1-89C1-7DD0B9227DFA}">
      <dgm:prSet/>
      <dgm:spPr/>
      <dgm:t>
        <a:bodyPr/>
        <a:lstStyle/>
        <a:p>
          <a:pPr rtl="0"/>
          <a:r>
            <a:rPr lang="uk-UA" dirty="0" smtClean="0"/>
            <a:t>групи в соціальних мережах або ін. </a:t>
          </a:r>
          <a:r>
            <a:rPr lang="uk-UA" dirty="0" err="1" smtClean="0"/>
            <a:t>мессенджерах</a:t>
          </a:r>
          <a:endParaRPr lang="ru-RU" dirty="0"/>
        </a:p>
      </dgm:t>
    </dgm:pt>
    <dgm:pt modelId="{7F2EAE01-FF9C-484D-BAC4-2459F887CDAF}" type="parTrans" cxnId="{E1184946-AE73-4B13-8B23-86A115710FF4}">
      <dgm:prSet/>
      <dgm:spPr/>
      <dgm:t>
        <a:bodyPr/>
        <a:lstStyle/>
        <a:p>
          <a:endParaRPr lang="ru-RU"/>
        </a:p>
      </dgm:t>
    </dgm:pt>
    <dgm:pt modelId="{A3D87DE9-916C-4913-B5F6-293EE55B1E62}" type="sibTrans" cxnId="{E1184946-AE73-4B13-8B23-86A115710FF4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692543F3-1FE3-4EF5-B068-A167E02786CC}" type="pres">
      <dgm:prSet presAssocID="{25AFEC8E-3E72-4F90-8C1A-19EBAFB5661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C3201A76-FC1F-47A5-AC49-1299CEF8D8BA}" type="pres">
      <dgm:prSet presAssocID="{8CEC2747-19CD-4839-B98C-59E36384D4A8}" presName="text1" presStyleCnt="0"/>
      <dgm:spPr/>
    </dgm:pt>
    <dgm:pt modelId="{1F90E191-08E8-4519-8DD7-8352EDA979B5}" type="pres">
      <dgm:prSet presAssocID="{8CEC2747-19CD-4839-B98C-59E36384D4A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A3EBF-0D6B-47CD-B360-B6DEE103CF80}" type="pres">
      <dgm:prSet presAssocID="{8CEC2747-19CD-4839-B98C-59E36384D4A8}" presName="textaccent1" presStyleCnt="0"/>
      <dgm:spPr/>
    </dgm:pt>
    <dgm:pt modelId="{CC0F247C-0E33-478A-B736-A685455B3FB9}" type="pres">
      <dgm:prSet presAssocID="{8CEC2747-19CD-4839-B98C-59E36384D4A8}" presName="accentRepeatNode" presStyleLbl="solidAlignAcc1" presStyleIdx="0" presStyleCnt="8"/>
      <dgm:spPr/>
    </dgm:pt>
    <dgm:pt modelId="{E13BC2D1-3AEE-4467-AAB7-19274FEE1EC7}" type="pres">
      <dgm:prSet presAssocID="{221C3BB1-A86E-49AA-8D2C-C1D6CB77EC1B}" presName="image1" presStyleCnt="0"/>
      <dgm:spPr/>
    </dgm:pt>
    <dgm:pt modelId="{5119F8B2-8BB2-4ABE-8282-2EA52F1CB2FA}" type="pres">
      <dgm:prSet presAssocID="{221C3BB1-A86E-49AA-8D2C-C1D6CB77EC1B}" presName="imageRepeatNode" presStyleLbl="alignAcc1" presStyleIdx="0" presStyleCnt="4"/>
      <dgm:spPr/>
      <dgm:t>
        <a:bodyPr/>
        <a:lstStyle/>
        <a:p>
          <a:endParaRPr lang="ru-RU"/>
        </a:p>
      </dgm:t>
    </dgm:pt>
    <dgm:pt modelId="{53DB8355-1376-43DE-AA6E-C29ACAC55BCC}" type="pres">
      <dgm:prSet presAssocID="{221C3BB1-A86E-49AA-8D2C-C1D6CB77EC1B}" presName="imageaccent1" presStyleCnt="0"/>
      <dgm:spPr/>
    </dgm:pt>
    <dgm:pt modelId="{F073702C-5CAC-44D1-B081-B7C34E20DFC0}" type="pres">
      <dgm:prSet presAssocID="{221C3BB1-A86E-49AA-8D2C-C1D6CB77EC1B}" presName="accentRepeatNode" presStyleLbl="solidAlignAcc1" presStyleIdx="1" presStyleCnt="8"/>
      <dgm:spPr/>
    </dgm:pt>
    <dgm:pt modelId="{C6931192-0F1D-41CE-9B4E-69A0E812393F}" type="pres">
      <dgm:prSet presAssocID="{E701D8C6-A8F7-465D-ABDB-5FEBB303230B}" presName="text2" presStyleCnt="0"/>
      <dgm:spPr/>
    </dgm:pt>
    <dgm:pt modelId="{60DE050A-C0CD-4430-AA41-501B1476E49D}" type="pres">
      <dgm:prSet presAssocID="{E701D8C6-A8F7-465D-ABDB-5FEBB303230B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6E4B7-F173-45D4-8912-E4B0F846E6E9}" type="pres">
      <dgm:prSet presAssocID="{E701D8C6-A8F7-465D-ABDB-5FEBB303230B}" presName="textaccent2" presStyleCnt="0"/>
      <dgm:spPr/>
    </dgm:pt>
    <dgm:pt modelId="{5C654E27-1AF5-4C5A-A47C-BB28648E7E9D}" type="pres">
      <dgm:prSet presAssocID="{E701D8C6-A8F7-465D-ABDB-5FEBB303230B}" presName="accentRepeatNode" presStyleLbl="solidAlignAcc1" presStyleIdx="2" presStyleCnt="8"/>
      <dgm:spPr/>
    </dgm:pt>
    <dgm:pt modelId="{150F52B4-AC46-4F76-B108-82B58C187EAB}" type="pres">
      <dgm:prSet presAssocID="{A1894721-F65A-4B91-B8F4-231AD4F59BFC}" presName="image2" presStyleCnt="0"/>
      <dgm:spPr/>
    </dgm:pt>
    <dgm:pt modelId="{E9F7042B-1F70-4A52-9D4C-6E7933B36691}" type="pres">
      <dgm:prSet presAssocID="{A1894721-F65A-4B91-B8F4-231AD4F59BFC}" presName="imageRepeatNode" presStyleLbl="alignAcc1" presStyleIdx="1" presStyleCnt="4"/>
      <dgm:spPr/>
      <dgm:t>
        <a:bodyPr/>
        <a:lstStyle/>
        <a:p>
          <a:endParaRPr lang="ru-RU"/>
        </a:p>
      </dgm:t>
    </dgm:pt>
    <dgm:pt modelId="{144A77C8-3980-4249-9419-E645E554BF78}" type="pres">
      <dgm:prSet presAssocID="{A1894721-F65A-4B91-B8F4-231AD4F59BFC}" presName="imageaccent2" presStyleCnt="0"/>
      <dgm:spPr/>
    </dgm:pt>
    <dgm:pt modelId="{9B6C7BC7-38DF-40D4-A361-260400DF9FE0}" type="pres">
      <dgm:prSet presAssocID="{A1894721-F65A-4B91-B8F4-231AD4F59BFC}" presName="accentRepeatNode" presStyleLbl="solidAlignAcc1" presStyleIdx="3" presStyleCnt="8"/>
      <dgm:spPr/>
    </dgm:pt>
    <dgm:pt modelId="{4BBD9F9A-469D-488D-93E2-78E11A3FB8FC}" type="pres">
      <dgm:prSet presAssocID="{749EC544-ADA4-4E1A-9B2B-159E18433A29}" presName="text3" presStyleCnt="0"/>
      <dgm:spPr/>
    </dgm:pt>
    <dgm:pt modelId="{A83E66B6-CF8F-43E3-8DA0-8381F9B73EA0}" type="pres">
      <dgm:prSet presAssocID="{749EC544-ADA4-4E1A-9B2B-159E18433A29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35B64-DBF6-4163-A82F-FE67763BE16A}" type="pres">
      <dgm:prSet presAssocID="{749EC544-ADA4-4E1A-9B2B-159E18433A29}" presName="textaccent3" presStyleCnt="0"/>
      <dgm:spPr/>
    </dgm:pt>
    <dgm:pt modelId="{FD90A162-AC31-41A0-AE66-5C0ED023467E}" type="pres">
      <dgm:prSet presAssocID="{749EC544-ADA4-4E1A-9B2B-159E18433A29}" presName="accentRepeatNode" presStyleLbl="solidAlignAcc1" presStyleIdx="4" presStyleCnt="8"/>
      <dgm:spPr/>
    </dgm:pt>
    <dgm:pt modelId="{228DDACF-56F3-4BFA-9107-39FD967743F0}" type="pres">
      <dgm:prSet presAssocID="{B2060B2E-C0D9-47E3-AE38-BECEE0A5C5FC}" presName="image3" presStyleCnt="0"/>
      <dgm:spPr/>
    </dgm:pt>
    <dgm:pt modelId="{A2A61ABF-8C5B-4699-A329-89A0EEA46353}" type="pres">
      <dgm:prSet presAssocID="{B2060B2E-C0D9-47E3-AE38-BECEE0A5C5FC}" presName="imageRepeatNode" presStyleLbl="alignAcc1" presStyleIdx="2" presStyleCnt="4"/>
      <dgm:spPr/>
      <dgm:t>
        <a:bodyPr/>
        <a:lstStyle/>
        <a:p>
          <a:endParaRPr lang="ru-RU"/>
        </a:p>
      </dgm:t>
    </dgm:pt>
    <dgm:pt modelId="{862384A5-BCB2-46BE-A116-AC6507B2F1FB}" type="pres">
      <dgm:prSet presAssocID="{B2060B2E-C0D9-47E3-AE38-BECEE0A5C5FC}" presName="imageaccent3" presStyleCnt="0"/>
      <dgm:spPr/>
    </dgm:pt>
    <dgm:pt modelId="{0EFF81C2-7B8E-4FC5-A41E-FCEEE4E4A9FF}" type="pres">
      <dgm:prSet presAssocID="{B2060B2E-C0D9-47E3-AE38-BECEE0A5C5FC}" presName="accentRepeatNode" presStyleLbl="solidAlignAcc1" presStyleIdx="5" presStyleCnt="8"/>
      <dgm:spPr/>
    </dgm:pt>
    <dgm:pt modelId="{057D9C0C-A96C-4D5A-9695-CE3EFBAF606F}" type="pres">
      <dgm:prSet presAssocID="{19DC94B0-3795-46C1-89C1-7DD0B9227DFA}" presName="text4" presStyleCnt="0"/>
      <dgm:spPr/>
    </dgm:pt>
    <dgm:pt modelId="{09819D34-66D1-4B17-B2E9-A7EA6E50656B}" type="pres">
      <dgm:prSet presAssocID="{19DC94B0-3795-46C1-89C1-7DD0B9227DFA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C72E1-21A2-4B46-B360-42FBF06BF70D}" type="pres">
      <dgm:prSet presAssocID="{19DC94B0-3795-46C1-89C1-7DD0B9227DFA}" presName="textaccent4" presStyleCnt="0"/>
      <dgm:spPr/>
    </dgm:pt>
    <dgm:pt modelId="{5308A3CC-77DA-407C-9441-EB3C96AC7729}" type="pres">
      <dgm:prSet presAssocID="{19DC94B0-3795-46C1-89C1-7DD0B9227DFA}" presName="accentRepeatNode" presStyleLbl="solidAlignAcc1" presStyleIdx="6" presStyleCnt="8"/>
      <dgm:spPr/>
    </dgm:pt>
    <dgm:pt modelId="{4C554045-1B78-4CD0-B5FB-208012244885}" type="pres">
      <dgm:prSet presAssocID="{A3D87DE9-916C-4913-B5F6-293EE55B1E62}" presName="image4" presStyleCnt="0"/>
      <dgm:spPr/>
    </dgm:pt>
    <dgm:pt modelId="{24E7CB7D-E1F9-476D-B6F5-E770EE7BAB05}" type="pres">
      <dgm:prSet presAssocID="{A3D87DE9-916C-4913-B5F6-293EE55B1E62}" presName="imageRepeatNode" presStyleLbl="alignAcc1" presStyleIdx="3" presStyleCnt="4"/>
      <dgm:spPr/>
      <dgm:t>
        <a:bodyPr/>
        <a:lstStyle/>
        <a:p>
          <a:endParaRPr lang="ru-RU"/>
        </a:p>
      </dgm:t>
    </dgm:pt>
    <dgm:pt modelId="{6398A0FB-4E5C-4572-AA4F-4673124C5E81}" type="pres">
      <dgm:prSet presAssocID="{A3D87DE9-916C-4913-B5F6-293EE55B1E62}" presName="imageaccent4" presStyleCnt="0"/>
      <dgm:spPr/>
    </dgm:pt>
    <dgm:pt modelId="{7D7001D5-2BC9-4D5E-B0DF-EAFB59E5D357}" type="pres">
      <dgm:prSet presAssocID="{A3D87DE9-916C-4913-B5F6-293EE55B1E62}" presName="accentRepeatNode" presStyleLbl="solidAlignAcc1" presStyleIdx="7" presStyleCnt="8"/>
      <dgm:spPr/>
    </dgm:pt>
  </dgm:ptLst>
  <dgm:cxnLst>
    <dgm:cxn modelId="{E1184946-AE73-4B13-8B23-86A115710FF4}" srcId="{25AFEC8E-3E72-4F90-8C1A-19EBAFB56617}" destId="{19DC94B0-3795-46C1-89C1-7DD0B9227DFA}" srcOrd="3" destOrd="0" parTransId="{7F2EAE01-FF9C-484D-BAC4-2459F887CDAF}" sibTransId="{A3D87DE9-916C-4913-B5F6-293EE55B1E62}"/>
    <dgm:cxn modelId="{0B28E4F3-178F-4304-9FB7-F0AC9940B028}" type="presOf" srcId="{A3D87DE9-916C-4913-B5F6-293EE55B1E62}" destId="{24E7CB7D-E1F9-476D-B6F5-E770EE7BAB05}" srcOrd="0" destOrd="0" presId="urn:microsoft.com/office/officeart/2008/layout/HexagonCluster"/>
    <dgm:cxn modelId="{00E95D05-BF97-422D-8830-A3822C02C26C}" type="presOf" srcId="{A1894721-F65A-4B91-B8F4-231AD4F59BFC}" destId="{E9F7042B-1F70-4A52-9D4C-6E7933B36691}" srcOrd="0" destOrd="0" presId="urn:microsoft.com/office/officeart/2008/layout/HexagonCluster"/>
    <dgm:cxn modelId="{5BBE848F-C9C0-4A92-AD1F-9AD34E771CF3}" type="presOf" srcId="{B2060B2E-C0D9-47E3-AE38-BECEE0A5C5FC}" destId="{A2A61ABF-8C5B-4699-A329-89A0EEA46353}" srcOrd="0" destOrd="0" presId="urn:microsoft.com/office/officeart/2008/layout/HexagonCluster"/>
    <dgm:cxn modelId="{17914DCC-AF0F-441C-803D-C0E7739695D5}" srcId="{25AFEC8E-3E72-4F90-8C1A-19EBAFB56617}" destId="{8CEC2747-19CD-4839-B98C-59E36384D4A8}" srcOrd="0" destOrd="0" parTransId="{6319C090-E135-490C-98D7-FA32FAC5E6BE}" sibTransId="{221C3BB1-A86E-49AA-8D2C-C1D6CB77EC1B}"/>
    <dgm:cxn modelId="{998E4B05-1EAC-49F1-B838-F5DAE8180698}" type="presOf" srcId="{8CEC2747-19CD-4839-B98C-59E36384D4A8}" destId="{1F90E191-08E8-4519-8DD7-8352EDA979B5}" srcOrd="0" destOrd="0" presId="urn:microsoft.com/office/officeart/2008/layout/HexagonCluster"/>
    <dgm:cxn modelId="{1E231B0A-CED5-4511-90C9-A7DEB09217D0}" srcId="{25AFEC8E-3E72-4F90-8C1A-19EBAFB56617}" destId="{749EC544-ADA4-4E1A-9B2B-159E18433A29}" srcOrd="2" destOrd="0" parTransId="{2894CA67-6937-406F-AD4F-BAAE074FB627}" sibTransId="{B2060B2E-C0D9-47E3-AE38-BECEE0A5C5FC}"/>
    <dgm:cxn modelId="{7B418695-7CF0-4357-8166-D8566337F103}" type="presOf" srcId="{E701D8C6-A8F7-465D-ABDB-5FEBB303230B}" destId="{60DE050A-C0CD-4430-AA41-501B1476E49D}" srcOrd="0" destOrd="0" presId="urn:microsoft.com/office/officeart/2008/layout/HexagonCluster"/>
    <dgm:cxn modelId="{C91BEA6B-8724-464F-B1BB-8234ED970C06}" type="presOf" srcId="{749EC544-ADA4-4E1A-9B2B-159E18433A29}" destId="{A83E66B6-CF8F-43E3-8DA0-8381F9B73EA0}" srcOrd="0" destOrd="0" presId="urn:microsoft.com/office/officeart/2008/layout/HexagonCluster"/>
    <dgm:cxn modelId="{FE4CBA5E-90A0-4846-887C-8741C7466EF5}" type="presOf" srcId="{25AFEC8E-3E72-4F90-8C1A-19EBAFB56617}" destId="{692543F3-1FE3-4EF5-B068-A167E02786CC}" srcOrd="0" destOrd="0" presId="urn:microsoft.com/office/officeart/2008/layout/HexagonCluster"/>
    <dgm:cxn modelId="{12061597-C527-4417-950A-6E30073CC578}" srcId="{25AFEC8E-3E72-4F90-8C1A-19EBAFB56617}" destId="{E701D8C6-A8F7-465D-ABDB-5FEBB303230B}" srcOrd="1" destOrd="0" parTransId="{A540BBB2-0DD9-411F-A823-ECAB5870A61F}" sibTransId="{A1894721-F65A-4B91-B8F4-231AD4F59BFC}"/>
    <dgm:cxn modelId="{E0C851EE-C522-4266-9E40-054B4E06F97A}" type="presOf" srcId="{221C3BB1-A86E-49AA-8D2C-C1D6CB77EC1B}" destId="{5119F8B2-8BB2-4ABE-8282-2EA52F1CB2FA}" srcOrd="0" destOrd="0" presId="urn:microsoft.com/office/officeart/2008/layout/HexagonCluster"/>
    <dgm:cxn modelId="{BA14AC01-D424-4309-B63D-775E7924FA0D}" type="presOf" srcId="{19DC94B0-3795-46C1-89C1-7DD0B9227DFA}" destId="{09819D34-66D1-4B17-B2E9-A7EA6E50656B}" srcOrd="0" destOrd="0" presId="urn:microsoft.com/office/officeart/2008/layout/HexagonCluster"/>
    <dgm:cxn modelId="{0CAC5919-0979-48F0-88A4-19D4CFCD3786}" type="presParOf" srcId="{692543F3-1FE3-4EF5-B068-A167E02786CC}" destId="{C3201A76-FC1F-47A5-AC49-1299CEF8D8BA}" srcOrd="0" destOrd="0" presId="urn:microsoft.com/office/officeart/2008/layout/HexagonCluster"/>
    <dgm:cxn modelId="{23FD0A0B-C159-46C5-B01C-9FC092737201}" type="presParOf" srcId="{C3201A76-FC1F-47A5-AC49-1299CEF8D8BA}" destId="{1F90E191-08E8-4519-8DD7-8352EDA979B5}" srcOrd="0" destOrd="0" presId="urn:microsoft.com/office/officeart/2008/layout/HexagonCluster"/>
    <dgm:cxn modelId="{DCB23B78-AD16-4584-B88C-42BC0ACB4173}" type="presParOf" srcId="{692543F3-1FE3-4EF5-B068-A167E02786CC}" destId="{592A3EBF-0D6B-47CD-B360-B6DEE103CF80}" srcOrd="1" destOrd="0" presId="urn:microsoft.com/office/officeart/2008/layout/HexagonCluster"/>
    <dgm:cxn modelId="{DBFD4E09-FFBE-4FD3-923C-4DBF1633A7B5}" type="presParOf" srcId="{592A3EBF-0D6B-47CD-B360-B6DEE103CF80}" destId="{CC0F247C-0E33-478A-B736-A685455B3FB9}" srcOrd="0" destOrd="0" presId="urn:microsoft.com/office/officeart/2008/layout/HexagonCluster"/>
    <dgm:cxn modelId="{E7B4EA51-1CFA-40A1-92FC-015C160134FA}" type="presParOf" srcId="{692543F3-1FE3-4EF5-B068-A167E02786CC}" destId="{E13BC2D1-3AEE-4467-AAB7-19274FEE1EC7}" srcOrd="2" destOrd="0" presId="urn:microsoft.com/office/officeart/2008/layout/HexagonCluster"/>
    <dgm:cxn modelId="{7366FE94-0F9D-4AE2-94A1-95FFAD7CF749}" type="presParOf" srcId="{E13BC2D1-3AEE-4467-AAB7-19274FEE1EC7}" destId="{5119F8B2-8BB2-4ABE-8282-2EA52F1CB2FA}" srcOrd="0" destOrd="0" presId="urn:microsoft.com/office/officeart/2008/layout/HexagonCluster"/>
    <dgm:cxn modelId="{6545770A-182A-45D6-A301-18CEE19C7F05}" type="presParOf" srcId="{692543F3-1FE3-4EF5-B068-A167E02786CC}" destId="{53DB8355-1376-43DE-AA6E-C29ACAC55BCC}" srcOrd="3" destOrd="0" presId="urn:microsoft.com/office/officeart/2008/layout/HexagonCluster"/>
    <dgm:cxn modelId="{46DACBDC-43CE-4477-B3B0-A29E91D4540E}" type="presParOf" srcId="{53DB8355-1376-43DE-AA6E-C29ACAC55BCC}" destId="{F073702C-5CAC-44D1-B081-B7C34E20DFC0}" srcOrd="0" destOrd="0" presId="urn:microsoft.com/office/officeart/2008/layout/HexagonCluster"/>
    <dgm:cxn modelId="{036929FB-EBEE-4F32-B312-A35B10213B68}" type="presParOf" srcId="{692543F3-1FE3-4EF5-B068-A167E02786CC}" destId="{C6931192-0F1D-41CE-9B4E-69A0E812393F}" srcOrd="4" destOrd="0" presId="urn:microsoft.com/office/officeart/2008/layout/HexagonCluster"/>
    <dgm:cxn modelId="{F009CB34-B6E5-4430-8879-7B0C34F600B1}" type="presParOf" srcId="{C6931192-0F1D-41CE-9B4E-69A0E812393F}" destId="{60DE050A-C0CD-4430-AA41-501B1476E49D}" srcOrd="0" destOrd="0" presId="urn:microsoft.com/office/officeart/2008/layout/HexagonCluster"/>
    <dgm:cxn modelId="{CC2C085F-8EC7-4FB2-ABB2-2F0ED5EDCD47}" type="presParOf" srcId="{692543F3-1FE3-4EF5-B068-A167E02786CC}" destId="{D396E4B7-F173-45D4-8912-E4B0F846E6E9}" srcOrd="5" destOrd="0" presId="urn:microsoft.com/office/officeart/2008/layout/HexagonCluster"/>
    <dgm:cxn modelId="{5CF42669-5F37-459D-9446-56E61D5A7A20}" type="presParOf" srcId="{D396E4B7-F173-45D4-8912-E4B0F846E6E9}" destId="{5C654E27-1AF5-4C5A-A47C-BB28648E7E9D}" srcOrd="0" destOrd="0" presId="urn:microsoft.com/office/officeart/2008/layout/HexagonCluster"/>
    <dgm:cxn modelId="{98355753-97A9-4E5E-A5C7-83F3E2E6CEFD}" type="presParOf" srcId="{692543F3-1FE3-4EF5-B068-A167E02786CC}" destId="{150F52B4-AC46-4F76-B108-82B58C187EAB}" srcOrd="6" destOrd="0" presId="urn:microsoft.com/office/officeart/2008/layout/HexagonCluster"/>
    <dgm:cxn modelId="{C7F192F9-22A9-42D7-B700-D6219B9A6935}" type="presParOf" srcId="{150F52B4-AC46-4F76-B108-82B58C187EAB}" destId="{E9F7042B-1F70-4A52-9D4C-6E7933B36691}" srcOrd="0" destOrd="0" presId="urn:microsoft.com/office/officeart/2008/layout/HexagonCluster"/>
    <dgm:cxn modelId="{2B259353-A26A-46FE-93AF-18E7B3AD0D8F}" type="presParOf" srcId="{692543F3-1FE3-4EF5-B068-A167E02786CC}" destId="{144A77C8-3980-4249-9419-E645E554BF78}" srcOrd="7" destOrd="0" presId="urn:microsoft.com/office/officeart/2008/layout/HexagonCluster"/>
    <dgm:cxn modelId="{086ABE3D-7095-4C31-AB16-354FA2D8BA70}" type="presParOf" srcId="{144A77C8-3980-4249-9419-E645E554BF78}" destId="{9B6C7BC7-38DF-40D4-A361-260400DF9FE0}" srcOrd="0" destOrd="0" presId="urn:microsoft.com/office/officeart/2008/layout/HexagonCluster"/>
    <dgm:cxn modelId="{CFF63ADC-A72E-4FB5-BB4C-7C9E969F8198}" type="presParOf" srcId="{692543F3-1FE3-4EF5-B068-A167E02786CC}" destId="{4BBD9F9A-469D-488D-93E2-78E11A3FB8FC}" srcOrd="8" destOrd="0" presId="urn:microsoft.com/office/officeart/2008/layout/HexagonCluster"/>
    <dgm:cxn modelId="{5BF2187E-E004-4995-B083-0B7E49E4A7A6}" type="presParOf" srcId="{4BBD9F9A-469D-488D-93E2-78E11A3FB8FC}" destId="{A83E66B6-CF8F-43E3-8DA0-8381F9B73EA0}" srcOrd="0" destOrd="0" presId="urn:microsoft.com/office/officeart/2008/layout/HexagonCluster"/>
    <dgm:cxn modelId="{5D7BFFA0-7D38-4F2A-BE19-12FD609A74F0}" type="presParOf" srcId="{692543F3-1FE3-4EF5-B068-A167E02786CC}" destId="{D5135B64-DBF6-4163-A82F-FE67763BE16A}" srcOrd="9" destOrd="0" presId="urn:microsoft.com/office/officeart/2008/layout/HexagonCluster"/>
    <dgm:cxn modelId="{5BE91E56-C225-40A0-A305-0AF0E4891680}" type="presParOf" srcId="{D5135B64-DBF6-4163-A82F-FE67763BE16A}" destId="{FD90A162-AC31-41A0-AE66-5C0ED023467E}" srcOrd="0" destOrd="0" presId="urn:microsoft.com/office/officeart/2008/layout/HexagonCluster"/>
    <dgm:cxn modelId="{54F35EB0-FCA0-4081-AE8B-2FEB06777B63}" type="presParOf" srcId="{692543F3-1FE3-4EF5-B068-A167E02786CC}" destId="{228DDACF-56F3-4BFA-9107-39FD967743F0}" srcOrd="10" destOrd="0" presId="urn:microsoft.com/office/officeart/2008/layout/HexagonCluster"/>
    <dgm:cxn modelId="{9ACB6F38-43D5-49B7-9901-B7DE03FB5301}" type="presParOf" srcId="{228DDACF-56F3-4BFA-9107-39FD967743F0}" destId="{A2A61ABF-8C5B-4699-A329-89A0EEA46353}" srcOrd="0" destOrd="0" presId="urn:microsoft.com/office/officeart/2008/layout/HexagonCluster"/>
    <dgm:cxn modelId="{996BAF63-D6F1-44DF-BB7F-B69A0F3F45AE}" type="presParOf" srcId="{692543F3-1FE3-4EF5-B068-A167E02786CC}" destId="{862384A5-BCB2-46BE-A116-AC6507B2F1FB}" srcOrd="11" destOrd="0" presId="urn:microsoft.com/office/officeart/2008/layout/HexagonCluster"/>
    <dgm:cxn modelId="{A8C62B36-0AF1-4748-930B-95C0B056622E}" type="presParOf" srcId="{862384A5-BCB2-46BE-A116-AC6507B2F1FB}" destId="{0EFF81C2-7B8E-4FC5-A41E-FCEEE4E4A9FF}" srcOrd="0" destOrd="0" presId="urn:microsoft.com/office/officeart/2008/layout/HexagonCluster"/>
    <dgm:cxn modelId="{106A3704-CC87-4F77-8F45-5DF66F54D7A1}" type="presParOf" srcId="{692543F3-1FE3-4EF5-B068-A167E02786CC}" destId="{057D9C0C-A96C-4D5A-9695-CE3EFBAF606F}" srcOrd="12" destOrd="0" presId="urn:microsoft.com/office/officeart/2008/layout/HexagonCluster"/>
    <dgm:cxn modelId="{AC2BE5DF-F499-412D-AC48-771EE3DDCAEB}" type="presParOf" srcId="{057D9C0C-A96C-4D5A-9695-CE3EFBAF606F}" destId="{09819D34-66D1-4B17-B2E9-A7EA6E50656B}" srcOrd="0" destOrd="0" presId="urn:microsoft.com/office/officeart/2008/layout/HexagonCluster"/>
    <dgm:cxn modelId="{57D5A9A5-71CE-422F-B84A-DEC6E25E684A}" type="presParOf" srcId="{692543F3-1FE3-4EF5-B068-A167E02786CC}" destId="{031C72E1-21A2-4B46-B360-42FBF06BF70D}" srcOrd="13" destOrd="0" presId="urn:microsoft.com/office/officeart/2008/layout/HexagonCluster"/>
    <dgm:cxn modelId="{A213A0A3-9117-4F03-A096-BB197E053CDE}" type="presParOf" srcId="{031C72E1-21A2-4B46-B360-42FBF06BF70D}" destId="{5308A3CC-77DA-407C-9441-EB3C96AC7729}" srcOrd="0" destOrd="0" presId="urn:microsoft.com/office/officeart/2008/layout/HexagonCluster"/>
    <dgm:cxn modelId="{D9D73482-48D3-4545-AF98-5FF8E93260A0}" type="presParOf" srcId="{692543F3-1FE3-4EF5-B068-A167E02786CC}" destId="{4C554045-1B78-4CD0-B5FB-208012244885}" srcOrd="14" destOrd="0" presId="urn:microsoft.com/office/officeart/2008/layout/HexagonCluster"/>
    <dgm:cxn modelId="{8C8D0713-00F5-4041-AF4F-5D2951399241}" type="presParOf" srcId="{4C554045-1B78-4CD0-B5FB-208012244885}" destId="{24E7CB7D-E1F9-476D-B6F5-E770EE7BAB05}" srcOrd="0" destOrd="0" presId="urn:microsoft.com/office/officeart/2008/layout/HexagonCluster"/>
    <dgm:cxn modelId="{9ACA231A-F7B6-4CF9-9EB0-5127193F091B}" type="presParOf" srcId="{692543F3-1FE3-4EF5-B068-A167E02786CC}" destId="{6398A0FB-4E5C-4572-AA4F-4673124C5E81}" srcOrd="15" destOrd="0" presId="urn:microsoft.com/office/officeart/2008/layout/HexagonCluster"/>
    <dgm:cxn modelId="{A61C6B86-CB2E-4443-81C4-BE136B664310}" type="presParOf" srcId="{6398A0FB-4E5C-4572-AA4F-4673124C5E81}" destId="{7D7001D5-2BC9-4D5E-B0DF-EAFB59E5D35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D24D44-EE74-4695-8D35-755A6EF284A6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B4C2F1-E760-4184-9E73-F51C750CDF56}">
      <dgm:prSet phldrT="[Текст]"/>
      <dgm:spPr/>
      <dgm:t>
        <a:bodyPr/>
        <a:lstStyle/>
        <a:p>
          <a:r>
            <a:rPr lang="uk-UA" dirty="0" smtClean="0"/>
            <a:t>Незалежність </a:t>
          </a:r>
          <a:endParaRPr lang="ru-RU" dirty="0"/>
        </a:p>
      </dgm:t>
    </dgm:pt>
    <dgm:pt modelId="{FECDD148-5404-459D-B1B3-CDA37AC38E9C}" type="parTrans" cxnId="{B352DBE1-E486-4EA6-8477-3B5C0DF3ECBF}">
      <dgm:prSet/>
      <dgm:spPr/>
      <dgm:t>
        <a:bodyPr/>
        <a:lstStyle/>
        <a:p>
          <a:endParaRPr lang="ru-RU"/>
        </a:p>
      </dgm:t>
    </dgm:pt>
    <dgm:pt modelId="{1D9BE01D-515A-4511-9483-050D484B17BC}" type="sibTrans" cxnId="{B352DBE1-E486-4EA6-8477-3B5C0DF3ECB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6855EC0D-BEE7-4772-853A-DFB2BB37BDF4}">
      <dgm:prSet phldrT="[Текст]"/>
      <dgm:spPr/>
      <dgm:t>
        <a:bodyPr/>
        <a:lstStyle/>
        <a:p>
          <a:pPr algn="ctr"/>
          <a:r>
            <a:rPr lang="uk-UA" dirty="0" smtClean="0"/>
            <a:t>Індивідуальний темп</a:t>
          </a:r>
          <a:endParaRPr lang="ru-RU" dirty="0"/>
        </a:p>
      </dgm:t>
    </dgm:pt>
    <dgm:pt modelId="{846D315A-923F-4BF2-BCC7-7FB138A22CB7}" type="parTrans" cxnId="{834ED82F-706B-47CF-B369-7B61729FA603}">
      <dgm:prSet/>
      <dgm:spPr/>
      <dgm:t>
        <a:bodyPr/>
        <a:lstStyle/>
        <a:p>
          <a:endParaRPr lang="ru-RU"/>
        </a:p>
      </dgm:t>
    </dgm:pt>
    <dgm:pt modelId="{787FCA70-6F41-4C26-89EC-FF2088E62F79}" type="sibTrans" cxnId="{834ED82F-706B-47CF-B369-7B61729FA60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45D13E-DC64-4C04-A2A0-80FCC3941EE1}">
      <dgm:prSet phldrT="[Текст]"/>
      <dgm:spPr/>
      <dgm:t>
        <a:bodyPr/>
        <a:lstStyle/>
        <a:p>
          <a:r>
            <a:rPr lang="uk-UA" dirty="0" smtClean="0"/>
            <a:t>Гнучкість </a:t>
          </a:r>
          <a:endParaRPr lang="ru-RU" dirty="0"/>
        </a:p>
      </dgm:t>
    </dgm:pt>
    <dgm:pt modelId="{7652AF2F-8C54-4F47-90CB-3744A593D65C}" type="parTrans" cxnId="{734184D8-6536-42E1-BE5B-D36031FF8F4B}">
      <dgm:prSet/>
      <dgm:spPr/>
      <dgm:t>
        <a:bodyPr/>
        <a:lstStyle/>
        <a:p>
          <a:endParaRPr lang="ru-RU"/>
        </a:p>
      </dgm:t>
    </dgm:pt>
    <dgm:pt modelId="{E4659CAA-D3B9-4885-8F33-4592E3B2AA89}" type="sibTrans" cxnId="{734184D8-6536-42E1-BE5B-D36031FF8F4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1DF316-C707-4D63-A949-1EAE2F4424DC}" type="pres">
      <dgm:prSet presAssocID="{71D24D44-EE74-4695-8D35-755A6EF284A6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FC43695C-D847-4FF6-BAB7-A73618E07C11}" type="pres">
      <dgm:prSet presAssocID="{CEB4C2F1-E760-4184-9E73-F51C750CDF56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7A616-78C9-43AE-8BED-99F1B6A611ED}" type="pres">
      <dgm:prSet presAssocID="{CEB4C2F1-E760-4184-9E73-F51C750CDF56}" presName="image_accent_1" presStyleCnt="0"/>
      <dgm:spPr/>
    </dgm:pt>
    <dgm:pt modelId="{DE43A7E1-1653-4F6C-96F6-49FE9DB58C77}" type="pres">
      <dgm:prSet presAssocID="{CEB4C2F1-E760-4184-9E73-F51C750CDF56}" presName="imageAccentRepeatNode" presStyleLbl="alignNode1" presStyleIdx="0" presStyleCnt="6"/>
      <dgm:spPr/>
    </dgm:pt>
    <dgm:pt modelId="{6779B1AE-911D-4744-89FB-FD52706481E4}" type="pres">
      <dgm:prSet presAssocID="{CEB4C2F1-E760-4184-9E73-F51C750CDF56}" presName="accent_1" presStyleLbl="alignNode1" presStyleIdx="1" presStyleCnt="6"/>
      <dgm:spPr/>
    </dgm:pt>
    <dgm:pt modelId="{6B590A26-FAB2-4FC0-B9D5-880354D2BE17}" type="pres">
      <dgm:prSet presAssocID="{1D9BE01D-515A-4511-9483-050D484B17BC}" presName="image_1" presStyleCnt="0"/>
      <dgm:spPr/>
    </dgm:pt>
    <dgm:pt modelId="{FD8E57F9-64A2-43E0-BA40-4D0B9DBF6BA7}" type="pres">
      <dgm:prSet presAssocID="{1D9BE01D-515A-4511-9483-050D484B17BC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A3DBECD9-C900-448D-9C97-900A4E726159}" type="pres">
      <dgm:prSet presAssocID="{6855EC0D-BEE7-4772-853A-DFB2BB37BDF4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CD97-C6A7-4FC5-B9E2-E8C574449FED}" type="pres">
      <dgm:prSet presAssocID="{6855EC0D-BEE7-4772-853A-DFB2BB37BDF4}" presName="image_accent_2" presStyleCnt="0"/>
      <dgm:spPr/>
    </dgm:pt>
    <dgm:pt modelId="{400539F9-339D-44E8-97D1-4AC6A10253B0}" type="pres">
      <dgm:prSet presAssocID="{6855EC0D-BEE7-4772-853A-DFB2BB37BDF4}" presName="imageAccentRepeatNode" presStyleLbl="alignNode1" presStyleIdx="2" presStyleCnt="6"/>
      <dgm:spPr/>
    </dgm:pt>
    <dgm:pt modelId="{56D90519-8C3B-47AB-8E5D-7A8220D3E913}" type="pres">
      <dgm:prSet presAssocID="{787FCA70-6F41-4C26-89EC-FF2088E62F79}" presName="image_2" presStyleCnt="0"/>
      <dgm:spPr/>
    </dgm:pt>
    <dgm:pt modelId="{E846E227-0174-450F-9296-569716A0AF73}" type="pres">
      <dgm:prSet presAssocID="{787FCA70-6F41-4C26-89EC-FF2088E62F79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FAEC6819-63CB-4466-9882-034417974728}" type="pres">
      <dgm:prSet presAssocID="{EE45D13E-DC64-4C04-A2A0-80FCC3941EE1}" presName="image_accent_3" presStyleCnt="0"/>
      <dgm:spPr/>
    </dgm:pt>
    <dgm:pt modelId="{9F4254D1-8B5F-4344-8EC2-6D248A970DFD}" type="pres">
      <dgm:prSet presAssocID="{EE45D13E-DC64-4C04-A2A0-80FCC3941EE1}" presName="imageAccentRepeatNode" presStyleLbl="alignNode1" presStyleIdx="3" presStyleCnt="6"/>
      <dgm:spPr/>
    </dgm:pt>
    <dgm:pt modelId="{3B7CCF7C-D675-4925-B82D-E62540448881}" type="pres">
      <dgm:prSet presAssocID="{EE45D13E-DC64-4C04-A2A0-80FCC3941EE1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C4AEC-43AE-4860-ADDF-2D95367E417B}" type="pres">
      <dgm:prSet presAssocID="{EE45D13E-DC64-4C04-A2A0-80FCC3941EE1}" presName="accent_2" presStyleLbl="alignNode1" presStyleIdx="4" presStyleCnt="6"/>
      <dgm:spPr/>
    </dgm:pt>
    <dgm:pt modelId="{E8349020-4806-4228-85EE-EAD2C6AE57AF}" type="pres">
      <dgm:prSet presAssocID="{EE45D13E-DC64-4C04-A2A0-80FCC3941EE1}" presName="accent_3" presStyleLbl="alignNode1" presStyleIdx="5" presStyleCnt="6"/>
      <dgm:spPr/>
    </dgm:pt>
    <dgm:pt modelId="{0EEA8089-FB67-49A7-A0DD-5FAA430CAC47}" type="pres">
      <dgm:prSet presAssocID="{E4659CAA-D3B9-4885-8F33-4592E3B2AA89}" presName="image_3" presStyleCnt="0"/>
      <dgm:spPr/>
    </dgm:pt>
    <dgm:pt modelId="{578946CB-0900-43E9-BB1F-E23719DC6FAE}" type="pres">
      <dgm:prSet presAssocID="{E4659CAA-D3B9-4885-8F33-4592E3B2AA89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5A5DAF51-8B33-4EBA-B31F-CC501A7C5C45}" type="presOf" srcId="{1D9BE01D-515A-4511-9483-050D484B17BC}" destId="{FD8E57F9-64A2-43E0-BA40-4D0B9DBF6BA7}" srcOrd="0" destOrd="0" presId="urn:microsoft.com/office/officeart/2008/layout/BubblePictureList"/>
    <dgm:cxn modelId="{734184D8-6536-42E1-BE5B-D36031FF8F4B}" srcId="{71D24D44-EE74-4695-8D35-755A6EF284A6}" destId="{EE45D13E-DC64-4C04-A2A0-80FCC3941EE1}" srcOrd="2" destOrd="0" parTransId="{7652AF2F-8C54-4F47-90CB-3744A593D65C}" sibTransId="{E4659CAA-D3B9-4885-8F33-4592E3B2AA89}"/>
    <dgm:cxn modelId="{8921A151-70A1-4285-8CFB-192476F9B618}" type="presOf" srcId="{6855EC0D-BEE7-4772-853A-DFB2BB37BDF4}" destId="{A3DBECD9-C900-448D-9C97-900A4E726159}" srcOrd="0" destOrd="0" presId="urn:microsoft.com/office/officeart/2008/layout/BubblePictureList"/>
    <dgm:cxn modelId="{B352DBE1-E486-4EA6-8477-3B5C0DF3ECBF}" srcId="{71D24D44-EE74-4695-8D35-755A6EF284A6}" destId="{CEB4C2F1-E760-4184-9E73-F51C750CDF56}" srcOrd="0" destOrd="0" parTransId="{FECDD148-5404-459D-B1B3-CDA37AC38E9C}" sibTransId="{1D9BE01D-515A-4511-9483-050D484B17BC}"/>
    <dgm:cxn modelId="{9F27DA2E-ED3A-44B6-BFA1-51A84A059B57}" type="presOf" srcId="{E4659CAA-D3B9-4885-8F33-4592E3B2AA89}" destId="{578946CB-0900-43E9-BB1F-E23719DC6FAE}" srcOrd="0" destOrd="0" presId="urn:microsoft.com/office/officeart/2008/layout/BubblePictureList"/>
    <dgm:cxn modelId="{422C6F64-288D-45F2-810C-7EC27B366465}" type="presOf" srcId="{EE45D13E-DC64-4C04-A2A0-80FCC3941EE1}" destId="{3B7CCF7C-D675-4925-B82D-E62540448881}" srcOrd="0" destOrd="0" presId="urn:microsoft.com/office/officeart/2008/layout/BubblePictureList"/>
    <dgm:cxn modelId="{834ED82F-706B-47CF-B369-7B61729FA603}" srcId="{71D24D44-EE74-4695-8D35-755A6EF284A6}" destId="{6855EC0D-BEE7-4772-853A-DFB2BB37BDF4}" srcOrd="1" destOrd="0" parTransId="{846D315A-923F-4BF2-BCC7-7FB138A22CB7}" sibTransId="{787FCA70-6F41-4C26-89EC-FF2088E62F79}"/>
    <dgm:cxn modelId="{3ABEA88F-853E-496A-893E-BB18BE730C56}" type="presOf" srcId="{CEB4C2F1-E760-4184-9E73-F51C750CDF56}" destId="{FC43695C-D847-4FF6-BAB7-A73618E07C11}" srcOrd="0" destOrd="0" presId="urn:microsoft.com/office/officeart/2008/layout/BubblePictureList"/>
    <dgm:cxn modelId="{1B4A0E84-3FD8-4948-BB56-90263EE13ECC}" type="presOf" srcId="{71D24D44-EE74-4695-8D35-755A6EF284A6}" destId="{191DF316-C707-4D63-A949-1EAE2F4424DC}" srcOrd="0" destOrd="0" presId="urn:microsoft.com/office/officeart/2008/layout/BubblePictureList"/>
    <dgm:cxn modelId="{8D1BA0A9-4DEA-4967-AD1D-5B91E1B68E73}" type="presOf" srcId="{787FCA70-6F41-4C26-89EC-FF2088E62F79}" destId="{E846E227-0174-450F-9296-569716A0AF73}" srcOrd="0" destOrd="0" presId="urn:microsoft.com/office/officeart/2008/layout/BubblePictureList"/>
    <dgm:cxn modelId="{E0146B28-AB60-4870-9AE3-5B470AD79089}" type="presParOf" srcId="{191DF316-C707-4D63-A949-1EAE2F4424DC}" destId="{FC43695C-D847-4FF6-BAB7-A73618E07C11}" srcOrd="0" destOrd="0" presId="urn:microsoft.com/office/officeart/2008/layout/BubblePictureList"/>
    <dgm:cxn modelId="{84A9BFBC-9932-49FA-9E75-5D1D2D6CC007}" type="presParOf" srcId="{191DF316-C707-4D63-A949-1EAE2F4424DC}" destId="{1937A616-78C9-43AE-8BED-99F1B6A611ED}" srcOrd="1" destOrd="0" presId="urn:microsoft.com/office/officeart/2008/layout/BubblePictureList"/>
    <dgm:cxn modelId="{C2D5DCEE-51EE-4203-B68D-978D3DCC7C6F}" type="presParOf" srcId="{1937A616-78C9-43AE-8BED-99F1B6A611ED}" destId="{DE43A7E1-1653-4F6C-96F6-49FE9DB58C77}" srcOrd="0" destOrd="0" presId="urn:microsoft.com/office/officeart/2008/layout/BubblePictureList"/>
    <dgm:cxn modelId="{7986E222-E044-48E2-84CD-DFD527F6FBC1}" type="presParOf" srcId="{191DF316-C707-4D63-A949-1EAE2F4424DC}" destId="{6779B1AE-911D-4744-89FB-FD52706481E4}" srcOrd="2" destOrd="0" presId="urn:microsoft.com/office/officeart/2008/layout/BubblePictureList"/>
    <dgm:cxn modelId="{F19C9678-C065-4935-9504-F40FDF788B79}" type="presParOf" srcId="{191DF316-C707-4D63-A949-1EAE2F4424DC}" destId="{6B590A26-FAB2-4FC0-B9D5-880354D2BE17}" srcOrd="3" destOrd="0" presId="urn:microsoft.com/office/officeart/2008/layout/BubblePictureList"/>
    <dgm:cxn modelId="{9AB97E24-8115-4F84-9D05-7DBE2B21FDE7}" type="presParOf" srcId="{6B590A26-FAB2-4FC0-B9D5-880354D2BE17}" destId="{FD8E57F9-64A2-43E0-BA40-4D0B9DBF6BA7}" srcOrd="0" destOrd="0" presId="urn:microsoft.com/office/officeart/2008/layout/BubblePictureList"/>
    <dgm:cxn modelId="{C31CF3A7-1FDA-4FF5-BD8C-FC7371CD99B6}" type="presParOf" srcId="{191DF316-C707-4D63-A949-1EAE2F4424DC}" destId="{A3DBECD9-C900-448D-9C97-900A4E726159}" srcOrd="4" destOrd="0" presId="urn:microsoft.com/office/officeart/2008/layout/BubblePictureList"/>
    <dgm:cxn modelId="{21553BDB-DD8F-4796-8E7B-4771F57DFC46}" type="presParOf" srcId="{191DF316-C707-4D63-A949-1EAE2F4424DC}" destId="{2EE3CD97-C6A7-4FC5-B9E2-E8C574449FED}" srcOrd="5" destOrd="0" presId="urn:microsoft.com/office/officeart/2008/layout/BubblePictureList"/>
    <dgm:cxn modelId="{6FFBCD71-2A1A-4C0D-AA53-5EBF0C3CAB5E}" type="presParOf" srcId="{2EE3CD97-C6A7-4FC5-B9E2-E8C574449FED}" destId="{400539F9-339D-44E8-97D1-4AC6A10253B0}" srcOrd="0" destOrd="0" presId="urn:microsoft.com/office/officeart/2008/layout/BubblePictureList"/>
    <dgm:cxn modelId="{7DE0D92E-850B-4C88-8350-A9BB8B6FD131}" type="presParOf" srcId="{191DF316-C707-4D63-A949-1EAE2F4424DC}" destId="{56D90519-8C3B-47AB-8E5D-7A8220D3E913}" srcOrd="6" destOrd="0" presId="urn:microsoft.com/office/officeart/2008/layout/BubblePictureList"/>
    <dgm:cxn modelId="{02796B81-5A70-4A11-914B-CFDDE666D266}" type="presParOf" srcId="{56D90519-8C3B-47AB-8E5D-7A8220D3E913}" destId="{E846E227-0174-450F-9296-569716A0AF73}" srcOrd="0" destOrd="0" presId="urn:microsoft.com/office/officeart/2008/layout/BubblePictureList"/>
    <dgm:cxn modelId="{23D8A4DD-B71C-4B4E-B18B-1374AC70AAC9}" type="presParOf" srcId="{191DF316-C707-4D63-A949-1EAE2F4424DC}" destId="{FAEC6819-63CB-4466-9882-034417974728}" srcOrd="7" destOrd="0" presId="urn:microsoft.com/office/officeart/2008/layout/BubblePictureList"/>
    <dgm:cxn modelId="{E0AC8C3C-BB0B-4486-8B9F-54053BF6409E}" type="presParOf" srcId="{FAEC6819-63CB-4466-9882-034417974728}" destId="{9F4254D1-8B5F-4344-8EC2-6D248A970DFD}" srcOrd="0" destOrd="0" presId="urn:microsoft.com/office/officeart/2008/layout/BubblePictureList"/>
    <dgm:cxn modelId="{DD7FD208-4DCE-4B67-8FA7-1110F7126FD4}" type="presParOf" srcId="{191DF316-C707-4D63-A949-1EAE2F4424DC}" destId="{3B7CCF7C-D675-4925-B82D-E62540448881}" srcOrd="8" destOrd="0" presId="urn:microsoft.com/office/officeart/2008/layout/BubblePictureList"/>
    <dgm:cxn modelId="{D8E8FC52-7CF2-4B82-AA7B-CEF41545D421}" type="presParOf" srcId="{191DF316-C707-4D63-A949-1EAE2F4424DC}" destId="{8ABC4AEC-43AE-4860-ADDF-2D95367E417B}" srcOrd="9" destOrd="0" presId="urn:microsoft.com/office/officeart/2008/layout/BubblePictureList"/>
    <dgm:cxn modelId="{F4D97C72-F88B-4707-AA48-D7DD91F2CDCA}" type="presParOf" srcId="{191DF316-C707-4D63-A949-1EAE2F4424DC}" destId="{E8349020-4806-4228-85EE-EAD2C6AE57AF}" srcOrd="10" destOrd="0" presId="urn:microsoft.com/office/officeart/2008/layout/BubblePictureList"/>
    <dgm:cxn modelId="{2696E917-04ED-4F80-BCA9-818F4D7CAAFD}" type="presParOf" srcId="{191DF316-C707-4D63-A949-1EAE2F4424DC}" destId="{0EEA8089-FB67-49A7-A0DD-5FAA430CAC47}" srcOrd="11" destOrd="0" presId="urn:microsoft.com/office/officeart/2008/layout/BubblePictureList"/>
    <dgm:cxn modelId="{FAA907DF-375A-48F2-8E76-A1A5DE8926C8}" type="presParOf" srcId="{0EEA8089-FB67-49A7-A0DD-5FAA430CAC47}" destId="{578946CB-0900-43E9-BB1F-E23719DC6FA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E42FCA-0AF7-4B9B-9351-4E1A4F7FF89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234AC-0134-4402-B177-E0FEF96E6A72}">
      <dgm:prSet/>
      <dgm:spPr/>
      <dgm:t>
        <a:bodyPr/>
        <a:lstStyle/>
        <a:p>
          <a:pPr rtl="0"/>
          <a:r>
            <a:rPr lang="uk-UA" dirty="0" smtClean="0"/>
            <a:t>в</a:t>
          </a:r>
          <a:r>
            <a:rPr lang="en-US" dirty="0" smtClean="0"/>
            <a:t> </a:t>
          </a:r>
          <a:r>
            <a:rPr lang="uk-UA" dirty="0" smtClean="0"/>
            <a:t>асинхронному режимі учень може працювати у власному темпі, що складно при синхронному навчанні</a:t>
          </a:r>
          <a:endParaRPr lang="ru-RU" dirty="0"/>
        </a:p>
      </dgm:t>
    </dgm:pt>
    <dgm:pt modelId="{9DFF21E4-C964-47A9-A756-2F4C563183C6}" type="parTrans" cxnId="{8A9ACC63-4557-4839-843B-90294AC25689}">
      <dgm:prSet/>
      <dgm:spPr/>
      <dgm:t>
        <a:bodyPr/>
        <a:lstStyle/>
        <a:p>
          <a:endParaRPr lang="ru-RU"/>
        </a:p>
      </dgm:t>
    </dgm:pt>
    <dgm:pt modelId="{251377E8-9CDE-4D64-BFFB-8B29CABCB7C5}" type="sibTrans" cxnId="{8A9ACC63-4557-4839-843B-90294AC25689}">
      <dgm:prSet/>
      <dgm:spPr/>
      <dgm:t>
        <a:bodyPr/>
        <a:lstStyle/>
        <a:p>
          <a:endParaRPr lang="ru-RU"/>
        </a:p>
      </dgm:t>
    </dgm:pt>
    <dgm:pt modelId="{6DE8A320-FA93-4DA1-9A4E-E0E20FC2C052}" type="pres">
      <dgm:prSet presAssocID="{EAE42FCA-0AF7-4B9B-9351-4E1A4F7FF89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FF3BECB-CB33-49C7-9C25-A84E720C60BD}" type="pres">
      <dgm:prSet presAssocID="{35E234AC-0134-4402-B177-E0FEF96E6A72}" presName="root" presStyleCnt="0">
        <dgm:presLayoutVars>
          <dgm:chMax/>
          <dgm:chPref/>
        </dgm:presLayoutVars>
      </dgm:prSet>
      <dgm:spPr/>
    </dgm:pt>
    <dgm:pt modelId="{59AF9672-CE71-4862-AA96-6E3EF5629628}" type="pres">
      <dgm:prSet presAssocID="{35E234AC-0134-4402-B177-E0FEF96E6A72}" presName="rootComposite" presStyleCnt="0">
        <dgm:presLayoutVars/>
      </dgm:prSet>
      <dgm:spPr/>
    </dgm:pt>
    <dgm:pt modelId="{26669C99-B46F-43FC-82C2-3D0EA164C3D2}" type="pres">
      <dgm:prSet presAssocID="{35E234AC-0134-4402-B177-E0FEF96E6A72}" presName="ParentAccent" presStyleLbl="alignNode1" presStyleIdx="0" presStyleCnt="1"/>
      <dgm:spPr/>
    </dgm:pt>
    <dgm:pt modelId="{CC6AABB5-5AA5-497E-83D1-A2E75E48BAD7}" type="pres">
      <dgm:prSet presAssocID="{35E234AC-0134-4402-B177-E0FEF96E6A72}" presName="ParentSmallAccent" presStyleLbl="fgAcc1" presStyleIdx="0" presStyleCnt="1"/>
      <dgm:spPr/>
    </dgm:pt>
    <dgm:pt modelId="{D43384A0-1804-4D58-9B0B-FF0832A9EEFE}" type="pres">
      <dgm:prSet presAssocID="{35E234AC-0134-4402-B177-E0FEF96E6A72}" presName="Parent" presStyleLbl="revTx" presStyleIdx="0" presStyleCnt="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747B6-4923-46C0-A3EF-3750DB46FF84}" type="pres">
      <dgm:prSet presAssocID="{35E234AC-0134-4402-B177-E0FEF96E6A72}" presName="childShape" presStyleCnt="0">
        <dgm:presLayoutVars>
          <dgm:chMax val="0"/>
          <dgm:chPref val="0"/>
        </dgm:presLayoutVars>
      </dgm:prSet>
      <dgm:spPr/>
    </dgm:pt>
  </dgm:ptLst>
  <dgm:cxnLst>
    <dgm:cxn modelId="{F0E89980-65DA-486D-A0E3-D38DE6EB9743}" type="presOf" srcId="{35E234AC-0134-4402-B177-E0FEF96E6A72}" destId="{D43384A0-1804-4D58-9B0B-FF0832A9EEFE}" srcOrd="0" destOrd="0" presId="urn:microsoft.com/office/officeart/2008/layout/SquareAccentList"/>
    <dgm:cxn modelId="{8A9ACC63-4557-4839-843B-90294AC25689}" srcId="{EAE42FCA-0AF7-4B9B-9351-4E1A4F7FF895}" destId="{35E234AC-0134-4402-B177-E0FEF96E6A72}" srcOrd="0" destOrd="0" parTransId="{9DFF21E4-C964-47A9-A756-2F4C563183C6}" sibTransId="{251377E8-9CDE-4D64-BFFB-8B29CABCB7C5}"/>
    <dgm:cxn modelId="{5CFC14B0-06C8-4ED3-B1E1-9942CF3AC557}" type="presOf" srcId="{EAE42FCA-0AF7-4B9B-9351-4E1A4F7FF895}" destId="{6DE8A320-FA93-4DA1-9A4E-E0E20FC2C052}" srcOrd="0" destOrd="0" presId="urn:microsoft.com/office/officeart/2008/layout/SquareAccentList"/>
    <dgm:cxn modelId="{58CD9E2F-9D2A-4ADE-83E0-79FCAE207FED}" type="presParOf" srcId="{6DE8A320-FA93-4DA1-9A4E-E0E20FC2C052}" destId="{3FF3BECB-CB33-49C7-9C25-A84E720C60BD}" srcOrd="0" destOrd="0" presId="urn:microsoft.com/office/officeart/2008/layout/SquareAccentList"/>
    <dgm:cxn modelId="{3C98ABDA-27B4-4CC5-BECC-4A87A6CB6D47}" type="presParOf" srcId="{3FF3BECB-CB33-49C7-9C25-A84E720C60BD}" destId="{59AF9672-CE71-4862-AA96-6E3EF5629628}" srcOrd="0" destOrd="0" presId="urn:microsoft.com/office/officeart/2008/layout/SquareAccentList"/>
    <dgm:cxn modelId="{3FA79D97-3DED-42ED-ABF6-041443D9C7C3}" type="presParOf" srcId="{59AF9672-CE71-4862-AA96-6E3EF5629628}" destId="{26669C99-B46F-43FC-82C2-3D0EA164C3D2}" srcOrd="0" destOrd="0" presId="urn:microsoft.com/office/officeart/2008/layout/SquareAccentList"/>
    <dgm:cxn modelId="{9CFA1FB0-196F-404F-BB25-856207C2F66B}" type="presParOf" srcId="{59AF9672-CE71-4862-AA96-6E3EF5629628}" destId="{CC6AABB5-5AA5-497E-83D1-A2E75E48BAD7}" srcOrd="1" destOrd="0" presId="urn:microsoft.com/office/officeart/2008/layout/SquareAccentList"/>
    <dgm:cxn modelId="{8B499508-3186-4961-BC08-2C412755C5E7}" type="presParOf" srcId="{59AF9672-CE71-4862-AA96-6E3EF5629628}" destId="{D43384A0-1804-4D58-9B0B-FF0832A9EEFE}" srcOrd="2" destOrd="0" presId="urn:microsoft.com/office/officeart/2008/layout/SquareAccentList"/>
    <dgm:cxn modelId="{4D8148ED-294D-4C2A-9319-DC6F36DB7102}" type="presParOf" srcId="{3FF3BECB-CB33-49C7-9C25-A84E720C60BD}" destId="{ACE747B6-4923-46C0-A3EF-3750DB46FF8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E42FCA-0AF7-4B9B-9351-4E1A4F7FF89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234AC-0134-4402-B177-E0FEF96E6A72}">
      <dgm:prSet custT="1"/>
      <dgm:spPr/>
      <dgm:t>
        <a:bodyPr/>
        <a:lstStyle/>
        <a:p>
          <a:r>
            <a:rPr lang="uk-UA" sz="2000" dirty="0" smtClean="0"/>
            <a:t>у виборі режиму навчання зазвичай оптимальним є змішаний підхід, який може допомогти вчителю об’єднати переваги синхронного та асинхронного режимів, навчання в режимах онлайн та </a:t>
          </a:r>
          <a:r>
            <a:rPr lang="uk-UA" sz="2000" dirty="0" err="1" smtClean="0"/>
            <a:t>офлайн</a:t>
          </a:r>
          <a:endParaRPr lang="ru-RU" sz="2000" dirty="0"/>
        </a:p>
      </dgm:t>
    </dgm:pt>
    <dgm:pt modelId="{9DFF21E4-C964-47A9-A756-2F4C563183C6}" type="parTrans" cxnId="{8A9ACC63-4557-4839-843B-90294AC25689}">
      <dgm:prSet/>
      <dgm:spPr/>
      <dgm:t>
        <a:bodyPr/>
        <a:lstStyle/>
        <a:p>
          <a:endParaRPr lang="ru-RU"/>
        </a:p>
      </dgm:t>
    </dgm:pt>
    <dgm:pt modelId="{251377E8-9CDE-4D64-BFFB-8B29CABCB7C5}" type="sibTrans" cxnId="{8A9ACC63-4557-4839-843B-90294AC25689}">
      <dgm:prSet/>
      <dgm:spPr/>
      <dgm:t>
        <a:bodyPr/>
        <a:lstStyle/>
        <a:p>
          <a:endParaRPr lang="ru-RU"/>
        </a:p>
      </dgm:t>
    </dgm:pt>
    <dgm:pt modelId="{6DE8A320-FA93-4DA1-9A4E-E0E20FC2C052}" type="pres">
      <dgm:prSet presAssocID="{EAE42FCA-0AF7-4B9B-9351-4E1A4F7FF89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FF3BECB-CB33-49C7-9C25-A84E720C60BD}" type="pres">
      <dgm:prSet presAssocID="{35E234AC-0134-4402-B177-E0FEF96E6A72}" presName="root" presStyleCnt="0">
        <dgm:presLayoutVars>
          <dgm:chMax/>
          <dgm:chPref/>
        </dgm:presLayoutVars>
      </dgm:prSet>
      <dgm:spPr/>
    </dgm:pt>
    <dgm:pt modelId="{59AF9672-CE71-4862-AA96-6E3EF5629628}" type="pres">
      <dgm:prSet presAssocID="{35E234AC-0134-4402-B177-E0FEF96E6A72}" presName="rootComposite" presStyleCnt="0">
        <dgm:presLayoutVars/>
      </dgm:prSet>
      <dgm:spPr/>
    </dgm:pt>
    <dgm:pt modelId="{26669C99-B46F-43FC-82C2-3D0EA164C3D2}" type="pres">
      <dgm:prSet presAssocID="{35E234AC-0134-4402-B177-E0FEF96E6A72}" presName="ParentAccent" presStyleLbl="alignNode1" presStyleIdx="0" presStyleCnt="1" custLinFactNeighborX="-5971" custLinFactNeighborY="6042"/>
      <dgm:spPr/>
    </dgm:pt>
    <dgm:pt modelId="{CC6AABB5-5AA5-497E-83D1-A2E75E48BAD7}" type="pres">
      <dgm:prSet presAssocID="{35E234AC-0134-4402-B177-E0FEF96E6A72}" presName="ParentSmallAccent" presStyleLbl="fgAcc1" presStyleIdx="0" presStyleCnt="1"/>
      <dgm:spPr/>
    </dgm:pt>
    <dgm:pt modelId="{D43384A0-1804-4D58-9B0B-FF0832A9EEFE}" type="pres">
      <dgm:prSet presAssocID="{35E234AC-0134-4402-B177-E0FEF96E6A72}" presName="Parent" presStyleLbl="revTx" presStyleIdx="0" presStyleCnt="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747B6-4923-46C0-A3EF-3750DB46FF84}" type="pres">
      <dgm:prSet presAssocID="{35E234AC-0134-4402-B177-E0FEF96E6A72}" presName="childShape" presStyleCnt="0">
        <dgm:presLayoutVars>
          <dgm:chMax val="0"/>
          <dgm:chPref val="0"/>
        </dgm:presLayoutVars>
      </dgm:prSet>
      <dgm:spPr/>
    </dgm:pt>
  </dgm:ptLst>
  <dgm:cxnLst>
    <dgm:cxn modelId="{F0E89980-65DA-486D-A0E3-D38DE6EB9743}" type="presOf" srcId="{35E234AC-0134-4402-B177-E0FEF96E6A72}" destId="{D43384A0-1804-4D58-9B0B-FF0832A9EEFE}" srcOrd="0" destOrd="0" presId="urn:microsoft.com/office/officeart/2008/layout/SquareAccentList"/>
    <dgm:cxn modelId="{8A9ACC63-4557-4839-843B-90294AC25689}" srcId="{EAE42FCA-0AF7-4B9B-9351-4E1A4F7FF895}" destId="{35E234AC-0134-4402-B177-E0FEF96E6A72}" srcOrd="0" destOrd="0" parTransId="{9DFF21E4-C964-47A9-A756-2F4C563183C6}" sibTransId="{251377E8-9CDE-4D64-BFFB-8B29CABCB7C5}"/>
    <dgm:cxn modelId="{5CFC14B0-06C8-4ED3-B1E1-9942CF3AC557}" type="presOf" srcId="{EAE42FCA-0AF7-4B9B-9351-4E1A4F7FF895}" destId="{6DE8A320-FA93-4DA1-9A4E-E0E20FC2C052}" srcOrd="0" destOrd="0" presId="urn:microsoft.com/office/officeart/2008/layout/SquareAccentList"/>
    <dgm:cxn modelId="{58CD9E2F-9D2A-4ADE-83E0-79FCAE207FED}" type="presParOf" srcId="{6DE8A320-FA93-4DA1-9A4E-E0E20FC2C052}" destId="{3FF3BECB-CB33-49C7-9C25-A84E720C60BD}" srcOrd="0" destOrd="0" presId="urn:microsoft.com/office/officeart/2008/layout/SquareAccentList"/>
    <dgm:cxn modelId="{3C98ABDA-27B4-4CC5-BECC-4A87A6CB6D47}" type="presParOf" srcId="{3FF3BECB-CB33-49C7-9C25-A84E720C60BD}" destId="{59AF9672-CE71-4862-AA96-6E3EF5629628}" srcOrd="0" destOrd="0" presId="urn:microsoft.com/office/officeart/2008/layout/SquareAccentList"/>
    <dgm:cxn modelId="{3FA79D97-3DED-42ED-ABF6-041443D9C7C3}" type="presParOf" srcId="{59AF9672-CE71-4862-AA96-6E3EF5629628}" destId="{26669C99-B46F-43FC-82C2-3D0EA164C3D2}" srcOrd="0" destOrd="0" presId="urn:microsoft.com/office/officeart/2008/layout/SquareAccentList"/>
    <dgm:cxn modelId="{9CFA1FB0-196F-404F-BB25-856207C2F66B}" type="presParOf" srcId="{59AF9672-CE71-4862-AA96-6E3EF5629628}" destId="{CC6AABB5-5AA5-497E-83D1-A2E75E48BAD7}" srcOrd="1" destOrd="0" presId="urn:microsoft.com/office/officeart/2008/layout/SquareAccentList"/>
    <dgm:cxn modelId="{8B499508-3186-4961-BC08-2C412755C5E7}" type="presParOf" srcId="{59AF9672-CE71-4862-AA96-6E3EF5629628}" destId="{D43384A0-1804-4D58-9B0B-FF0832A9EEFE}" srcOrd="2" destOrd="0" presId="urn:microsoft.com/office/officeart/2008/layout/SquareAccentList"/>
    <dgm:cxn modelId="{4D8148ED-294D-4C2A-9319-DC6F36DB7102}" type="presParOf" srcId="{3FF3BECB-CB33-49C7-9C25-A84E720C60BD}" destId="{ACE747B6-4923-46C0-A3EF-3750DB46FF8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70616-FCA8-4603-9F35-0EE55044561B}">
      <dsp:nvSpPr>
        <dsp:cNvPr id="0" name=""/>
        <dsp:cNvSpPr/>
      </dsp:nvSpPr>
      <dsp:spPr>
        <a:xfrm>
          <a:off x="490520" y="1150423"/>
          <a:ext cx="5443379" cy="640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A1C7B-16EA-4138-A6BF-79B3F507DB3E}">
      <dsp:nvSpPr>
        <dsp:cNvPr id="0" name=""/>
        <dsp:cNvSpPr/>
      </dsp:nvSpPr>
      <dsp:spPr>
        <a:xfrm>
          <a:off x="490520" y="1390930"/>
          <a:ext cx="399890" cy="399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6FB1A-E0F6-4691-A167-FF3A02C5700E}">
      <dsp:nvSpPr>
        <dsp:cNvPr id="0" name=""/>
        <dsp:cNvSpPr/>
      </dsp:nvSpPr>
      <dsp:spPr>
        <a:xfrm>
          <a:off x="490520" y="0"/>
          <a:ext cx="5443379" cy="1150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0" kern="1200" dirty="0" smtClean="0"/>
            <a:t>Електронна освіта</a:t>
          </a:r>
          <a:endParaRPr lang="ru-RU" sz="4400" b="0" kern="1200" dirty="0"/>
        </a:p>
      </dsp:txBody>
      <dsp:txXfrm>
        <a:off x="490520" y="0"/>
        <a:ext cx="5443379" cy="1150423"/>
      </dsp:txXfrm>
    </dsp:sp>
    <dsp:sp modelId="{3392A3E1-CA2A-4247-90EB-3172C117F1ED}">
      <dsp:nvSpPr>
        <dsp:cNvPr id="0" name=""/>
        <dsp:cNvSpPr/>
      </dsp:nvSpPr>
      <dsp:spPr>
        <a:xfrm>
          <a:off x="490520" y="2323062"/>
          <a:ext cx="399880" cy="399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B95D5-AD9B-42D1-A632-9A5C94F5F41A}">
      <dsp:nvSpPr>
        <dsp:cNvPr id="0" name=""/>
        <dsp:cNvSpPr/>
      </dsp:nvSpPr>
      <dsp:spPr>
        <a:xfrm>
          <a:off x="871557" y="2056941"/>
          <a:ext cx="5062342" cy="93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сприяє оновленню форм, засобів, технологій та методів викладання дисциплін;</a:t>
          </a:r>
          <a:endParaRPr lang="ru-RU" sz="1800" kern="1200" dirty="0"/>
        </a:p>
      </dsp:txBody>
      <dsp:txXfrm>
        <a:off x="871557" y="2056941"/>
        <a:ext cx="5062342" cy="932122"/>
      </dsp:txXfrm>
    </dsp:sp>
    <dsp:sp modelId="{D2EB3D46-D426-4786-9260-8EEC309AA841}">
      <dsp:nvSpPr>
        <dsp:cNvPr id="0" name=""/>
        <dsp:cNvSpPr/>
      </dsp:nvSpPr>
      <dsp:spPr>
        <a:xfrm>
          <a:off x="490520" y="3255185"/>
          <a:ext cx="399880" cy="399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82542-4064-48C5-A4B6-386DA51E6EF7}">
      <dsp:nvSpPr>
        <dsp:cNvPr id="0" name=""/>
        <dsp:cNvSpPr/>
      </dsp:nvSpPr>
      <dsp:spPr>
        <a:xfrm>
          <a:off x="871557" y="2989064"/>
          <a:ext cx="5062342" cy="93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сприяє розширенню доступу до знань для всіх рівнів населення з урахуванням можливості побудови власної програми навчання; </a:t>
          </a:r>
          <a:endParaRPr lang="ru-RU" sz="1800" kern="1200" dirty="0"/>
        </a:p>
      </dsp:txBody>
      <dsp:txXfrm>
        <a:off x="871557" y="2989064"/>
        <a:ext cx="5062342" cy="932122"/>
      </dsp:txXfrm>
    </dsp:sp>
    <dsp:sp modelId="{94452443-4B9D-4074-AE3A-08444F5EEB9C}">
      <dsp:nvSpPr>
        <dsp:cNvPr id="0" name=""/>
        <dsp:cNvSpPr/>
      </dsp:nvSpPr>
      <dsp:spPr>
        <a:xfrm>
          <a:off x="490520" y="4187307"/>
          <a:ext cx="399880" cy="399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EC428-C174-40A1-B653-E3F51ACE9481}">
      <dsp:nvSpPr>
        <dsp:cNvPr id="0" name=""/>
        <dsp:cNvSpPr/>
      </dsp:nvSpPr>
      <dsp:spPr>
        <a:xfrm>
          <a:off x="871557" y="3921186"/>
          <a:ext cx="5062342" cy="93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сприяє формуванню в учнів навичок ХХІ століття</a:t>
          </a:r>
          <a:endParaRPr lang="ru-RU" sz="1800" kern="1200" dirty="0"/>
        </a:p>
      </dsp:txBody>
      <dsp:txXfrm>
        <a:off x="871557" y="3921186"/>
        <a:ext cx="5062342" cy="9321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86671-76E1-45AB-A995-15EE07DC732A}">
      <dsp:nvSpPr>
        <dsp:cNvPr id="0" name=""/>
        <dsp:cNvSpPr/>
      </dsp:nvSpPr>
      <dsp:spPr>
        <a:xfrm>
          <a:off x="0" y="0"/>
          <a:ext cx="10786872" cy="19519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0CCBA-67A7-4E3D-A769-AF82292D9FCF}">
      <dsp:nvSpPr>
        <dsp:cNvPr id="0" name=""/>
        <dsp:cNvSpPr/>
      </dsp:nvSpPr>
      <dsp:spPr>
        <a:xfrm>
          <a:off x="323606" y="260261"/>
          <a:ext cx="3168643" cy="1431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D3F54-70D5-4EBB-A5C5-06AE8BDD8FFD}">
      <dsp:nvSpPr>
        <dsp:cNvPr id="0" name=""/>
        <dsp:cNvSpPr/>
      </dsp:nvSpPr>
      <dsp:spPr>
        <a:xfrm rot="10800000">
          <a:off x="323606" y="1951958"/>
          <a:ext cx="3168643" cy="238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є класичним видом навчання, де використовується підхід, який має назву «обличчям до обличчя» </a:t>
          </a:r>
          <a:endParaRPr lang="ru-RU" sz="1800" kern="1200"/>
        </a:p>
      </dsp:txBody>
      <dsp:txXfrm rot="10800000">
        <a:off x="396975" y="1951958"/>
        <a:ext cx="3021905" cy="2312357"/>
      </dsp:txXfrm>
    </dsp:sp>
    <dsp:sp modelId="{E12531F7-1490-4E45-AC30-5F89DCA9F008}">
      <dsp:nvSpPr>
        <dsp:cNvPr id="0" name=""/>
        <dsp:cNvSpPr/>
      </dsp:nvSpPr>
      <dsp:spPr>
        <a:xfrm>
          <a:off x="3809114" y="260261"/>
          <a:ext cx="3168643" cy="1431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1E93C-DC70-47EA-BC5D-C50FB2BA4A7B}">
      <dsp:nvSpPr>
        <dsp:cNvPr id="0" name=""/>
        <dsp:cNvSpPr/>
      </dsp:nvSpPr>
      <dsp:spPr>
        <a:xfrm rot="10800000">
          <a:off x="3809114" y="1951958"/>
          <a:ext cx="3168643" cy="238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при такому підході викладач самостійно вирішує в кожному конкретному випадку, чи необхідно поєднувати звичайне (класичне) навчання з навчанням в онлайн режимі </a:t>
          </a:r>
          <a:endParaRPr lang="ru-RU" sz="1800" kern="1200" dirty="0"/>
        </a:p>
      </dsp:txBody>
      <dsp:txXfrm rot="10800000">
        <a:off x="3882483" y="1951958"/>
        <a:ext cx="3021905" cy="2312357"/>
      </dsp:txXfrm>
    </dsp:sp>
    <dsp:sp modelId="{F634264E-A21F-4657-8556-36C3B7D5DE38}">
      <dsp:nvSpPr>
        <dsp:cNvPr id="0" name=""/>
        <dsp:cNvSpPr/>
      </dsp:nvSpPr>
      <dsp:spPr>
        <a:xfrm>
          <a:off x="7294622" y="260261"/>
          <a:ext cx="3168643" cy="1431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3C333-93D3-48A6-9646-237B78B8B877}">
      <dsp:nvSpPr>
        <dsp:cNvPr id="0" name=""/>
        <dsp:cNvSpPr/>
      </dsp:nvSpPr>
      <dsp:spPr>
        <a:xfrm rot="10800000">
          <a:off x="7294622" y="1951958"/>
          <a:ext cx="3168643" cy="238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Перевагою такого виду навчання є індивідуальний підхід до кожного учня та можливість працювати кожному учню в індивідуальному темпі. </a:t>
          </a:r>
          <a:endParaRPr lang="ru-RU" sz="1800" kern="1200" dirty="0"/>
        </a:p>
      </dsp:txBody>
      <dsp:txXfrm rot="10800000">
        <a:off x="7367991" y="1951958"/>
        <a:ext cx="3021905" cy="23123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0C689-CECD-4339-B8E7-4EE2554E1EEB}">
      <dsp:nvSpPr>
        <dsp:cNvPr id="0" name=""/>
        <dsp:cNvSpPr/>
      </dsp:nvSpPr>
      <dsp:spPr>
        <a:xfrm rot="5400000">
          <a:off x="5679422" y="-1705728"/>
          <a:ext cx="2481208" cy="651296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інтегрує синхронні та асинхронні комунікаційні технології, формальне та неформальне навчання, друковані та електронні навчальні матеріали, </a:t>
          </a:r>
          <a:r>
            <a:rPr lang="uk-UA" sz="2000" kern="1200" dirty="0" err="1" smtClean="0"/>
            <a:t>онлайнову</a:t>
          </a:r>
          <a:r>
            <a:rPr lang="uk-UA" sz="2000" kern="1200" dirty="0" smtClean="0"/>
            <a:t> та </a:t>
          </a:r>
          <a:r>
            <a:rPr lang="uk-UA" sz="2000" kern="1200" dirty="0" err="1" smtClean="0"/>
            <a:t>оффлайнову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фасилітацію</a:t>
          </a:r>
          <a:r>
            <a:rPr lang="uk-UA" sz="2000" kern="1200" dirty="0" smtClean="0"/>
            <a:t>, забезпечуючи умови для створення якісних інтерактивних навчальних матеріалів для самонавчання та неперервної підтримки процесу навчання</a:t>
          </a:r>
          <a:endParaRPr lang="ru-RU" sz="2000" kern="1200" dirty="0"/>
        </a:p>
      </dsp:txBody>
      <dsp:txXfrm rot="-5400000">
        <a:off x="3663544" y="431273"/>
        <a:ext cx="6391843" cy="2238962"/>
      </dsp:txXfrm>
    </dsp:sp>
    <dsp:sp modelId="{4356A151-F931-4A0F-89BD-1AED7DC62F0E}">
      <dsp:nvSpPr>
        <dsp:cNvPr id="0" name=""/>
        <dsp:cNvSpPr/>
      </dsp:nvSpPr>
      <dsp:spPr>
        <a:xfrm>
          <a:off x="0" y="0"/>
          <a:ext cx="3663543" cy="31015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baseline="0" dirty="0" smtClean="0"/>
            <a:t>Змішане (комбіноване) навчання</a:t>
          </a:r>
          <a:endParaRPr lang="ru-RU" sz="2800" kern="1200" dirty="0"/>
        </a:p>
      </dsp:txBody>
      <dsp:txXfrm>
        <a:off x="151403" y="151403"/>
        <a:ext cx="3360737" cy="27987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BE494-B479-402B-AFDC-A867E1C81670}">
      <dsp:nvSpPr>
        <dsp:cNvPr id="0" name=""/>
        <dsp:cNvSpPr/>
      </dsp:nvSpPr>
      <dsp:spPr>
        <a:xfrm>
          <a:off x="742945" y="26"/>
          <a:ext cx="5326769" cy="23950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При застосуванні змішаного навчання учень навчається принаймні частково через онлайн доступ до навчального контенту та інструкцій, з певними елементами контролю знань учня незалежно від часу, місця, послідовності викладу матеріалу або темпу його подачі</a:t>
          </a:r>
          <a:endParaRPr lang="ru-RU" sz="2200" kern="1200" dirty="0"/>
        </a:p>
      </dsp:txBody>
      <dsp:txXfrm>
        <a:off x="742945" y="26"/>
        <a:ext cx="5326769" cy="23950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7B308-5234-44A0-BD95-384DF0CC55E4}">
      <dsp:nvSpPr>
        <dsp:cNvPr id="0" name=""/>
        <dsp:cNvSpPr/>
      </dsp:nvSpPr>
      <dsp:spPr>
        <a:xfrm>
          <a:off x="0" y="1744141"/>
          <a:ext cx="8128000" cy="325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728980" rIns="630823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мобільності учнів і вчителів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рівного доступу до освітніх систем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надання якісної освіти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принцип формування структури та реалізації освітніх послуг</a:t>
          </a:r>
          <a:endParaRPr lang="ru-RU" sz="3000" kern="1200" dirty="0"/>
        </a:p>
      </dsp:txBody>
      <dsp:txXfrm>
        <a:off x="0" y="1744141"/>
        <a:ext cx="8128000" cy="3252375"/>
      </dsp:txXfrm>
    </dsp:sp>
    <dsp:sp modelId="{49C1B26A-8A4A-4B8C-8F7F-05D143BE873C}">
      <dsp:nvSpPr>
        <dsp:cNvPr id="0" name=""/>
        <dsp:cNvSpPr/>
      </dsp:nvSpPr>
      <dsp:spPr>
        <a:xfrm>
          <a:off x="406400" y="1227541"/>
          <a:ext cx="5689600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Принципи відкритої освіти</a:t>
          </a:r>
          <a:endParaRPr lang="ru-RU" sz="3500" kern="1200" dirty="0"/>
        </a:p>
      </dsp:txBody>
      <dsp:txXfrm>
        <a:off x="456837" y="1277978"/>
        <a:ext cx="5588726" cy="9323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8A1FB-3300-47FB-A820-7115DE669DE4}">
      <dsp:nvSpPr>
        <dsp:cNvPr id="0" name=""/>
        <dsp:cNvSpPr/>
      </dsp:nvSpPr>
      <dsp:spPr>
        <a:xfrm>
          <a:off x="1943107" y="2800753"/>
          <a:ext cx="1792272" cy="17922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Електронні засоби навчального призначення</a:t>
          </a:r>
          <a:endParaRPr lang="ru-RU" sz="1700" b="1" kern="1200" dirty="0"/>
        </a:p>
      </dsp:txBody>
      <dsp:txXfrm>
        <a:off x="2205579" y="3063225"/>
        <a:ext cx="1267328" cy="1267328"/>
      </dsp:txXfrm>
    </dsp:sp>
    <dsp:sp modelId="{8F729674-680B-4560-93F5-3166809CE0D2}">
      <dsp:nvSpPr>
        <dsp:cNvPr id="0" name=""/>
        <dsp:cNvSpPr/>
      </dsp:nvSpPr>
      <dsp:spPr>
        <a:xfrm rot="12900000">
          <a:off x="722992" y="2465192"/>
          <a:ext cx="1443904" cy="5107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CA2060-1A07-43A8-A610-9AA9BDEB2A16}">
      <dsp:nvSpPr>
        <dsp:cNvPr id="0" name=""/>
        <dsp:cNvSpPr/>
      </dsp:nvSpPr>
      <dsp:spPr>
        <a:xfrm>
          <a:off x="2226" y="1625432"/>
          <a:ext cx="1702659" cy="1362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Інформаційні </a:t>
          </a:r>
          <a:endParaRPr lang="ru-RU" sz="2100" kern="1200" dirty="0"/>
        </a:p>
      </dsp:txBody>
      <dsp:txXfrm>
        <a:off x="42121" y="1665327"/>
        <a:ext cx="1622869" cy="1282337"/>
      </dsp:txXfrm>
    </dsp:sp>
    <dsp:sp modelId="{2C67DAFF-FD69-4857-BD47-1AF8874D7BB3}">
      <dsp:nvSpPr>
        <dsp:cNvPr id="0" name=""/>
        <dsp:cNvSpPr/>
      </dsp:nvSpPr>
      <dsp:spPr>
        <a:xfrm rot="16200000">
          <a:off x="2117291" y="1739365"/>
          <a:ext cx="1443904" cy="5107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1DC8E-7B6B-43E2-A48F-02399295C32D}">
      <dsp:nvSpPr>
        <dsp:cNvPr id="0" name=""/>
        <dsp:cNvSpPr/>
      </dsp:nvSpPr>
      <dsp:spPr>
        <a:xfrm>
          <a:off x="1987914" y="591748"/>
          <a:ext cx="1702659" cy="1362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Дидактичні </a:t>
          </a:r>
          <a:endParaRPr lang="ru-RU" sz="2100" kern="1200" dirty="0"/>
        </a:p>
      </dsp:txBody>
      <dsp:txXfrm>
        <a:off x="2027809" y="631643"/>
        <a:ext cx="1622869" cy="1282337"/>
      </dsp:txXfrm>
    </dsp:sp>
    <dsp:sp modelId="{12A7D7D0-7C60-4F6C-986F-69EF03628BF4}">
      <dsp:nvSpPr>
        <dsp:cNvPr id="0" name=""/>
        <dsp:cNvSpPr/>
      </dsp:nvSpPr>
      <dsp:spPr>
        <a:xfrm rot="19500000">
          <a:off x="3511591" y="2465192"/>
          <a:ext cx="1443904" cy="5107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5B9523-8D16-494D-8856-8D24DC8CEC25}">
      <dsp:nvSpPr>
        <dsp:cNvPr id="0" name=""/>
        <dsp:cNvSpPr/>
      </dsp:nvSpPr>
      <dsp:spPr>
        <a:xfrm>
          <a:off x="3973602" y="1625432"/>
          <a:ext cx="1702659" cy="1362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Технічні</a:t>
          </a:r>
          <a:endParaRPr lang="ru-RU" sz="2100" kern="1200" dirty="0"/>
        </a:p>
      </dsp:txBody>
      <dsp:txXfrm>
        <a:off x="4013497" y="1665327"/>
        <a:ext cx="1622869" cy="12823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75440-F0B2-4CBB-AD7D-AE4BE3A6D294}">
      <dsp:nvSpPr>
        <dsp:cNvPr id="0" name=""/>
        <dsp:cNvSpPr/>
      </dsp:nvSpPr>
      <dsp:spPr>
        <a:xfrm>
          <a:off x="657567" y="0"/>
          <a:ext cx="7452436" cy="327088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37631-486B-4AC5-9F29-D3455FA4D1EC}">
      <dsp:nvSpPr>
        <dsp:cNvPr id="0" name=""/>
        <dsp:cNvSpPr/>
      </dsp:nvSpPr>
      <dsp:spPr>
        <a:xfrm>
          <a:off x="9418" y="981265"/>
          <a:ext cx="2822062" cy="1308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smtClean="0"/>
            <a:t>електронний підручник </a:t>
          </a:r>
          <a:endParaRPr lang="ru-RU" sz="3300" kern="1200"/>
        </a:p>
      </dsp:txBody>
      <dsp:txXfrm>
        <a:off x="73287" y="1045134"/>
        <a:ext cx="2694324" cy="1180616"/>
      </dsp:txXfrm>
    </dsp:sp>
    <dsp:sp modelId="{8C055A21-8658-471C-9006-488587C17E94}">
      <dsp:nvSpPr>
        <dsp:cNvPr id="0" name=""/>
        <dsp:cNvSpPr/>
      </dsp:nvSpPr>
      <dsp:spPr>
        <a:xfrm>
          <a:off x="2972754" y="981265"/>
          <a:ext cx="2822062" cy="13083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smtClean="0"/>
            <a:t>електронна бібліотека </a:t>
          </a:r>
          <a:endParaRPr lang="ru-RU" sz="3300" kern="1200"/>
        </a:p>
      </dsp:txBody>
      <dsp:txXfrm>
        <a:off x="3036623" y="1045134"/>
        <a:ext cx="2694324" cy="1180616"/>
      </dsp:txXfrm>
    </dsp:sp>
    <dsp:sp modelId="{FE6F9177-17BD-4CF1-8DC0-AFE9F417C05B}">
      <dsp:nvSpPr>
        <dsp:cNvPr id="0" name=""/>
        <dsp:cNvSpPr/>
      </dsp:nvSpPr>
      <dsp:spPr>
        <a:xfrm>
          <a:off x="5936091" y="981265"/>
          <a:ext cx="2822062" cy="1308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smtClean="0"/>
            <a:t>Інтернет </a:t>
          </a:r>
          <a:endParaRPr lang="ru-RU" sz="3300" kern="1200"/>
        </a:p>
      </dsp:txBody>
      <dsp:txXfrm>
        <a:off x="5999960" y="1045134"/>
        <a:ext cx="2694324" cy="1180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B4659-38FC-4AEE-8639-FEE934EC0F91}">
      <dsp:nvSpPr>
        <dsp:cNvPr id="0" name=""/>
        <dsp:cNvSpPr/>
      </dsp:nvSpPr>
      <dsp:spPr>
        <a:xfrm>
          <a:off x="256803" y="988294"/>
          <a:ext cx="979436" cy="97943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BE87519-6095-4F1D-84E8-E2C6AF096FE7}">
      <dsp:nvSpPr>
        <dsp:cNvPr id="0" name=""/>
        <dsp:cNvSpPr/>
      </dsp:nvSpPr>
      <dsp:spPr>
        <a:xfrm>
          <a:off x="746521" y="988294"/>
          <a:ext cx="5225653" cy="97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dirty="0" err="1" smtClean="0"/>
            <a:t>англ</a:t>
          </a:r>
          <a:r>
            <a:rPr lang="uk-UA" sz="2200" i="1" kern="1200" dirty="0" smtClean="0"/>
            <a:t>. E-</a:t>
          </a:r>
          <a:r>
            <a:rPr lang="uk-UA" sz="2200" i="1" kern="1200" dirty="0" err="1" smtClean="0"/>
            <a:t>Learning</a:t>
          </a:r>
          <a:r>
            <a:rPr lang="uk-UA" sz="2200" i="1" kern="1200" dirty="0" smtClean="0"/>
            <a:t>, скорочення від </a:t>
          </a:r>
          <a:r>
            <a:rPr lang="uk-UA" sz="2200" i="1" kern="1200" dirty="0" err="1" smtClean="0"/>
            <a:t>англ</a:t>
          </a:r>
          <a:r>
            <a:rPr lang="uk-UA" sz="2200" i="1" kern="1200" dirty="0" smtClean="0"/>
            <a:t>. </a:t>
          </a:r>
          <a:r>
            <a:rPr lang="uk-UA" sz="2200" i="1" kern="1200" dirty="0" err="1" smtClean="0"/>
            <a:t>Electronic</a:t>
          </a:r>
          <a:r>
            <a:rPr lang="uk-UA" sz="2200" i="1" kern="1200" dirty="0" smtClean="0"/>
            <a:t> </a:t>
          </a:r>
          <a:r>
            <a:rPr lang="uk-UA" sz="2200" i="1" kern="1200" dirty="0" err="1" smtClean="0"/>
            <a:t>Learning</a:t>
          </a:r>
          <a:endParaRPr lang="ru-RU" sz="2200" kern="1200" dirty="0"/>
        </a:p>
      </dsp:txBody>
      <dsp:txXfrm>
        <a:off x="746521" y="988294"/>
        <a:ext cx="5225653" cy="979436"/>
      </dsp:txXfrm>
    </dsp:sp>
    <dsp:sp modelId="{AAFC2048-442F-4312-80AB-BE78691A70BA}">
      <dsp:nvSpPr>
        <dsp:cNvPr id="0" name=""/>
        <dsp:cNvSpPr/>
      </dsp:nvSpPr>
      <dsp:spPr>
        <a:xfrm>
          <a:off x="256803" y="1967731"/>
          <a:ext cx="979436" cy="9794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E197E9F-E1F2-4B37-A656-776F46ED6E04}">
      <dsp:nvSpPr>
        <dsp:cNvPr id="0" name=""/>
        <dsp:cNvSpPr/>
      </dsp:nvSpPr>
      <dsp:spPr>
        <a:xfrm>
          <a:off x="746521" y="1967731"/>
          <a:ext cx="5225653" cy="97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навчання, побудоване з використанням інформаційних і телекомунікаційних технологій</a:t>
          </a:r>
          <a:endParaRPr lang="ru-RU" sz="2200" kern="1200" dirty="0"/>
        </a:p>
      </dsp:txBody>
      <dsp:txXfrm>
        <a:off x="746521" y="1967731"/>
        <a:ext cx="5225653" cy="979436"/>
      </dsp:txXfrm>
    </dsp:sp>
    <dsp:sp modelId="{97CED5C7-6D78-42C4-805B-130A7AEB733E}">
      <dsp:nvSpPr>
        <dsp:cNvPr id="0" name=""/>
        <dsp:cNvSpPr/>
      </dsp:nvSpPr>
      <dsp:spPr>
        <a:xfrm>
          <a:off x="256803" y="2947168"/>
          <a:ext cx="979436" cy="97943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504D997-1705-43F2-81E5-CB3710A18647}">
      <dsp:nvSpPr>
        <dsp:cNvPr id="0" name=""/>
        <dsp:cNvSpPr/>
      </dsp:nvSpPr>
      <dsp:spPr>
        <a:xfrm>
          <a:off x="746521" y="2947168"/>
          <a:ext cx="5225653" cy="97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Е-</a:t>
          </a:r>
          <a:r>
            <a:rPr lang="uk-UA" sz="2200" kern="1200" dirty="0" err="1" smtClean="0"/>
            <a:t>Learning</a:t>
          </a:r>
          <a:r>
            <a:rPr lang="uk-UA" sz="2200" kern="1200" dirty="0" smtClean="0"/>
            <a:t> – навчання за допомогою Інтернет і мультимедіа</a:t>
          </a:r>
          <a:endParaRPr lang="ru-RU" sz="2200" kern="1200" dirty="0"/>
        </a:p>
      </dsp:txBody>
      <dsp:txXfrm>
        <a:off x="746521" y="2947168"/>
        <a:ext cx="5225653" cy="979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C4405-4AA1-478B-BC18-A793AE0C2192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47395F-B0DF-43B7-A616-B9AA36D00CD4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59E9F-05C6-4641-B35A-E72CA01417EB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E54991-36A7-47AA-B7B6-4E4E859234FA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F303D9-299A-4E43-82CA-8EB3AAE30FFA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904338-5560-4663-989B-3FB5972A455C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CFA9E0-291C-41E6-9853-6108177AC55F}">
      <dsp:nvSpPr>
        <dsp:cNvPr id="0" name=""/>
        <dsp:cNvSpPr/>
      </dsp:nvSpPr>
      <dsp:spPr>
        <a:xfrm>
          <a:off x="3714690" y="2171640"/>
          <a:ext cx="2314693" cy="2314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Електронне навчання</a:t>
          </a:r>
          <a:endParaRPr lang="ru-RU" sz="2500" kern="1200" dirty="0"/>
        </a:p>
      </dsp:txBody>
      <dsp:txXfrm>
        <a:off x="4053669" y="2510619"/>
        <a:ext cx="1636735" cy="1636735"/>
      </dsp:txXfrm>
    </dsp:sp>
    <dsp:sp modelId="{D9351707-39B0-43C9-9373-D6153BC976A4}">
      <dsp:nvSpPr>
        <dsp:cNvPr id="0" name=""/>
        <dsp:cNvSpPr/>
      </dsp:nvSpPr>
      <dsp:spPr>
        <a:xfrm>
          <a:off x="4061894" y="1651"/>
          <a:ext cx="1620285" cy="16202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Дистанційне навчання</a:t>
          </a:r>
          <a:endParaRPr lang="ru-RU" sz="1300" kern="1200" dirty="0"/>
        </a:p>
      </dsp:txBody>
      <dsp:txXfrm>
        <a:off x="4299179" y="238936"/>
        <a:ext cx="1145715" cy="1145715"/>
      </dsp:txXfrm>
    </dsp:sp>
    <dsp:sp modelId="{15DAEE80-CB98-4D58-A47B-7C7300CA7F63}">
      <dsp:nvSpPr>
        <dsp:cNvPr id="0" name=""/>
        <dsp:cNvSpPr/>
      </dsp:nvSpPr>
      <dsp:spPr>
        <a:xfrm>
          <a:off x="6241847" y="1260248"/>
          <a:ext cx="1620285" cy="162028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Мережеве навчання</a:t>
          </a:r>
          <a:endParaRPr lang="ru-RU" sz="1300" kern="1200" dirty="0"/>
        </a:p>
      </dsp:txBody>
      <dsp:txXfrm>
        <a:off x="6479132" y="1497533"/>
        <a:ext cx="1145715" cy="1145715"/>
      </dsp:txXfrm>
    </dsp:sp>
    <dsp:sp modelId="{0C0F8B1C-0A5A-4DCF-B95B-964FCBACB8F1}">
      <dsp:nvSpPr>
        <dsp:cNvPr id="0" name=""/>
        <dsp:cNvSpPr/>
      </dsp:nvSpPr>
      <dsp:spPr>
        <a:xfrm>
          <a:off x="6241847" y="3777441"/>
          <a:ext cx="1620285" cy="162028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Віртуальне навчання </a:t>
          </a:r>
          <a:endParaRPr lang="ru-RU" sz="1300" kern="1200" dirty="0"/>
        </a:p>
      </dsp:txBody>
      <dsp:txXfrm>
        <a:off x="6479132" y="4014726"/>
        <a:ext cx="1145715" cy="1145715"/>
      </dsp:txXfrm>
    </dsp:sp>
    <dsp:sp modelId="{DB3FC199-56B1-41EC-9AEC-8704F3105DA2}">
      <dsp:nvSpPr>
        <dsp:cNvPr id="0" name=""/>
        <dsp:cNvSpPr/>
      </dsp:nvSpPr>
      <dsp:spPr>
        <a:xfrm>
          <a:off x="4061894" y="5036038"/>
          <a:ext cx="1620285" cy="162028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Навчання із застосуванням комп'ютерів </a:t>
          </a:r>
          <a:endParaRPr lang="ru-RU" sz="1300" kern="1200" dirty="0"/>
        </a:p>
      </dsp:txBody>
      <dsp:txXfrm>
        <a:off x="4299179" y="5273323"/>
        <a:ext cx="1145715" cy="1145715"/>
      </dsp:txXfrm>
    </dsp:sp>
    <dsp:sp modelId="{6B3B4276-44A5-4D99-AB74-3893DD3D38E8}">
      <dsp:nvSpPr>
        <dsp:cNvPr id="0" name=""/>
        <dsp:cNvSpPr/>
      </dsp:nvSpPr>
      <dsp:spPr>
        <a:xfrm>
          <a:off x="1881940" y="3777441"/>
          <a:ext cx="1620285" cy="16202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Мультимедійне навчання</a:t>
          </a:r>
          <a:endParaRPr lang="ru-RU" sz="1300" kern="1200" dirty="0"/>
        </a:p>
      </dsp:txBody>
      <dsp:txXfrm>
        <a:off x="2119225" y="4014726"/>
        <a:ext cx="1145715" cy="1145715"/>
      </dsp:txXfrm>
    </dsp:sp>
    <dsp:sp modelId="{BE9F3FE0-5254-4EF7-AF5D-AF8B9593CF0D}">
      <dsp:nvSpPr>
        <dsp:cNvPr id="0" name=""/>
        <dsp:cNvSpPr/>
      </dsp:nvSpPr>
      <dsp:spPr>
        <a:xfrm>
          <a:off x="1881940" y="1260248"/>
          <a:ext cx="1620285" cy="16202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Мобільне навчання </a:t>
          </a:r>
          <a:endParaRPr lang="ru-RU" sz="1300" kern="1200" dirty="0"/>
        </a:p>
      </dsp:txBody>
      <dsp:txXfrm>
        <a:off x="2119225" y="1497533"/>
        <a:ext cx="1145715" cy="1145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0EAD5-C19F-4513-8AA4-205DBE3D7821}">
      <dsp:nvSpPr>
        <dsp:cNvPr id="0" name=""/>
        <dsp:cNvSpPr/>
      </dsp:nvSpPr>
      <dsp:spPr>
        <a:xfrm>
          <a:off x="3937000" y="2256261"/>
          <a:ext cx="2793999" cy="664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072"/>
              </a:lnTo>
              <a:lnTo>
                <a:pt x="2793999" y="453072"/>
              </a:lnTo>
              <a:lnTo>
                <a:pt x="2793999" y="66484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D8FE-F52A-4FA0-9F13-30202C958D09}">
      <dsp:nvSpPr>
        <dsp:cNvPr id="0" name=""/>
        <dsp:cNvSpPr/>
      </dsp:nvSpPr>
      <dsp:spPr>
        <a:xfrm>
          <a:off x="3891280" y="2256261"/>
          <a:ext cx="91440" cy="664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84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4E62B-B86C-402C-8F3B-663EFD0EDD37}">
      <dsp:nvSpPr>
        <dsp:cNvPr id="0" name=""/>
        <dsp:cNvSpPr/>
      </dsp:nvSpPr>
      <dsp:spPr>
        <a:xfrm>
          <a:off x="1143000" y="2256261"/>
          <a:ext cx="2793999" cy="664844"/>
        </a:xfrm>
        <a:custGeom>
          <a:avLst/>
          <a:gdLst/>
          <a:ahLst/>
          <a:cxnLst/>
          <a:rect l="0" t="0" r="0" b="0"/>
          <a:pathLst>
            <a:path>
              <a:moveTo>
                <a:pt x="2793999" y="0"/>
              </a:moveTo>
              <a:lnTo>
                <a:pt x="2793999" y="453072"/>
              </a:lnTo>
              <a:lnTo>
                <a:pt x="0" y="453072"/>
              </a:lnTo>
              <a:lnTo>
                <a:pt x="0" y="66484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9A664-998F-4A84-8B93-1793E2819A1D}">
      <dsp:nvSpPr>
        <dsp:cNvPr id="0" name=""/>
        <dsp:cNvSpPr/>
      </dsp:nvSpPr>
      <dsp:spPr>
        <a:xfrm>
          <a:off x="2794000" y="804651"/>
          <a:ext cx="2285999" cy="14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4DE95-42A2-4B92-80AC-8A9CA900925E}">
      <dsp:nvSpPr>
        <dsp:cNvPr id="0" name=""/>
        <dsp:cNvSpPr/>
      </dsp:nvSpPr>
      <dsp:spPr>
        <a:xfrm>
          <a:off x="3048000" y="1045951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Електронне навчання </a:t>
          </a:r>
          <a:endParaRPr lang="ru-RU" sz="3100" kern="1200" dirty="0"/>
        </a:p>
      </dsp:txBody>
      <dsp:txXfrm>
        <a:off x="3090516" y="1088467"/>
        <a:ext cx="2200967" cy="1366577"/>
      </dsp:txXfrm>
    </dsp:sp>
    <dsp:sp modelId="{93291FA8-B4DC-492C-A132-3D34A527B62B}">
      <dsp:nvSpPr>
        <dsp:cNvPr id="0" name=""/>
        <dsp:cNvSpPr/>
      </dsp:nvSpPr>
      <dsp:spPr>
        <a:xfrm>
          <a:off x="0" y="2921105"/>
          <a:ext cx="2285999" cy="14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F48735-C8B7-4DC2-AA5A-72052C204818}">
      <dsp:nvSpPr>
        <dsp:cNvPr id="0" name=""/>
        <dsp:cNvSpPr/>
      </dsp:nvSpPr>
      <dsp:spPr>
        <a:xfrm>
          <a:off x="254000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Синхронне</a:t>
          </a:r>
          <a:endParaRPr lang="ru-RU" sz="2400" kern="1200" dirty="0"/>
        </a:p>
      </dsp:txBody>
      <dsp:txXfrm>
        <a:off x="296516" y="3204922"/>
        <a:ext cx="2200967" cy="1366577"/>
      </dsp:txXfrm>
    </dsp:sp>
    <dsp:sp modelId="{2321BD9F-B7B2-431E-B7B5-C9558353E3AF}">
      <dsp:nvSpPr>
        <dsp:cNvPr id="0" name=""/>
        <dsp:cNvSpPr/>
      </dsp:nvSpPr>
      <dsp:spPr>
        <a:xfrm>
          <a:off x="2794000" y="2921105"/>
          <a:ext cx="2285999" cy="14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DD1EAA-BAF5-430E-906E-E4B525E414F4}">
      <dsp:nvSpPr>
        <dsp:cNvPr id="0" name=""/>
        <dsp:cNvSpPr/>
      </dsp:nvSpPr>
      <dsp:spPr>
        <a:xfrm>
          <a:off x="3048000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Асинхронне</a:t>
          </a:r>
          <a:endParaRPr lang="ru-RU" sz="2400" kern="1200" dirty="0"/>
        </a:p>
      </dsp:txBody>
      <dsp:txXfrm>
        <a:off x="3090516" y="3204922"/>
        <a:ext cx="2200967" cy="1366577"/>
      </dsp:txXfrm>
    </dsp:sp>
    <dsp:sp modelId="{585943BE-3924-4FDA-AA41-592753A565DE}">
      <dsp:nvSpPr>
        <dsp:cNvPr id="0" name=""/>
        <dsp:cNvSpPr/>
      </dsp:nvSpPr>
      <dsp:spPr>
        <a:xfrm>
          <a:off x="5587999" y="2921105"/>
          <a:ext cx="2285999" cy="14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29B55D-6D93-4EFE-BF3E-A9CA71AE25DE}">
      <dsp:nvSpPr>
        <dsp:cNvPr id="0" name=""/>
        <dsp:cNvSpPr/>
      </dsp:nvSpPr>
      <dsp:spPr>
        <a:xfrm>
          <a:off x="5841999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Не мережеве</a:t>
          </a:r>
          <a:endParaRPr lang="ru-RU" sz="2400" kern="1200" dirty="0"/>
        </a:p>
      </dsp:txBody>
      <dsp:txXfrm>
        <a:off x="5884515" y="3204922"/>
        <a:ext cx="2200967" cy="1366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40B6E-C07B-41A7-A955-12683BE66564}">
      <dsp:nvSpPr>
        <dsp:cNvPr id="0" name=""/>
        <dsp:cNvSpPr/>
      </dsp:nvSpPr>
      <dsp:spPr>
        <a:xfrm>
          <a:off x="120056" y="2652"/>
          <a:ext cx="2589671" cy="1553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дозволяє співпрацювати в режимі реального часу</a:t>
          </a:r>
          <a:endParaRPr lang="ru-RU" sz="1900" kern="1200"/>
        </a:p>
      </dsp:txBody>
      <dsp:txXfrm>
        <a:off x="120056" y="2652"/>
        <a:ext cx="2589671" cy="1553803"/>
      </dsp:txXfrm>
    </dsp:sp>
    <dsp:sp modelId="{95A39C84-C20D-4785-924D-071759717EDD}">
      <dsp:nvSpPr>
        <dsp:cNvPr id="0" name=""/>
        <dsp:cNvSpPr/>
      </dsp:nvSpPr>
      <dsp:spPr>
        <a:xfrm>
          <a:off x="2968695" y="2652"/>
          <a:ext cx="2589671" cy="15538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можна залучати учасників миттєво та у визначений час</a:t>
          </a:r>
          <a:endParaRPr lang="ru-RU" sz="1900" kern="1200"/>
        </a:p>
      </dsp:txBody>
      <dsp:txXfrm>
        <a:off x="2968695" y="2652"/>
        <a:ext cx="2589671" cy="1553803"/>
      </dsp:txXfrm>
    </dsp:sp>
    <dsp:sp modelId="{984E8949-A366-464D-97F1-4293C026387E}">
      <dsp:nvSpPr>
        <dsp:cNvPr id="0" name=""/>
        <dsp:cNvSpPr/>
      </dsp:nvSpPr>
      <dsp:spPr>
        <a:xfrm>
          <a:off x="120056" y="1815422"/>
          <a:ext cx="2589671" cy="15538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мінімум пояснень, максимум інтерактиву</a:t>
          </a:r>
          <a:endParaRPr lang="ru-RU" sz="1900" kern="1200"/>
        </a:p>
      </dsp:txBody>
      <dsp:txXfrm>
        <a:off x="120056" y="1815422"/>
        <a:ext cx="2589671" cy="1553803"/>
      </dsp:txXfrm>
    </dsp:sp>
    <dsp:sp modelId="{6932DA62-7F98-42CC-B66F-6788F3A4CF3A}">
      <dsp:nvSpPr>
        <dsp:cNvPr id="0" name=""/>
        <dsp:cNvSpPr/>
      </dsp:nvSpPr>
      <dsp:spPr>
        <a:xfrm>
          <a:off x="2968695" y="1815422"/>
          <a:ext cx="2589671" cy="15538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завдання варто створювати таким чином, щоб вони були орієнтовані на взаємодію з учнями</a:t>
          </a:r>
          <a:endParaRPr lang="ru-RU" sz="1900" kern="1200"/>
        </a:p>
      </dsp:txBody>
      <dsp:txXfrm>
        <a:off x="2968695" y="1815422"/>
        <a:ext cx="2589671" cy="1553803"/>
      </dsp:txXfrm>
    </dsp:sp>
    <dsp:sp modelId="{08F9E182-1EE8-4AB3-9E21-C481CCDA9CD4}">
      <dsp:nvSpPr>
        <dsp:cNvPr id="0" name=""/>
        <dsp:cNvSpPr/>
      </dsp:nvSpPr>
      <dsp:spPr>
        <a:xfrm>
          <a:off x="120056" y="3628192"/>
          <a:ext cx="2589671" cy="155380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учні долучаються до вчителя за розкладом</a:t>
          </a:r>
          <a:endParaRPr lang="ru-RU" sz="1900" kern="1200"/>
        </a:p>
      </dsp:txBody>
      <dsp:txXfrm>
        <a:off x="120056" y="3628192"/>
        <a:ext cx="2589671" cy="1553803"/>
      </dsp:txXfrm>
    </dsp:sp>
    <dsp:sp modelId="{8202444A-4A14-4720-9DA5-87F2D54A3887}">
      <dsp:nvSpPr>
        <dsp:cNvPr id="0" name=""/>
        <dsp:cNvSpPr/>
      </dsp:nvSpPr>
      <dsp:spPr>
        <a:xfrm>
          <a:off x="2968695" y="3628192"/>
          <a:ext cx="2589671" cy="1553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важливо збалансовано поєднувати цифрові завдання, роботу з підручником та робочим зошитом</a:t>
          </a:r>
          <a:endParaRPr lang="ru-RU" sz="1900" kern="1200"/>
        </a:p>
      </dsp:txBody>
      <dsp:txXfrm>
        <a:off x="2968695" y="3628192"/>
        <a:ext cx="2589671" cy="1553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0E191-08E8-4519-8DD7-8352EDA979B5}">
      <dsp:nvSpPr>
        <dsp:cNvPr id="0" name=""/>
        <dsp:cNvSpPr/>
      </dsp:nvSpPr>
      <dsp:spPr>
        <a:xfrm>
          <a:off x="2457753" y="2500115"/>
          <a:ext cx="1774547" cy="152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записані презентації, такі як слайд-шоу та відео </a:t>
          </a:r>
          <a:endParaRPr lang="ru-RU" sz="1400" kern="1200" dirty="0"/>
        </a:p>
      </dsp:txBody>
      <dsp:txXfrm>
        <a:off x="2732569" y="2736013"/>
        <a:ext cx="1224915" cy="1051448"/>
      </dsp:txXfrm>
    </dsp:sp>
    <dsp:sp modelId="{CC0F247C-0E33-478A-B736-A685455B3FB9}">
      <dsp:nvSpPr>
        <dsp:cNvPr id="0" name=""/>
        <dsp:cNvSpPr/>
      </dsp:nvSpPr>
      <dsp:spPr>
        <a:xfrm>
          <a:off x="2513256" y="3173224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19F8B2-8BB2-4ABE-8282-2EA52F1CB2FA}">
      <dsp:nvSpPr>
        <dsp:cNvPr id="0" name=""/>
        <dsp:cNvSpPr/>
      </dsp:nvSpPr>
      <dsp:spPr>
        <a:xfrm>
          <a:off x="951342" y="1672108"/>
          <a:ext cx="1774547" cy="15232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73702C-5CAC-44D1-B081-B7C34E20DFC0}">
      <dsp:nvSpPr>
        <dsp:cNvPr id="0" name=""/>
        <dsp:cNvSpPr/>
      </dsp:nvSpPr>
      <dsp:spPr>
        <a:xfrm>
          <a:off x="2152874" y="2984126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DE050A-C0CD-4430-AA41-501B1476E49D}">
      <dsp:nvSpPr>
        <dsp:cNvPr id="0" name=""/>
        <dsp:cNvSpPr/>
      </dsp:nvSpPr>
      <dsp:spPr>
        <a:xfrm>
          <a:off x="3962600" y="1660440"/>
          <a:ext cx="1774547" cy="152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електронна пошта</a:t>
          </a:r>
          <a:endParaRPr lang="ru-RU" sz="1400" kern="1200" dirty="0"/>
        </a:p>
      </dsp:txBody>
      <dsp:txXfrm>
        <a:off x="4237416" y="1896338"/>
        <a:ext cx="1224915" cy="1051448"/>
      </dsp:txXfrm>
    </dsp:sp>
    <dsp:sp modelId="{5C654E27-1AF5-4C5A-A47C-BB28648E7E9D}">
      <dsp:nvSpPr>
        <dsp:cNvPr id="0" name=""/>
        <dsp:cNvSpPr/>
      </dsp:nvSpPr>
      <dsp:spPr>
        <a:xfrm>
          <a:off x="5178204" y="2970849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9F7042B-1F70-4A52-9D4C-6E7933B36691}">
      <dsp:nvSpPr>
        <dsp:cNvPr id="0" name=""/>
        <dsp:cNvSpPr/>
      </dsp:nvSpPr>
      <dsp:spPr>
        <a:xfrm>
          <a:off x="5475264" y="2497701"/>
          <a:ext cx="1774547" cy="15232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6C7BC7-38DF-40D4-A361-260400DF9FE0}">
      <dsp:nvSpPr>
        <dsp:cNvPr id="0" name=""/>
        <dsp:cNvSpPr/>
      </dsp:nvSpPr>
      <dsp:spPr>
        <a:xfrm>
          <a:off x="5515915" y="3180063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83E66B6-CF8F-43E3-8DA0-8381F9B73EA0}">
      <dsp:nvSpPr>
        <dsp:cNvPr id="0" name=""/>
        <dsp:cNvSpPr/>
      </dsp:nvSpPr>
      <dsp:spPr>
        <a:xfrm>
          <a:off x="2457753" y="839675"/>
          <a:ext cx="1774547" cy="152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дошки для обговорень </a:t>
          </a:r>
          <a:endParaRPr lang="ru-RU" sz="1400" kern="1200" dirty="0"/>
        </a:p>
      </dsp:txBody>
      <dsp:txXfrm>
        <a:off x="2732569" y="1075573"/>
        <a:ext cx="1224915" cy="1051448"/>
      </dsp:txXfrm>
    </dsp:sp>
    <dsp:sp modelId="{FD90A162-AC31-41A0-AE66-5C0ED023467E}">
      <dsp:nvSpPr>
        <dsp:cNvPr id="0" name=""/>
        <dsp:cNvSpPr/>
      </dsp:nvSpPr>
      <dsp:spPr>
        <a:xfrm>
          <a:off x="3665539" y="871057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2A61ABF-8C5B-4699-A329-89A0EEA46353}">
      <dsp:nvSpPr>
        <dsp:cNvPr id="0" name=""/>
        <dsp:cNvSpPr/>
      </dsp:nvSpPr>
      <dsp:spPr>
        <a:xfrm>
          <a:off x="3962600" y="0"/>
          <a:ext cx="1774547" cy="15232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FF81C2-7B8E-4FC5-A41E-FCEEE4E4A9FF}">
      <dsp:nvSpPr>
        <dsp:cNvPr id="0" name=""/>
        <dsp:cNvSpPr/>
      </dsp:nvSpPr>
      <dsp:spPr>
        <a:xfrm>
          <a:off x="4003250" y="675119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819D34-66D1-4B17-B2E9-A7EA6E50656B}">
      <dsp:nvSpPr>
        <dsp:cNvPr id="0" name=""/>
        <dsp:cNvSpPr/>
      </dsp:nvSpPr>
      <dsp:spPr>
        <a:xfrm>
          <a:off x="5475264" y="837261"/>
          <a:ext cx="1774547" cy="152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групи в соціальних мережах або ін. </a:t>
          </a:r>
          <a:r>
            <a:rPr lang="uk-UA" sz="1400" kern="1200" dirty="0" err="1" smtClean="0"/>
            <a:t>мессенджерах</a:t>
          </a:r>
          <a:endParaRPr lang="ru-RU" sz="1400" kern="1200" dirty="0"/>
        </a:p>
      </dsp:txBody>
      <dsp:txXfrm>
        <a:off x="5750080" y="1073159"/>
        <a:ext cx="1224915" cy="1051448"/>
      </dsp:txXfrm>
    </dsp:sp>
    <dsp:sp modelId="{5308A3CC-77DA-407C-9441-EB3C96AC7729}">
      <dsp:nvSpPr>
        <dsp:cNvPr id="0" name=""/>
        <dsp:cNvSpPr/>
      </dsp:nvSpPr>
      <dsp:spPr>
        <a:xfrm>
          <a:off x="7001219" y="1509564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E7CB7D-E1F9-476D-B6F5-E770EE7BAB05}">
      <dsp:nvSpPr>
        <dsp:cNvPr id="0" name=""/>
        <dsp:cNvSpPr/>
      </dsp:nvSpPr>
      <dsp:spPr>
        <a:xfrm>
          <a:off x="6994183" y="1674522"/>
          <a:ext cx="1774547" cy="15232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7001D5-2BC9-4D5E-B0DF-EAFB59E5D357}">
      <dsp:nvSpPr>
        <dsp:cNvPr id="0" name=""/>
        <dsp:cNvSpPr/>
      </dsp:nvSpPr>
      <dsp:spPr>
        <a:xfrm>
          <a:off x="7352219" y="1701478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3A7E1-1653-4F6C-96F6-49FE9DB58C77}">
      <dsp:nvSpPr>
        <dsp:cNvPr id="0" name=""/>
        <dsp:cNvSpPr/>
      </dsp:nvSpPr>
      <dsp:spPr>
        <a:xfrm>
          <a:off x="1148059" y="2650530"/>
          <a:ext cx="1160665" cy="11608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9B1AE-911D-4744-89FB-FD52706481E4}">
      <dsp:nvSpPr>
        <dsp:cNvPr id="0" name=""/>
        <dsp:cNvSpPr/>
      </dsp:nvSpPr>
      <dsp:spPr>
        <a:xfrm>
          <a:off x="1888383" y="1795661"/>
          <a:ext cx="344708" cy="34448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E57F9-64A2-43E0-BA40-4D0B9DBF6BA7}">
      <dsp:nvSpPr>
        <dsp:cNvPr id="0" name=""/>
        <dsp:cNvSpPr/>
      </dsp:nvSpPr>
      <dsp:spPr>
        <a:xfrm>
          <a:off x="1192663" y="2695078"/>
          <a:ext cx="1071942" cy="10717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539F9-339D-44E8-97D1-4AC6A10253B0}">
      <dsp:nvSpPr>
        <dsp:cNvPr id="0" name=""/>
        <dsp:cNvSpPr/>
      </dsp:nvSpPr>
      <dsp:spPr>
        <a:xfrm>
          <a:off x="2393083" y="2869841"/>
          <a:ext cx="607482" cy="60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6E227-0174-450F-9296-569716A0AF73}">
      <dsp:nvSpPr>
        <dsp:cNvPr id="0" name=""/>
        <dsp:cNvSpPr/>
      </dsp:nvSpPr>
      <dsp:spPr>
        <a:xfrm>
          <a:off x="2428960" y="2905721"/>
          <a:ext cx="535728" cy="5357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254D1-8B5F-4344-8EC2-6D248A970DFD}">
      <dsp:nvSpPr>
        <dsp:cNvPr id="0" name=""/>
        <dsp:cNvSpPr/>
      </dsp:nvSpPr>
      <dsp:spPr>
        <a:xfrm>
          <a:off x="2155520" y="2012553"/>
          <a:ext cx="778624" cy="778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C4AEC-43AE-4860-ADDF-2D95367E417B}">
      <dsp:nvSpPr>
        <dsp:cNvPr id="0" name=""/>
        <dsp:cNvSpPr/>
      </dsp:nvSpPr>
      <dsp:spPr>
        <a:xfrm>
          <a:off x="2806637" y="1821261"/>
          <a:ext cx="255016" cy="25519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49020-4806-4228-85EE-EAD2C6AE57AF}">
      <dsp:nvSpPr>
        <dsp:cNvPr id="0" name=""/>
        <dsp:cNvSpPr/>
      </dsp:nvSpPr>
      <dsp:spPr>
        <a:xfrm>
          <a:off x="3062138" y="3479800"/>
          <a:ext cx="191504" cy="19129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946CB-0900-43E9-BB1F-E23719DC6FAE}">
      <dsp:nvSpPr>
        <dsp:cNvPr id="0" name=""/>
        <dsp:cNvSpPr/>
      </dsp:nvSpPr>
      <dsp:spPr>
        <a:xfrm>
          <a:off x="2196730" y="2053674"/>
          <a:ext cx="696689" cy="6966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3695C-D847-4FF6-BAB7-A73618E07C11}">
      <dsp:nvSpPr>
        <dsp:cNvPr id="0" name=""/>
        <dsp:cNvSpPr/>
      </dsp:nvSpPr>
      <dsp:spPr>
        <a:xfrm>
          <a:off x="0" y="2053674"/>
          <a:ext cx="1722574" cy="559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Незалежність </a:t>
          </a:r>
          <a:endParaRPr lang="ru-RU" sz="1700" kern="1200" dirty="0"/>
        </a:p>
      </dsp:txBody>
      <dsp:txXfrm>
        <a:off x="0" y="2053674"/>
        <a:ext cx="1722574" cy="559364"/>
      </dsp:txXfrm>
    </dsp:sp>
    <dsp:sp modelId="{A3DBECD9-C900-448D-9C97-900A4E726159}">
      <dsp:nvSpPr>
        <dsp:cNvPr id="0" name=""/>
        <dsp:cNvSpPr/>
      </dsp:nvSpPr>
      <dsp:spPr>
        <a:xfrm>
          <a:off x="3125650" y="2905721"/>
          <a:ext cx="1722574" cy="53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Індивідуальний темп</a:t>
          </a:r>
          <a:endParaRPr lang="ru-RU" sz="1700" kern="1200" dirty="0"/>
        </a:p>
      </dsp:txBody>
      <dsp:txXfrm>
        <a:off x="3125650" y="2905721"/>
        <a:ext cx="1722574" cy="535780"/>
      </dsp:txXfrm>
    </dsp:sp>
    <dsp:sp modelId="{3B7CCF7C-D675-4925-B82D-E62540448881}">
      <dsp:nvSpPr>
        <dsp:cNvPr id="0" name=""/>
        <dsp:cNvSpPr/>
      </dsp:nvSpPr>
      <dsp:spPr>
        <a:xfrm>
          <a:off x="3062138" y="2053674"/>
          <a:ext cx="1722574" cy="69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Гнучкість </a:t>
          </a:r>
          <a:endParaRPr lang="ru-RU" sz="1700" kern="1200" dirty="0"/>
        </a:p>
      </dsp:txBody>
      <dsp:txXfrm>
        <a:off x="3062138" y="2053674"/>
        <a:ext cx="1722574" cy="6966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69C99-B46F-43FC-82C2-3D0EA164C3D2}">
      <dsp:nvSpPr>
        <dsp:cNvPr id="0" name=""/>
        <dsp:cNvSpPr/>
      </dsp:nvSpPr>
      <dsp:spPr>
        <a:xfrm>
          <a:off x="1492" y="926981"/>
          <a:ext cx="4386135" cy="516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AABB5-5AA5-497E-83D1-A2E75E48BAD7}">
      <dsp:nvSpPr>
        <dsp:cNvPr id="0" name=""/>
        <dsp:cNvSpPr/>
      </dsp:nvSpPr>
      <dsp:spPr>
        <a:xfrm>
          <a:off x="1492" y="1120776"/>
          <a:ext cx="322221" cy="322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384A0-1804-4D58-9B0B-FF0832A9EEFE}">
      <dsp:nvSpPr>
        <dsp:cNvPr id="0" name=""/>
        <dsp:cNvSpPr/>
      </dsp:nvSpPr>
      <dsp:spPr>
        <a:xfrm>
          <a:off x="1492" y="0"/>
          <a:ext cx="4386135" cy="926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</a:t>
          </a:r>
          <a:r>
            <a:rPr lang="en-US" sz="2000" kern="1200" dirty="0" smtClean="0"/>
            <a:t> </a:t>
          </a:r>
          <a:r>
            <a:rPr lang="uk-UA" sz="2000" kern="1200" dirty="0" smtClean="0"/>
            <a:t>асинхронному режимі учень може працювати у власному темпі, що складно при синхронному навчанні</a:t>
          </a:r>
          <a:endParaRPr lang="ru-RU" sz="2000" kern="1200" dirty="0"/>
        </a:p>
      </dsp:txBody>
      <dsp:txXfrm>
        <a:off x="1492" y="0"/>
        <a:ext cx="4386135" cy="9269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69C99-B46F-43FC-82C2-3D0EA164C3D2}">
      <dsp:nvSpPr>
        <dsp:cNvPr id="0" name=""/>
        <dsp:cNvSpPr/>
      </dsp:nvSpPr>
      <dsp:spPr>
        <a:xfrm>
          <a:off x="0" y="1308097"/>
          <a:ext cx="5988035" cy="704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AABB5-5AA5-497E-83D1-A2E75E48BAD7}">
      <dsp:nvSpPr>
        <dsp:cNvPr id="0" name=""/>
        <dsp:cNvSpPr/>
      </dsp:nvSpPr>
      <dsp:spPr>
        <a:xfrm>
          <a:off x="3880" y="1530104"/>
          <a:ext cx="439902" cy="439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384A0-1804-4D58-9B0B-FF0832A9EEFE}">
      <dsp:nvSpPr>
        <dsp:cNvPr id="0" name=""/>
        <dsp:cNvSpPr/>
      </dsp:nvSpPr>
      <dsp:spPr>
        <a:xfrm>
          <a:off x="3880" y="0"/>
          <a:ext cx="5988035" cy="126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 виборі режиму навчання зазвичай оптимальним є змішаний підхід, який може допомогти вчителю об’єднати переваги синхронного та асинхронного режимів, навчання в режимах онлайн та </a:t>
          </a:r>
          <a:r>
            <a:rPr lang="uk-UA" sz="2000" kern="1200" dirty="0" err="1" smtClean="0"/>
            <a:t>офлайн</a:t>
          </a:r>
          <a:endParaRPr lang="ru-RU" sz="2000" kern="1200" dirty="0"/>
        </a:p>
      </dsp:txBody>
      <dsp:txXfrm>
        <a:off x="3880" y="0"/>
        <a:ext cx="5988035" cy="126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E1E2-68EA-432D-9A30-53105C819C2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905B3-7CB9-42E6-B0F5-4075485D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0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05B3-7CB9-42E6-B0F5-4075485DD6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2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05B3-7CB9-42E6-B0F5-4075485DD6F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8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05B3-7CB9-42E6-B0F5-4075485DD6F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D3554F-B74D-4D82-B20E-9739CE0DCDD3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8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C370-01AA-4B04-98A1-96A28B3B811B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AC5-9555-40F2-A86C-95CC4B5DA0F9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4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31A5-69B0-47EB-B83C-5B8C6338CD83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05C-7D54-4092-BB11-BE593FCC95C9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4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C8B-5896-4EC8-A060-6DBA56BC03B3}" type="datetime1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5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AB2B-953E-4997-BF29-9DFCC4150A9D}" type="datetime1">
              <a:rPr lang="ru-RU" smtClean="0"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2127-3674-4360-A648-144FF1D870F4}" type="datetime1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5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B5CD-BF6F-43A0-95F3-AA9A34537ACD}" type="datetime1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4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B42-0DEF-47FC-A7D2-3829F2BE5AE1}" type="datetime1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51A6-6D36-4E6D-95A2-B3D8576367CA}" type="datetime1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3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740FCF-C20A-4C5E-9A0F-CFDABF879DCD}" type="datetime1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3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Поняття електронного навчання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Асинхронний режим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200261"/>
              </p:ext>
            </p:extLst>
          </p:nvPr>
        </p:nvGraphicFramePr>
        <p:xfrm>
          <a:off x="1117260" y="196215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77852"/>
            <a:ext cx="9958197" cy="1737360"/>
          </a:xfrm>
        </p:spPr>
        <p:txBody>
          <a:bodyPr/>
          <a:lstStyle/>
          <a:p>
            <a:pPr algn="ctr"/>
            <a:r>
              <a:rPr lang="uk-UA" dirty="0" smtClean="0"/>
              <a:t>Переваги асинхронного режиму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902444"/>
              </p:ext>
            </p:extLst>
          </p:nvPr>
        </p:nvGraphicFramePr>
        <p:xfrm>
          <a:off x="6819900" y="688975"/>
          <a:ext cx="4848225" cy="560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69657911"/>
              </p:ext>
            </p:extLst>
          </p:nvPr>
        </p:nvGraphicFramePr>
        <p:xfrm>
          <a:off x="1090803" y="2115212"/>
          <a:ext cx="4389120" cy="221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85064069"/>
              </p:ext>
            </p:extLst>
          </p:nvPr>
        </p:nvGraphicFramePr>
        <p:xfrm>
          <a:off x="1090802" y="4067837"/>
          <a:ext cx="5995797" cy="279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53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неМережеве</a:t>
            </a:r>
            <a:r>
              <a:rPr lang="uk-UA" b="1" dirty="0" smtClean="0"/>
              <a:t> навчання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569010"/>
              </p:ext>
            </p:extLst>
          </p:nvPr>
        </p:nvGraphicFramePr>
        <p:xfrm>
          <a:off x="681228" y="2084832"/>
          <a:ext cx="10786872" cy="433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Відповідність між елементами </a:t>
            </a:r>
            <a:r>
              <a:rPr lang="uk-UA" dirty="0" err="1"/>
              <a:t>офф</a:t>
            </a:r>
            <a:r>
              <a:rPr lang="uk-UA" dirty="0"/>
              <a:t>- та онлайн </a:t>
            </a:r>
            <a:r>
              <a:rPr lang="uk-UA" dirty="0" smtClean="0"/>
              <a:t>навчання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7840"/>
              </p:ext>
            </p:extLst>
          </p:nvPr>
        </p:nvGraphicFramePr>
        <p:xfrm>
          <a:off x="1024128" y="2084832"/>
          <a:ext cx="10101072" cy="435308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898507">
                  <a:extLst>
                    <a:ext uri="{9D8B030D-6E8A-4147-A177-3AD203B41FA5}">
                      <a16:colId xmlns:a16="http://schemas.microsoft.com/office/drawing/2014/main" val="745425997"/>
                    </a:ext>
                  </a:extLst>
                </a:gridCol>
                <a:gridCol w="5202565">
                  <a:extLst>
                    <a:ext uri="{9D8B030D-6E8A-4147-A177-3AD203B41FA5}">
                      <a16:colId xmlns:a16="http://schemas.microsoft.com/office/drawing/2014/main" val="1550556850"/>
                    </a:ext>
                  </a:extLst>
                </a:gridCol>
              </a:tblGrid>
              <a:tr h="486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Оффлайн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Онлайн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509673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Наявний вчитель (у класі)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Онлайн навчання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1550538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Семінари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Навчання на основі веб-модулів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1834133"/>
                  </a:ext>
                </a:extLst>
              </a:tr>
              <a:tr h="594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Тренінги, репетиторство та наставництво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е-тренінги, е-репетиторство та е-наставництво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1929244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Друковані матеріали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Електронна пошта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1275430"/>
                  </a:ext>
                </a:extLst>
              </a:tr>
              <a:tr h="594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Роздаткові електронні матеріали (в тому числа CD, DVD)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Дошка оголошень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0840793"/>
                  </a:ext>
                </a:extLst>
              </a:tr>
              <a:tr h="594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Тренінги у класі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Мобільне навчання (використання телефонів, планшетів тощо)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0990456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Ролеві ігри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Інструменти співпраці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0441425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Робота в групах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Моделювання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5254063"/>
                  </a:ext>
                </a:extLst>
              </a:tr>
              <a:tr h="594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Засоби роботи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Інструменти підтримки продуктивності роботи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226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2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6796156"/>
              </p:ext>
            </p:extLst>
          </p:nvPr>
        </p:nvGraphicFramePr>
        <p:xfrm>
          <a:off x="1148715" y="447675"/>
          <a:ext cx="10176510" cy="3101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67659"/>
              </p:ext>
            </p:extLst>
          </p:nvPr>
        </p:nvGraphicFramePr>
        <p:xfrm>
          <a:off x="-48387" y="3956511"/>
          <a:ext cx="6812661" cy="239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14</a:t>
            </a:fld>
            <a:endParaRPr lang="ru-RU"/>
          </a:p>
        </p:txBody>
      </p:sp>
      <p:pic>
        <p:nvPicPr>
          <p:cNvPr id="8194" name="Picture 2" descr="ТИМ-КОНСАЛТИНГ - команда профессионалов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24" y="3748764"/>
            <a:ext cx="4215934" cy="28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9681263"/>
              </p:ext>
            </p:extLst>
          </p:nvPr>
        </p:nvGraphicFramePr>
        <p:xfrm>
          <a:off x="1755775" y="246645"/>
          <a:ext cx="8128000" cy="622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29672" cy="1499616"/>
          </a:xfrm>
        </p:spPr>
        <p:txBody>
          <a:bodyPr/>
          <a:lstStyle/>
          <a:p>
            <a:r>
              <a:rPr lang="uk-UA" dirty="0" smtClean="0"/>
              <a:t>Моделі електронного навчання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25664"/>
              </p:ext>
            </p:extLst>
          </p:nvPr>
        </p:nvGraphicFramePr>
        <p:xfrm>
          <a:off x="1403842" y="1834117"/>
          <a:ext cx="9570244" cy="4887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0390">
                  <a:extLst>
                    <a:ext uri="{9D8B030D-6E8A-4147-A177-3AD203B41FA5}">
                      <a16:colId xmlns:a16="http://schemas.microsoft.com/office/drawing/2014/main" val="260450668"/>
                    </a:ext>
                  </a:extLst>
                </a:gridCol>
                <a:gridCol w="5219854">
                  <a:extLst>
                    <a:ext uri="{9D8B030D-6E8A-4147-A177-3AD203B41FA5}">
                      <a16:colId xmlns:a16="http://schemas.microsoft.com/office/drawing/2014/main" val="1196482295"/>
                    </a:ext>
                  </a:extLst>
                </a:gridCol>
              </a:tblGrid>
              <a:tr h="496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Модель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Характерні риси моделі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624662"/>
                  </a:ext>
                </a:extLst>
              </a:tr>
              <a:tr h="731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Самонавчання у системі електронного навчання з використанням інших комбінованих середовищ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Дистанційне навчання, за якого суб’єкт навчання занурюється у мультимедіа- середовище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137823"/>
                  </a:ext>
                </a:extLst>
              </a:tr>
              <a:tr h="975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Навчання під керівництвом викладача, комбіноване з самонавчанням у системі електронного навчання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За такої моделі електронне навчання підтримує традиційне аудиторне, застосовуючись для підготовки до заняття, під час заняття та після заняття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294308"/>
                  </a:ext>
                </a:extLst>
              </a:tr>
              <a:tr h="731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Синхронне електронне навчання, комбіноване з іншими середовищами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Основними засобами навчання стають синхронні засоби (вебінари тощо), підтримувані самонавчанням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387834"/>
                  </a:ext>
                </a:extLst>
              </a:tr>
              <a:tr h="975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Навчання на робочому місці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Провідною формою стає тренінг під керівництвом викладача-наставника; використовуються переважно для програм формування складних умінь та навичок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0644354"/>
                  </a:ext>
                </a:extLst>
              </a:tr>
              <a:tr h="975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Орієнтована на моделювання та лабораторні роботи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Найчастіше використовується в галузі інформаційних технологій та тренінгах, в яких може бути змодельоване усе необхідне середовище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24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9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24128" y="471509"/>
            <a:ext cx="5052822" cy="1737360"/>
          </a:xfrm>
        </p:spPr>
        <p:txBody>
          <a:bodyPr/>
          <a:lstStyle/>
          <a:p>
            <a:pPr algn="ctr"/>
            <a:r>
              <a:rPr lang="uk-UA" dirty="0" smtClean="0"/>
              <a:t>Електронні засоби навчального призначення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155823"/>
              </p:ext>
            </p:extLst>
          </p:nvPr>
        </p:nvGraphicFramePr>
        <p:xfrm>
          <a:off x="6219825" y="793750"/>
          <a:ext cx="5678488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19391" y="2495631"/>
            <a:ext cx="4166997" cy="2619294"/>
          </a:xfrm>
        </p:spPr>
        <p:txBody>
          <a:bodyPr/>
          <a:lstStyle/>
          <a:p>
            <a:pPr algn="ctr"/>
            <a:r>
              <a:rPr lang="uk-UA" sz="2400" dirty="0"/>
              <a:t>це засоби навчання, що зберігаються на цифрових або аналогових носіях даних і відтворюються на електронному </a:t>
            </a:r>
            <a:r>
              <a:rPr lang="uk-UA" sz="2400" dirty="0" smtClean="0"/>
              <a:t>обладнанні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96347" cy="1499616"/>
          </a:xfrm>
        </p:spPr>
        <p:txBody>
          <a:bodyPr/>
          <a:lstStyle/>
          <a:p>
            <a:r>
              <a:rPr lang="uk-UA" dirty="0" smtClean="0"/>
              <a:t>Інформаційні засоби навчання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802259"/>
              </p:ext>
            </p:extLst>
          </p:nvPr>
        </p:nvGraphicFramePr>
        <p:xfrm>
          <a:off x="1709929" y="2371724"/>
          <a:ext cx="8767572" cy="327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Дидактичні засоби навчання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b="1" i="1" dirty="0"/>
              <a:t>Електронні навчальні курси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b="1" i="1" dirty="0"/>
              <a:t>присвячені вивченню якої-небудь окремої </a:t>
            </a:r>
            <a:r>
              <a:rPr lang="uk-UA" b="1" i="1" dirty="0" smtClean="0"/>
              <a:t>дисципліни</a:t>
            </a:r>
          </a:p>
          <a:p>
            <a:pPr algn="ctr"/>
            <a:r>
              <a:rPr lang="uk-UA" dirty="0" smtClean="0"/>
              <a:t>Крім </a:t>
            </a:r>
            <a:r>
              <a:rPr lang="uk-UA" dirty="0"/>
              <a:t>інформаційних матеріалів, вони повинні містити ще й матеріали для організації контролю та самоконтролю, завдання для самостійного виконання, питання для самоконтролю, тести тощо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b="1" i="1" dirty="0"/>
              <a:t>Програмно-педагогічні засоби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990887" y="2967788"/>
            <a:ext cx="5562937" cy="377723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uk-UA" b="1" i="1" dirty="0"/>
              <a:t>Сучасний програмно-педагогічний засіб повинен містити такі модулі:</a:t>
            </a:r>
            <a:endParaRPr lang="ru-RU" b="1" i="1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електронний підручник</a:t>
            </a:r>
            <a:endParaRPr lang="ru-RU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електронний довідник </a:t>
            </a:r>
            <a:endParaRPr lang="ru-RU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тренажерний комплекс </a:t>
            </a:r>
            <a:r>
              <a:rPr lang="uk-UA" dirty="0" smtClean="0"/>
              <a:t>задачник </a:t>
            </a:r>
            <a:endParaRPr lang="ru-RU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електронний лабораторний практикум </a:t>
            </a:r>
            <a:endParaRPr lang="ru-RU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комп'ютерну </a:t>
            </a:r>
            <a:r>
              <a:rPr lang="uk-UA" dirty="0" err="1"/>
              <a:t>тестуючу</a:t>
            </a:r>
            <a:r>
              <a:rPr lang="uk-UA" dirty="0"/>
              <a:t> систему </a:t>
            </a:r>
            <a:endParaRPr lang="ru-RU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систему планування процесу навчання</a:t>
            </a:r>
            <a:endParaRPr lang="ru-RU" dirty="0"/>
          </a:p>
          <a:p>
            <a:pPr marL="361950" indent="-276225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6478" y="2208869"/>
            <a:ext cx="6310122" cy="3762294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sz="2400" dirty="0"/>
              <a:t>Сутність поняття «електронне навчання»</a:t>
            </a:r>
            <a:endParaRPr lang="ru-RU" sz="2400" dirty="0"/>
          </a:p>
          <a:p>
            <a:pPr marL="514350" lvl="0" indent="-514350">
              <a:buFont typeface="+mj-lt"/>
              <a:buAutoNum type="arabicPeriod"/>
            </a:pPr>
            <a:r>
              <a:rPr lang="uk-UA" sz="2400" dirty="0"/>
              <a:t>Види електронного навчання.</a:t>
            </a:r>
            <a:endParaRPr lang="ru-RU" sz="2400" dirty="0"/>
          </a:p>
          <a:p>
            <a:pPr marL="514350" lvl="0" indent="-514350">
              <a:buFont typeface="+mj-lt"/>
              <a:buAutoNum type="arabicPeriod"/>
            </a:pPr>
            <a:r>
              <a:rPr lang="uk-UA" sz="2400" dirty="0"/>
              <a:t>Електронні засоби </a:t>
            </a:r>
            <a:r>
              <a:rPr lang="uk-UA" sz="2400" dirty="0" smtClean="0"/>
              <a:t>навчального призначення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В Кабмине обсудили план противоэпизоотических мероприятий на 2018 |  АССОЦИАЦИЯ ЖИВОТНОВОДОВ УКРА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98" y="1134999"/>
            <a:ext cx="4381500" cy="4381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Технічні засоби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1045" y="1340189"/>
            <a:ext cx="5678424" cy="5184648"/>
          </a:xfrm>
        </p:spPr>
        <p:txBody>
          <a:bodyPr/>
          <a:lstStyle/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000" dirty="0" smtClean="0"/>
              <a:t>як </a:t>
            </a:r>
            <a:r>
              <a:rPr lang="uk-UA" sz="2000" b="1" i="1" dirty="0"/>
              <a:t>предмет</a:t>
            </a:r>
            <a:r>
              <a:rPr lang="uk-UA" sz="2000" dirty="0"/>
              <a:t> (об’єкт) вивчення – для учня в шкільному курсі інформатики і для вчителя при опануванні ним нових інформаційних технологій (підвищення кваліфікації, самоосвіта); </a:t>
            </a:r>
            <a:endParaRPr lang="ru-RU" sz="20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000" dirty="0"/>
              <a:t>як </a:t>
            </a:r>
            <a:r>
              <a:rPr lang="uk-UA" sz="2000" b="1" i="1" dirty="0"/>
              <a:t>інструмент</a:t>
            </a:r>
            <a:r>
              <a:rPr lang="uk-UA" sz="2000" dirty="0"/>
              <a:t> розв’язання навчальних та навчально-пізнавальних задач з різних предметів для учня та інструмент досягнення педагогічної цілі для вчителя.</a:t>
            </a:r>
            <a:endParaRPr lang="ru-RU" sz="20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/>
          <a:lstStyle/>
          <a:p>
            <a:pPr algn="ctr"/>
            <a:r>
              <a:rPr lang="uk-UA" sz="2000" dirty="0"/>
              <a:t>мультимедійні технології та мультимедійні програмні продукти для обох суб’єктів навчального процесу (учня і вчителя) розглядаються у двох </a:t>
            </a:r>
            <a:r>
              <a:rPr lang="uk-UA" sz="2000" b="1" dirty="0"/>
              <a:t>аспектах</a:t>
            </a:r>
            <a:r>
              <a:rPr lang="uk-UA" sz="2000" dirty="0"/>
              <a:t>:</a:t>
            </a:r>
            <a:endParaRPr lang="ru-RU" sz="2000" dirty="0"/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20</a:t>
            </a:fld>
            <a:endParaRPr lang="ru-RU"/>
          </a:p>
        </p:txBody>
      </p:sp>
      <p:pic>
        <p:nvPicPr>
          <p:cNvPr id="10242" name="Picture 2" descr="Renuévate para el nuevo curso con los mejores proyectores para el a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324850"/>
            <a:ext cx="3349625" cy="2145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рое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73" y="4375646"/>
            <a:ext cx="4878578" cy="2217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Застосування ІКТ в навчальному процесі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сприяє розвитку в учнів наочно-образного мислення;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активізує навчально-пізнавальну діяльність учнів;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допомагає пов'язати теоретичні питання з практикою;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можливості показу практичних застосувань явищ, які безпосередньо не можуть спостерігатись на </a:t>
            </a:r>
            <a:r>
              <a:rPr lang="uk-UA" dirty="0" err="1"/>
              <a:t>уроці</a:t>
            </a:r>
            <a:r>
              <a:rPr lang="uk-UA" dirty="0"/>
              <a:t>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 smtClean="0"/>
              <a:t>створює можливості для моделювання процесів і явищ; </a:t>
            </a: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дає змогу в найбільш доступній формі систематизувати й класифікувати явища із застосуванням схем, таблиць, спеціальним чином </a:t>
            </a:r>
            <a:r>
              <a:rPr lang="uk-UA" dirty="0" err="1"/>
              <a:t>форматованого</a:t>
            </a:r>
            <a:r>
              <a:rPr lang="uk-UA" dirty="0"/>
              <a:t> тексту тощо;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сприяє формуванню мотивації навчання, підвищує інтерес до навчання, створює установку на ефективне навчання;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допомагає досить швидко й просто оцінити рівень засвоєння навчального матеріалу суб'єктами навчання і групою у цілому.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Мета електронного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2174" y="822960"/>
            <a:ext cx="5734051" cy="518464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Відкрита освіта: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uk-UA" sz="2000" dirty="0" smtClean="0"/>
              <a:t>залучає </a:t>
            </a:r>
            <a:r>
              <a:rPr lang="uk-UA" sz="2000" dirty="0"/>
              <a:t>учня у відкриті системи інформаційних баз </a:t>
            </a:r>
            <a:r>
              <a:rPr lang="uk-UA" sz="2000" dirty="0" smtClean="0"/>
              <a:t>даних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uk-UA" sz="2000" dirty="0" smtClean="0"/>
              <a:t>знімає </a:t>
            </a:r>
            <a:r>
              <a:rPr lang="uk-UA" sz="2000" dirty="0"/>
              <a:t>просторово-часове обмеження в роботі з різними джерелами </a:t>
            </a:r>
            <a:r>
              <a:rPr lang="uk-UA" sz="2000" dirty="0" smtClean="0"/>
              <a:t>інформації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uk-UA" sz="2000" dirty="0" smtClean="0"/>
              <a:t>передбачає </a:t>
            </a:r>
            <a:r>
              <a:rPr lang="uk-UA" sz="2000" dirty="0"/>
              <a:t>використання нових засобів телекомунікацій і дозволяє молодій людині нової соціальної формації повніше реалізувати свої потенційні можливості. </a:t>
            </a:r>
            <a:endParaRPr lang="uk-UA" sz="2000" dirty="0" smtClean="0"/>
          </a:p>
          <a:p>
            <a:pPr marL="361950" indent="-361950">
              <a:buFont typeface="Wingdings" panose="05000000000000000000" pitchFamily="2" charset="2"/>
              <a:buChar char="Ø"/>
            </a:pPr>
            <a:endParaRPr lang="uk-UA" sz="2000" dirty="0" smtClean="0"/>
          </a:p>
          <a:p>
            <a:pPr algn="ctr"/>
            <a:r>
              <a:rPr lang="uk-UA" sz="2200" i="1" dirty="0" smtClean="0"/>
              <a:t>Завдяки </a:t>
            </a:r>
            <a:r>
              <a:rPr lang="uk-UA" sz="2200" i="1" dirty="0"/>
              <a:t>таким можливостям зростають масштаби застосування електронного навчання, на яке орієнтуються сучасні освітні системи.</a:t>
            </a:r>
            <a:endParaRPr lang="ru-RU" sz="2200" i="1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7" y="2257506"/>
            <a:ext cx="4624197" cy="3762294"/>
          </a:xfrm>
        </p:spPr>
        <p:txBody>
          <a:bodyPr>
            <a:normAutofit/>
          </a:bodyPr>
          <a:lstStyle/>
          <a:p>
            <a:pPr algn="ctr"/>
            <a:r>
              <a:rPr lang="uk-UA" sz="2000" dirty="0"/>
              <a:t>підготовка підростаючого покоління до повноцінної плідної життєдіяльності в інформаційному суспільстві, підвищення якості, доступності та ефективності </a:t>
            </a:r>
            <a:r>
              <a:rPr lang="uk-UA" sz="2000" dirty="0" smtClean="0"/>
              <a:t>освітнього процесу</a:t>
            </a:r>
            <a:endParaRPr lang="ru-RU" sz="2000" dirty="0"/>
          </a:p>
        </p:txBody>
      </p:sp>
      <p:pic>
        <p:nvPicPr>
          <p:cNvPr id="2050" name="Picture 2" descr="Які недоліки має дистанційне навчання?, фото - Погля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73" y="4138653"/>
            <a:ext cx="4206875" cy="218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066340"/>
              </p:ext>
            </p:extLst>
          </p:nvPr>
        </p:nvGraphicFramePr>
        <p:xfrm>
          <a:off x="966979" y="523875"/>
          <a:ext cx="6424421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Тиждень хімії, географії, біології і екології - Кропивницьке ВП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49" y="1608137"/>
            <a:ext cx="3430587" cy="343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128" y="662009"/>
            <a:ext cx="4389120" cy="1737360"/>
          </a:xfrm>
        </p:spPr>
        <p:txBody>
          <a:bodyPr/>
          <a:lstStyle/>
          <a:p>
            <a:pPr algn="ctr"/>
            <a:r>
              <a:rPr lang="uk-UA" dirty="0" smtClean="0"/>
              <a:t>Електронне навчання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137786"/>
              </p:ext>
            </p:extLst>
          </p:nvPr>
        </p:nvGraphicFramePr>
        <p:xfrm>
          <a:off x="6019799" y="304800"/>
          <a:ext cx="5972175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Дистанційна Освіта в Україні - Тендеціїї та Умови її впровадже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762250"/>
            <a:ext cx="4502150" cy="3001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56897390"/>
              </p:ext>
            </p:extLst>
          </p:nvPr>
        </p:nvGraphicFramePr>
        <p:xfrm>
          <a:off x="1333501" y="200025"/>
          <a:ext cx="9744074" cy="665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Електронне навчання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0" y="835152"/>
            <a:ext cx="5314950" cy="5184648"/>
          </a:xfrm>
        </p:spPr>
        <p:txBody>
          <a:bodyPr>
            <a:normAutofit fontScale="92500" lnSpcReduction="10000"/>
          </a:bodyPr>
          <a:lstStyle/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мультимедіа навчання;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технології розвитку і навчання;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розміщені на комп'ютері інструкції, навчальний контент; </a:t>
            </a:r>
            <a:endParaRPr lang="ru-RU" sz="2200" dirty="0"/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комп'ютерно </a:t>
            </a:r>
            <a:r>
              <a:rPr lang="uk-UA" sz="2200" dirty="0"/>
              <a:t>(автоматично) </a:t>
            </a:r>
            <a:r>
              <a:rPr lang="uk-UA" sz="2200" dirty="0" err="1"/>
              <a:t>згенеровані</a:t>
            </a:r>
            <a:r>
              <a:rPr lang="uk-UA" sz="2200" dirty="0"/>
              <a:t> інструкції або консультації;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інтернет-навчання</a:t>
            </a:r>
            <a:r>
              <a:rPr lang="uk-UA" sz="2200" dirty="0"/>
              <a:t>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веб-навчання;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онлайн-освіту, віртуальну освіту через віртуальні середовища навчання (віртуальні середовища також називають платформами навчання);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мобільне навчання та цифрові освітні проєкти.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8377" y="2076531"/>
            <a:ext cx="4776598" cy="3762294"/>
          </a:xfrm>
        </p:spPr>
        <p:txBody>
          <a:bodyPr>
            <a:normAutofit/>
          </a:bodyPr>
          <a:lstStyle/>
          <a:p>
            <a:pPr algn="ctr"/>
            <a:r>
              <a:rPr lang="uk-UA" sz="2000" dirty="0"/>
              <a:t>включає в себе всі види освітніх технологій з використанням електронних засобів навчання, зокрема: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7</a:t>
            </a:fld>
            <a:endParaRPr lang="ru-RU"/>
          </a:p>
        </p:txBody>
      </p:sp>
      <p:pic>
        <p:nvPicPr>
          <p:cNvPr id="5122" name="Picture 2" descr="Новини Львова: Немає контакту з дітьми: навчальні програми на Львівщині  хочуть адаптувати під дистанційне навч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52" y="3427476"/>
            <a:ext cx="3678270" cy="249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16721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0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Синхронний режим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912704"/>
              </p:ext>
            </p:extLst>
          </p:nvPr>
        </p:nvGraphicFramePr>
        <p:xfrm>
          <a:off x="6000750" y="835152"/>
          <a:ext cx="5678424" cy="518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9</a:t>
            </a:fld>
            <a:endParaRPr lang="ru-RU"/>
          </a:p>
        </p:txBody>
      </p:sp>
      <p:pic>
        <p:nvPicPr>
          <p:cNvPr id="6146" name="Picture 2" descr="ДИСТАНЦІЙНЕ НАВЧАННЯ ЯК ФОРМА СУЧАСНОЇ ОСВІТНЬОЇ КОМУНІКАЦІЇ: використання  системи MOODLE у підготовці фахівців спеціальності 029 «Інформаційна,  бібліотечна та архівна справа» :: Державний університет телекомунікаці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" y="2208869"/>
            <a:ext cx="5334000" cy="2933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</TotalTime>
  <Words>1038</Words>
  <Application>Microsoft Office PowerPoint</Application>
  <PresentationFormat>Широкоэкранный</PresentationFormat>
  <Paragraphs>165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Calibri</vt:lpstr>
      <vt:lpstr>MS Mincho</vt:lpstr>
      <vt:lpstr>Times New Roman</vt:lpstr>
      <vt:lpstr>Tw Cen MT</vt:lpstr>
      <vt:lpstr>Tw Cen MT Condensed</vt:lpstr>
      <vt:lpstr>Wingdings</vt:lpstr>
      <vt:lpstr>Wingdings 3</vt:lpstr>
      <vt:lpstr>Интеграл</vt:lpstr>
      <vt:lpstr>Поняття електронного навчання</vt:lpstr>
      <vt:lpstr>План </vt:lpstr>
      <vt:lpstr>Мета електронного навчання</vt:lpstr>
      <vt:lpstr>Презентация PowerPoint</vt:lpstr>
      <vt:lpstr>Електронне навчання</vt:lpstr>
      <vt:lpstr>Презентация PowerPoint</vt:lpstr>
      <vt:lpstr>Електронне навчання </vt:lpstr>
      <vt:lpstr>Презентация PowerPoint</vt:lpstr>
      <vt:lpstr>Синхронний режим</vt:lpstr>
      <vt:lpstr>Асинхронний режим</vt:lpstr>
      <vt:lpstr>Переваги асинхронного режиму</vt:lpstr>
      <vt:lpstr>неМережеве навчання</vt:lpstr>
      <vt:lpstr>Відповідність між елементами офф- та онлайн навчання</vt:lpstr>
      <vt:lpstr>Презентация PowerPoint</vt:lpstr>
      <vt:lpstr>Презентация PowerPoint</vt:lpstr>
      <vt:lpstr>Моделі електронного навчання</vt:lpstr>
      <vt:lpstr>Електронні засоби навчального призначення</vt:lpstr>
      <vt:lpstr>Інформаційні засоби навчання</vt:lpstr>
      <vt:lpstr>Дидактичні засоби навчання </vt:lpstr>
      <vt:lpstr>Технічні засоби навчання</vt:lpstr>
      <vt:lpstr>Застосування ІКТ в навчальному процесі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електронного навчання</dc:title>
  <dc:creator>Home-PC</dc:creator>
  <cp:lastModifiedBy>Home-PC</cp:lastModifiedBy>
  <cp:revision>21</cp:revision>
  <dcterms:created xsi:type="dcterms:W3CDTF">2022-10-16T09:27:33Z</dcterms:created>
  <dcterms:modified xsi:type="dcterms:W3CDTF">2022-10-21T08:18:45Z</dcterms:modified>
</cp:coreProperties>
</file>