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7E8D1-ADA9-41E7-9C32-D98BE277FF4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9017F3-46A9-4098-BC48-96704DEF1F8A}">
      <dgm:prSet phldrT="[Текст]" custT="1"/>
      <dgm:spPr/>
      <dgm:t>
        <a:bodyPr/>
        <a:lstStyle/>
        <a:p>
          <a:r>
            <a:rPr lang="uk-UA" sz="3200" dirty="0" smtClean="0"/>
            <a:t>Об'єктивний час</a:t>
          </a:r>
          <a:endParaRPr lang="uk-UA" sz="3200" dirty="0"/>
        </a:p>
      </dgm:t>
    </dgm:pt>
    <dgm:pt modelId="{E796E06F-EB0E-4C34-AE38-E74BFD19432A}" type="parTrans" cxnId="{9F8F15E0-6177-4EAF-BCEB-21F68205E884}">
      <dgm:prSet/>
      <dgm:spPr/>
      <dgm:t>
        <a:bodyPr/>
        <a:lstStyle/>
        <a:p>
          <a:endParaRPr lang="uk-UA" sz="1800"/>
        </a:p>
      </dgm:t>
    </dgm:pt>
    <dgm:pt modelId="{97EA66A5-A79C-4347-8B1D-3865CFF6D93D}" type="sibTrans" cxnId="{9F8F15E0-6177-4EAF-BCEB-21F68205E884}">
      <dgm:prSet/>
      <dgm:spPr/>
      <dgm:t>
        <a:bodyPr/>
        <a:lstStyle/>
        <a:p>
          <a:endParaRPr lang="uk-UA" sz="1800"/>
        </a:p>
      </dgm:t>
    </dgm:pt>
    <dgm:pt modelId="{F76270CB-7DF5-423E-9448-985760590AE2}">
      <dgm:prSet phldrT="[Текст]" custT="1"/>
      <dgm:spPr/>
      <dgm:t>
        <a:bodyPr/>
        <a:lstStyle/>
        <a:p>
          <a:r>
            <a:rPr lang="uk-UA" sz="1800" dirty="0" smtClean="0"/>
            <a:t>- </a:t>
          </a:r>
          <a:r>
            <a:rPr lang="uk-UA" sz="1800" b="1" dirty="0" smtClean="0"/>
            <a:t>загальний для всіх </a:t>
          </a:r>
          <a:r>
            <a:rPr lang="ru-RU" sz="1800" b="1" dirty="0" smtClean="0"/>
            <a:t>людей</a:t>
          </a:r>
          <a:r>
            <a:rPr lang="uk-UA" sz="1800" noProof="0" dirty="0" smtClean="0"/>
            <a:t>, їм вимірюють тривалість подій, він строго структурований і незмінно служить еталоном,  відповідно з яким живе людство. </a:t>
          </a:r>
          <a:endParaRPr lang="uk-UA" sz="1800" noProof="0" dirty="0"/>
        </a:p>
      </dgm:t>
    </dgm:pt>
    <dgm:pt modelId="{3AE7E417-970C-4D9F-AAB0-8053689DDA65}" type="parTrans" cxnId="{2EA131F5-8518-4552-A0F3-A16BBE3286CB}">
      <dgm:prSet/>
      <dgm:spPr/>
      <dgm:t>
        <a:bodyPr/>
        <a:lstStyle/>
        <a:p>
          <a:endParaRPr lang="uk-UA" sz="1800"/>
        </a:p>
      </dgm:t>
    </dgm:pt>
    <dgm:pt modelId="{CB69096E-00B1-4995-9D97-096EF5F39099}" type="sibTrans" cxnId="{2EA131F5-8518-4552-A0F3-A16BBE3286CB}">
      <dgm:prSet/>
      <dgm:spPr/>
      <dgm:t>
        <a:bodyPr/>
        <a:lstStyle/>
        <a:p>
          <a:endParaRPr lang="uk-UA" sz="1800"/>
        </a:p>
      </dgm:t>
    </dgm:pt>
    <dgm:pt modelId="{3BAF206B-2158-45B0-AF1B-63282E92226D}">
      <dgm:prSet phldrT="[Текст]" custT="1"/>
      <dgm:spPr/>
      <dgm:t>
        <a:bodyPr/>
        <a:lstStyle/>
        <a:p>
          <a:r>
            <a:rPr lang="uk-UA" sz="3200" dirty="0" smtClean="0"/>
            <a:t>Суб'єктивний час</a:t>
          </a:r>
          <a:endParaRPr lang="uk-UA" sz="3200" dirty="0"/>
        </a:p>
      </dgm:t>
    </dgm:pt>
    <dgm:pt modelId="{7586AD33-8529-43A7-9D21-881DF6A8D1AF}" type="parTrans" cxnId="{848E9E0F-843B-444A-907C-F3AF0A142E48}">
      <dgm:prSet/>
      <dgm:spPr/>
      <dgm:t>
        <a:bodyPr/>
        <a:lstStyle/>
        <a:p>
          <a:endParaRPr lang="uk-UA" sz="1800"/>
        </a:p>
      </dgm:t>
    </dgm:pt>
    <dgm:pt modelId="{84FB8F5A-ACE9-4723-A8B8-5E8DC2F5EADF}" type="sibTrans" cxnId="{848E9E0F-843B-444A-907C-F3AF0A142E48}">
      <dgm:prSet/>
      <dgm:spPr/>
      <dgm:t>
        <a:bodyPr/>
        <a:lstStyle/>
        <a:p>
          <a:endParaRPr lang="uk-UA" sz="1800"/>
        </a:p>
      </dgm:t>
    </dgm:pt>
    <dgm:pt modelId="{DE158266-6AEC-46B9-A6B1-155F57EF8BB5}">
      <dgm:prSet phldrT="[Текст]" custT="1"/>
      <dgm:spPr/>
      <dgm:t>
        <a:bodyPr/>
        <a:lstStyle/>
        <a:p>
          <a:r>
            <a:rPr lang="uk-UA" sz="1800" b="1" dirty="0" smtClean="0"/>
            <a:t>більше абстрактний</a:t>
          </a:r>
          <a:r>
            <a:rPr lang="uk-UA" sz="1800" dirty="0" smtClean="0"/>
            <a:t>, ніж  </a:t>
          </a:r>
          <a:r>
            <a:rPr lang="uk-UA" sz="1800" noProof="0" dirty="0" smtClean="0"/>
            <a:t>об'єктивний, так як не піддається вимірюванню, що не обчислюється хвилинами або днями і є відчуттям часу</a:t>
          </a:r>
          <a:r>
            <a:rPr lang="ru-RU" sz="1800" dirty="0" smtClean="0"/>
            <a:t>. </a:t>
          </a:r>
          <a:endParaRPr lang="uk-UA" sz="1800" dirty="0"/>
        </a:p>
      </dgm:t>
    </dgm:pt>
    <dgm:pt modelId="{6942B633-AB05-41B5-B455-2E29A2F4E1B0}" type="parTrans" cxnId="{EB0877EA-16DB-4C50-A408-D46135DAB8F9}">
      <dgm:prSet/>
      <dgm:spPr/>
      <dgm:t>
        <a:bodyPr/>
        <a:lstStyle/>
        <a:p>
          <a:endParaRPr lang="uk-UA" sz="1800"/>
        </a:p>
      </dgm:t>
    </dgm:pt>
    <dgm:pt modelId="{CEA62E45-5650-4CA3-AF03-24F60A092E78}" type="sibTrans" cxnId="{EB0877EA-16DB-4C50-A408-D46135DAB8F9}">
      <dgm:prSet/>
      <dgm:spPr/>
      <dgm:t>
        <a:bodyPr/>
        <a:lstStyle/>
        <a:p>
          <a:endParaRPr lang="uk-UA" sz="1800"/>
        </a:p>
      </dgm:t>
    </dgm:pt>
    <dgm:pt modelId="{50CCD803-8554-49C0-BA65-8E22DFF1F8AE}" type="pres">
      <dgm:prSet presAssocID="{9577E8D1-ADA9-41E7-9C32-D98BE277FF4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6166877-BC49-4E1E-AA76-9618AA63F14E}" type="pres">
      <dgm:prSet presAssocID="{889017F3-46A9-4098-BC48-96704DEF1F8A}" presName="linNode" presStyleCnt="0"/>
      <dgm:spPr/>
    </dgm:pt>
    <dgm:pt modelId="{91B4FAF3-4AC5-4E5D-A337-F4B31A159992}" type="pres">
      <dgm:prSet presAssocID="{889017F3-46A9-4098-BC48-96704DEF1F8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7AD489-AF13-403E-813D-740D620897A6}" type="pres">
      <dgm:prSet presAssocID="{889017F3-46A9-4098-BC48-96704DEF1F8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620DC7-33B7-4922-AE07-5FA77A7D0508}" type="pres">
      <dgm:prSet presAssocID="{97EA66A5-A79C-4347-8B1D-3865CFF6D93D}" presName="spacing" presStyleCnt="0"/>
      <dgm:spPr/>
    </dgm:pt>
    <dgm:pt modelId="{45B3BFDC-482A-40A1-8E4A-03B263C3880E}" type="pres">
      <dgm:prSet presAssocID="{3BAF206B-2158-45B0-AF1B-63282E92226D}" presName="linNode" presStyleCnt="0"/>
      <dgm:spPr/>
    </dgm:pt>
    <dgm:pt modelId="{F5258644-1756-407F-A992-F306837AF8B6}" type="pres">
      <dgm:prSet presAssocID="{3BAF206B-2158-45B0-AF1B-63282E92226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BEA1A9-2E3A-4E08-9C51-FCDFAA6D289B}" type="pres">
      <dgm:prSet presAssocID="{3BAF206B-2158-45B0-AF1B-63282E92226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F8F15E0-6177-4EAF-BCEB-21F68205E884}" srcId="{9577E8D1-ADA9-41E7-9C32-D98BE277FF47}" destId="{889017F3-46A9-4098-BC48-96704DEF1F8A}" srcOrd="0" destOrd="0" parTransId="{E796E06F-EB0E-4C34-AE38-E74BFD19432A}" sibTransId="{97EA66A5-A79C-4347-8B1D-3865CFF6D93D}"/>
    <dgm:cxn modelId="{91C3BBDD-7FF4-47FB-9213-291F670E2F15}" type="presOf" srcId="{9577E8D1-ADA9-41E7-9C32-D98BE277FF47}" destId="{50CCD803-8554-49C0-BA65-8E22DFF1F8AE}" srcOrd="0" destOrd="0" presId="urn:microsoft.com/office/officeart/2005/8/layout/vList6"/>
    <dgm:cxn modelId="{E53533FB-ED2E-4C3B-BE59-7570BE35E291}" type="presOf" srcId="{DE158266-6AEC-46B9-A6B1-155F57EF8BB5}" destId="{DEBEA1A9-2E3A-4E08-9C51-FCDFAA6D289B}" srcOrd="0" destOrd="0" presId="urn:microsoft.com/office/officeart/2005/8/layout/vList6"/>
    <dgm:cxn modelId="{EB0877EA-16DB-4C50-A408-D46135DAB8F9}" srcId="{3BAF206B-2158-45B0-AF1B-63282E92226D}" destId="{DE158266-6AEC-46B9-A6B1-155F57EF8BB5}" srcOrd="0" destOrd="0" parTransId="{6942B633-AB05-41B5-B455-2E29A2F4E1B0}" sibTransId="{CEA62E45-5650-4CA3-AF03-24F60A092E78}"/>
    <dgm:cxn modelId="{2EA131F5-8518-4552-A0F3-A16BBE3286CB}" srcId="{889017F3-46A9-4098-BC48-96704DEF1F8A}" destId="{F76270CB-7DF5-423E-9448-985760590AE2}" srcOrd="0" destOrd="0" parTransId="{3AE7E417-970C-4D9F-AAB0-8053689DDA65}" sibTransId="{CB69096E-00B1-4995-9D97-096EF5F39099}"/>
    <dgm:cxn modelId="{4CA405C3-C7F9-4F76-A370-164C89473741}" type="presOf" srcId="{F76270CB-7DF5-423E-9448-985760590AE2}" destId="{6F7AD489-AF13-403E-813D-740D620897A6}" srcOrd="0" destOrd="0" presId="urn:microsoft.com/office/officeart/2005/8/layout/vList6"/>
    <dgm:cxn modelId="{848E9E0F-843B-444A-907C-F3AF0A142E48}" srcId="{9577E8D1-ADA9-41E7-9C32-D98BE277FF47}" destId="{3BAF206B-2158-45B0-AF1B-63282E92226D}" srcOrd="1" destOrd="0" parTransId="{7586AD33-8529-43A7-9D21-881DF6A8D1AF}" sibTransId="{84FB8F5A-ACE9-4723-A8B8-5E8DC2F5EADF}"/>
    <dgm:cxn modelId="{15617DEE-64EE-422D-AAC7-89A613E8E7EA}" type="presOf" srcId="{889017F3-46A9-4098-BC48-96704DEF1F8A}" destId="{91B4FAF3-4AC5-4E5D-A337-F4B31A159992}" srcOrd="0" destOrd="0" presId="urn:microsoft.com/office/officeart/2005/8/layout/vList6"/>
    <dgm:cxn modelId="{036FD192-BC75-4537-99AA-991C88AEAAAC}" type="presOf" srcId="{3BAF206B-2158-45B0-AF1B-63282E92226D}" destId="{F5258644-1756-407F-A992-F306837AF8B6}" srcOrd="0" destOrd="0" presId="urn:microsoft.com/office/officeart/2005/8/layout/vList6"/>
    <dgm:cxn modelId="{B015400A-6A85-4466-8E01-E6B81D59933E}" type="presParOf" srcId="{50CCD803-8554-49C0-BA65-8E22DFF1F8AE}" destId="{C6166877-BC49-4E1E-AA76-9618AA63F14E}" srcOrd="0" destOrd="0" presId="urn:microsoft.com/office/officeart/2005/8/layout/vList6"/>
    <dgm:cxn modelId="{D1F4959F-D0DD-4EE3-8522-D94659F69C8B}" type="presParOf" srcId="{C6166877-BC49-4E1E-AA76-9618AA63F14E}" destId="{91B4FAF3-4AC5-4E5D-A337-F4B31A159992}" srcOrd="0" destOrd="0" presId="urn:microsoft.com/office/officeart/2005/8/layout/vList6"/>
    <dgm:cxn modelId="{223E0A4E-F66C-47CB-B6A8-45D2C422A095}" type="presParOf" srcId="{C6166877-BC49-4E1E-AA76-9618AA63F14E}" destId="{6F7AD489-AF13-403E-813D-740D620897A6}" srcOrd="1" destOrd="0" presId="urn:microsoft.com/office/officeart/2005/8/layout/vList6"/>
    <dgm:cxn modelId="{94E55F66-75AE-4104-9BC8-62FA0322412F}" type="presParOf" srcId="{50CCD803-8554-49C0-BA65-8E22DFF1F8AE}" destId="{0C620DC7-33B7-4922-AE07-5FA77A7D0508}" srcOrd="1" destOrd="0" presId="urn:microsoft.com/office/officeart/2005/8/layout/vList6"/>
    <dgm:cxn modelId="{BCC9CD20-6758-4F73-8FBC-E36990B6D516}" type="presParOf" srcId="{50CCD803-8554-49C0-BA65-8E22DFF1F8AE}" destId="{45B3BFDC-482A-40A1-8E4A-03B263C3880E}" srcOrd="2" destOrd="0" presId="urn:microsoft.com/office/officeart/2005/8/layout/vList6"/>
    <dgm:cxn modelId="{DB7644E0-B3E2-412D-B36B-78E7C726D2B1}" type="presParOf" srcId="{45B3BFDC-482A-40A1-8E4A-03B263C3880E}" destId="{F5258644-1756-407F-A992-F306837AF8B6}" srcOrd="0" destOrd="0" presId="urn:microsoft.com/office/officeart/2005/8/layout/vList6"/>
    <dgm:cxn modelId="{81F8657B-75DD-4D92-ADE3-219DEA740664}" type="presParOf" srcId="{45B3BFDC-482A-40A1-8E4A-03B263C3880E}" destId="{DEBEA1A9-2E3A-4E08-9C51-FCDFAA6D28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2EDBA-3E42-493D-B617-511D37C50C83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FC3BF4C-43F4-474C-ABEB-FAD32CA0E80C}">
      <dgm:prSet phldrT="[Текст]" custT="1"/>
      <dgm:spPr/>
      <dgm:t>
        <a:bodyPr/>
        <a:lstStyle/>
        <a:p>
          <a:r>
            <a:rPr lang="ru-RU" sz="2400" smtClean="0">
              <a:solidFill>
                <a:schemeClr val="tx1"/>
              </a:solidFill>
            </a:rPr>
            <a:t>система </a:t>
          </a:r>
          <a:r>
            <a:rPr lang="uk-UA" sz="2400" noProof="0" smtClean="0">
              <a:solidFill>
                <a:schemeClr val="tx1"/>
              </a:solidFill>
            </a:rPr>
            <a:t>управління</a:t>
          </a:r>
          <a:r>
            <a:rPr lang="ru-RU" sz="2400" smtClean="0">
              <a:solidFill>
                <a:schemeClr val="tx1"/>
              </a:solidFill>
            </a:rPr>
            <a:t> часом Б. Франкліна</a:t>
          </a:r>
          <a:endParaRPr lang="uk-UA" sz="2400" dirty="0">
            <a:solidFill>
              <a:schemeClr val="tx1"/>
            </a:solidFill>
          </a:endParaRPr>
        </a:p>
      </dgm:t>
    </dgm:pt>
    <dgm:pt modelId="{A5AF9557-1F40-445E-AF4C-6A4C3EAE2E28}" type="parTrans" cxnId="{192EBDAF-FED5-492A-B400-EC85CA0A04BD}">
      <dgm:prSet/>
      <dgm:spPr/>
      <dgm:t>
        <a:bodyPr/>
        <a:lstStyle/>
        <a:p>
          <a:endParaRPr lang="uk-UA" sz="2400">
            <a:solidFill>
              <a:schemeClr val="tx1"/>
            </a:solidFill>
          </a:endParaRPr>
        </a:p>
      </dgm:t>
    </dgm:pt>
    <dgm:pt modelId="{55E43334-1DB0-42AB-9034-13E05F4C3178}" type="sibTrans" cxnId="{192EBDAF-FED5-492A-B400-EC85CA0A04BD}">
      <dgm:prSet/>
      <dgm:spPr/>
      <dgm:t>
        <a:bodyPr/>
        <a:lstStyle/>
        <a:p>
          <a:endParaRPr lang="uk-UA" sz="2400">
            <a:solidFill>
              <a:schemeClr val="tx1"/>
            </a:solidFill>
          </a:endParaRPr>
        </a:p>
      </dgm:t>
    </dgm:pt>
    <dgm:pt modelId="{04CD7109-F2E8-40D2-91D5-B768C48D5FD3}">
      <dgm:prSet phldrT="[Текст]" custT="1"/>
      <dgm:spPr/>
      <dgm:t>
        <a:bodyPr/>
        <a:lstStyle/>
        <a:p>
          <a:r>
            <a:rPr lang="uk-UA" sz="2400" smtClean="0">
              <a:solidFill>
                <a:schemeClr val="tx1"/>
              </a:solidFill>
            </a:rPr>
            <a:t>матрицю пріоритетів Д. Ейзенхауера</a:t>
          </a:r>
          <a:endParaRPr lang="uk-UA" sz="2400" dirty="0">
            <a:solidFill>
              <a:schemeClr val="tx1"/>
            </a:solidFill>
          </a:endParaRPr>
        </a:p>
      </dgm:t>
    </dgm:pt>
    <dgm:pt modelId="{68C76C30-D6DE-4C60-A798-E7F1319C2648}" type="parTrans" cxnId="{C6903FE4-10C6-4952-8910-78A4F35DC48B}">
      <dgm:prSet/>
      <dgm:spPr/>
      <dgm:t>
        <a:bodyPr/>
        <a:lstStyle/>
        <a:p>
          <a:endParaRPr lang="uk-UA" sz="2400">
            <a:solidFill>
              <a:schemeClr val="tx1"/>
            </a:solidFill>
          </a:endParaRPr>
        </a:p>
      </dgm:t>
    </dgm:pt>
    <dgm:pt modelId="{BDB5E87B-2740-4537-9E7B-F0D824FA677E}" type="sibTrans" cxnId="{C6903FE4-10C6-4952-8910-78A4F35DC48B}">
      <dgm:prSet/>
      <dgm:spPr/>
      <dgm:t>
        <a:bodyPr/>
        <a:lstStyle/>
        <a:p>
          <a:endParaRPr lang="uk-UA" sz="2400">
            <a:solidFill>
              <a:schemeClr val="tx1"/>
            </a:solidFill>
          </a:endParaRPr>
        </a:p>
      </dgm:t>
    </dgm:pt>
    <dgm:pt modelId="{F35510AE-E78E-4FD8-BBAA-57057B2C99BA}">
      <dgm:prSet phldrT="[Текст]" custT="1"/>
      <dgm:spPr/>
      <dgm:t>
        <a:bodyPr/>
        <a:lstStyle/>
        <a:p>
          <a:r>
            <a:rPr lang="uk-UA" sz="2400" smtClean="0">
              <a:solidFill>
                <a:schemeClr val="tx1"/>
              </a:solidFill>
            </a:rPr>
            <a:t>часовий принцип В. Парето</a:t>
          </a:r>
          <a:endParaRPr lang="uk-UA" sz="2400" dirty="0">
            <a:solidFill>
              <a:schemeClr val="tx1"/>
            </a:solidFill>
          </a:endParaRPr>
        </a:p>
      </dgm:t>
    </dgm:pt>
    <dgm:pt modelId="{F5DCD2E3-7975-439D-870B-655C4B4DADB3}" type="parTrans" cxnId="{F6A2C8FB-121C-46BC-B77F-9B8B8B27D6DC}">
      <dgm:prSet/>
      <dgm:spPr/>
      <dgm:t>
        <a:bodyPr/>
        <a:lstStyle/>
        <a:p>
          <a:endParaRPr lang="uk-UA" sz="2400">
            <a:solidFill>
              <a:schemeClr val="tx1"/>
            </a:solidFill>
          </a:endParaRPr>
        </a:p>
      </dgm:t>
    </dgm:pt>
    <dgm:pt modelId="{0F80C86E-2AFC-470B-8C45-6924A9BE880B}" type="sibTrans" cxnId="{F6A2C8FB-121C-46BC-B77F-9B8B8B27D6DC}">
      <dgm:prSet/>
      <dgm:spPr/>
      <dgm:t>
        <a:bodyPr/>
        <a:lstStyle/>
        <a:p>
          <a:endParaRPr lang="uk-UA" sz="2400">
            <a:solidFill>
              <a:schemeClr val="tx1"/>
            </a:solidFill>
          </a:endParaRPr>
        </a:p>
      </dgm:t>
    </dgm:pt>
    <dgm:pt modelId="{4E0EC27F-1DD3-4931-A43D-7012F6A3C4D3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метод «Альпи»</a:t>
          </a:r>
          <a:endParaRPr lang="uk-UA" sz="2400" dirty="0">
            <a:solidFill>
              <a:schemeClr val="tx1"/>
            </a:solidFill>
          </a:endParaRPr>
        </a:p>
      </dgm:t>
    </dgm:pt>
    <dgm:pt modelId="{84D6B389-35A4-42BB-A523-2914911B5A0C}" type="parTrans" cxnId="{10186854-A9C1-444A-AB17-F376B5C47299}">
      <dgm:prSet/>
      <dgm:spPr/>
      <dgm:t>
        <a:bodyPr/>
        <a:lstStyle/>
        <a:p>
          <a:endParaRPr lang="uk-UA" sz="2400">
            <a:solidFill>
              <a:schemeClr val="tx1"/>
            </a:solidFill>
          </a:endParaRPr>
        </a:p>
      </dgm:t>
    </dgm:pt>
    <dgm:pt modelId="{D44EE167-A298-4577-B764-E0C7FB00FFDD}" type="sibTrans" cxnId="{10186854-A9C1-444A-AB17-F376B5C47299}">
      <dgm:prSet/>
      <dgm:spPr/>
      <dgm:t>
        <a:bodyPr/>
        <a:lstStyle/>
        <a:p>
          <a:endParaRPr lang="uk-UA" sz="2400">
            <a:solidFill>
              <a:schemeClr val="tx1"/>
            </a:solidFill>
          </a:endParaRPr>
        </a:p>
      </dgm:t>
    </dgm:pt>
    <dgm:pt modelId="{6632A132-CB99-4243-BFA8-47DEAF1C288D}">
      <dgm:prSet phldrT="[Текст]" custT="1"/>
      <dgm:spPr/>
      <dgm:t>
        <a:bodyPr/>
        <a:lstStyle/>
        <a:p>
          <a:r>
            <a:rPr lang="uk-UA" sz="2400" smtClean="0">
              <a:solidFill>
                <a:schemeClr val="tx1"/>
              </a:solidFill>
            </a:rPr>
            <a:t>система АБВ - аналізу</a:t>
          </a:r>
          <a:endParaRPr lang="uk-UA" sz="2400" dirty="0">
            <a:solidFill>
              <a:schemeClr val="tx1"/>
            </a:solidFill>
          </a:endParaRPr>
        </a:p>
      </dgm:t>
    </dgm:pt>
    <dgm:pt modelId="{9761EF1C-D252-4A70-96AA-F15A2A5068BB}" type="parTrans" cxnId="{EA1D573A-4BA6-4169-8829-0CB72B931021}">
      <dgm:prSet/>
      <dgm:spPr/>
      <dgm:t>
        <a:bodyPr/>
        <a:lstStyle/>
        <a:p>
          <a:endParaRPr lang="uk-UA" sz="2400">
            <a:solidFill>
              <a:schemeClr val="tx1"/>
            </a:solidFill>
          </a:endParaRPr>
        </a:p>
      </dgm:t>
    </dgm:pt>
    <dgm:pt modelId="{3EB76B82-AC1B-4287-ADCF-DBAA6F22CB4D}" type="sibTrans" cxnId="{EA1D573A-4BA6-4169-8829-0CB72B931021}">
      <dgm:prSet/>
      <dgm:spPr/>
      <dgm:t>
        <a:bodyPr/>
        <a:lstStyle/>
        <a:p>
          <a:endParaRPr lang="uk-UA" sz="2400">
            <a:solidFill>
              <a:schemeClr val="tx1"/>
            </a:solidFill>
          </a:endParaRPr>
        </a:p>
      </dgm:t>
    </dgm:pt>
    <dgm:pt modelId="{75F08101-09EE-414D-82E2-B2245B2DD247}" type="pres">
      <dgm:prSet presAssocID="{D042EDBA-3E42-493D-B617-511D37C50C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44A2D27A-6035-4C32-9786-A9A232A7618B}" type="pres">
      <dgm:prSet presAssocID="{D042EDBA-3E42-493D-B617-511D37C50C83}" presName="Name1" presStyleCnt="0"/>
      <dgm:spPr/>
    </dgm:pt>
    <dgm:pt modelId="{E0FA0F4C-77FE-4260-ABA8-5A0F6E9717AF}" type="pres">
      <dgm:prSet presAssocID="{D042EDBA-3E42-493D-B617-511D37C50C83}" presName="cycle" presStyleCnt="0"/>
      <dgm:spPr/>
    </dgm:pt>
    <dgm:pt modelId="{E1F28E5D-0256-4EA9-AD1A-1BED201762C4}" type="pres">
      <dgm:prSet presAssocID="{D042EDBA-3E42-493D-B617-511D37C50C83}" presName="srcNode" presStyleLbl="node1" presStyleIdx="0" presStyleCnt="5"/>
      <dgm:spPr/>
    </dgm:pt>
    <dgm:pt modelId="{338D2300-4755-43AC-9151-F7008DFA2BF8}" type="pres">
      <dgm:prSet presAssocID="{D042EDBA-3E42-493D-B617-511D37C50C83}" presName="conn" presStyleLbl="parChTrans1D2" presStyleIdx="0" presStyleCnt="1"/>
      <dgm:spPr/>
      <dgm:t>
        <a:bodyPr/>
        <a:lstStyle/>
        <a:p>
          <a:endParaRPr lang="uk-UA"/>
        </a:p>
      </dgm:t>
    </dgm:pt>
    <dgm:pt modelId="{4E7FF20C-07ED-4915-A2BA-C63CFAD9EE51}" type="pres">
      <dgm:prSet presAssocID="{D042EDBA-3E42-493D-B617-511D37C50C83}" presName="extraNode" presStyleLbl="node1" presStyleIdx="0" presStyleCnt="5"/>
      <dgm:spPr/>
    </dgm:pt>
    <dgm:pt modelId="{9F7DA7F9-94F9-44F7-B762-C86C4C5A2343}" type="pres">
      <dgm:prSet presAssocID="{D042EDBA-3E42-493D-B617-511D37C50C83}" presName="dstNode" presStyleLbl="node1" presStyleIdx="0" presStyleCnt="5"/>
      <dgm:spPr/>
    </dgm:pt>
    <dgm:pt modelId="{1E5E7A68-6A62-468B-B96A-F0230B635004}" type="pres">
      <dgm:prSet presAssocID="{9FC3BF4C-43F4-474C-ABEB-FAD32CA0E80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ACE83E-9150-4B45-9EA0-13876B429A22}" type="pres">
      <dgm:prSet presAssocID="{9FC3BF4C-43F4-474C-ABEB-FAD32CA0E80C}" presName="accent_1" presStyleCnt="0"/>
      <dgm:spPr/>
    </dgm:pt>
    <dgm:pt modelId="{CE39F9FD-6175-4CFA-A37C-68176C531276}" type="pres">
      <dgm:prSet presAssocID="{9FC3BF4C-43F4-474C-ABEB-FAD32CA0E80C}" presName="accentRepeatNode" presStyleLbl="solidFgAcc1" presStyleIdx="0" presStyleCnt="5"/>
      <dgm:spPr/>
    </dgm:pt>
    <dgm:pt modelId="{1D00C4C4-7AD3-4325-8F1E-05839C0EB859}" type="pres">
      <dgm:prSet presAssocID="{04CD7109-F2E8-40D2-91D5-B768C48D5FD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BA7005-4962-4287-A2C8-25D406574D3E}" type="pres">
      <dgm:prSet presAssocID="{04CD7109-F2E8-40D2-91D5-B768C48D5FD3}" presName="accent_2" presStyleCnt="0"/>
      <dgm:spPr/>
    </dgm:pt>
    <dgm:pt modelId="{9139516C-D2F8-4B1A-9E3B-10ECC0AFE13A}" type="pres">
      <dgm:prSet presAssocID="{04CD7109-F2E8-40D2-91D5-B768C48D5FD3}" presName="accentRepeatNode" presStyleLbl="solidFgAcc1" presStyleIdx="1" presStyleCnt="5"/>
      <dgm:spPr/>
    </dgm:pt>
    <dgm:pt modelId="{5C08EFAE-2210-4189-8227-AEB5C86E8D0E}" type="pres">
      <dgm:prSet presAssocID="{F35510AE-E78E-4FD8-BBAA-57057B2C99B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7AB185-2040-4178-9F1E-BB82F0C2BBD0}" type="pres">
      <dgm:prSet presAssocID="{F35510AE-E78E-4FD8-BBAA-57057B2C99BA}" presName="accent_3" presStyleCnt="0"/>
      <dgm:spPr/>
    </dgm:pt>
    <dgm:pt modelId="{DF867721-5385-4B30-86FC-9EB90EC49DFA}" type="pres">
      <dgm:prSet presAssocID="{F35510AE-E78E-4FD8-BBAA-57057B2C99BA}" presName="accentRepeatNode" presStyleLbl="solidFgAcc1" presStyleIdx="2" presStyleCnt="5"/>
      <dgm:spPr/>
    </dgm:pt>
    <dgm:pt modelId="{3F9E9544-9902-465A-8A16-91194ED45599}" type="pres">
      <dgm:prSet presAssocID="{6632A132-CB99-4243-BFA8-47DEAF1C288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ACBC07-EEA7-4706-96E0-B70E3351D4F1}" type="pres">
      <dgm:prSet presAssocID="{6632A132-CB99-4243-BFA8-47DEAF1C288D}" presName="accent_4" presStyleCnt="0"/>
      <dgm:spPr/>
    </dgm:pt>
    <dgm:pt modelId="{B1AF7AA2-480D-44FE-90B3-FE74FAFF89F1}" type="pres">
      <dgm:prSet presAssocID="{6632A132-CB99-4243-BFA8-47DEAF1C288D}" presName="accentRepeatNode" presStyleLbl="solidFgAcc1" presStyleIdx="3" presStyleCnt="5"/>
      <dgm:spPr/>
    </dgm:pt>
    <dgm:pt modelId="{BEE9B827-B9BE-4719-AF34-61D0AA9B9BE3}" type="pres">
      <dgm:prSet presAssocID="{4E0EC27F-1DD3-4931-A43D-7012F6A3C4D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C2AAA1-2E2A-48CC-8D18-BD9314706665}" type="pres">
      <dgm:prSet presAssocID="{4E0EC27F-1DD3-4931-A43D-7012F6A3C4D3}" presName="accent_5" presStyleCnt="0"/>
      <dgm:spPr/>
    </dgm:pt>
    <dgm:pt modelId="{893FD14D-A682-41C5-A6F4-7128605EB68E}" type="pres">
      <dgm:prSet presAssocID="{4E0EC27F-1DD3-4931-A43D-7012F6A3C4D3}" presName="accentRepeatNode" presStyleLbl="solidFgAcc1" presStyleIdx="4" presStyleCnt="5"/>
      <dgm:spPr/>
    </dgm:pt>
  </dgm:ptLst>
  <dgm:cxnLst>
    <dgm:cxn modelId="{EA1D573A-4BA6-4169-8829-0CB72B931021}" srcId="{D042EDBA-3E42-493D-B617-511D37C50C83}" destId="{6632A132-CB99-4243-BFA8-47DEAF1C288D}" srcOrd="3" destOrd="0" parTransId="{9761EF1C-D252-4A70-96AA-F15A2A5068BB}" sibTransId="{3EB76B82-AC1B-4287-ADCF-DBAA6F22CB4D}"/>
    <dgm:cxn modelId="{6608D074-5A68-46D2-86B7-A23AAE4E500A}" type="presOf" srcId="{4E0EC27F-1DD3-4931-A43D-7012F6A3C4D3}" destId="{BEE9B827-B9BE-4719-AF34-61D0AA9B9BE3}" srcOrd="0" destOrd="0" presId="urn:microsoft.com/office/officeart/2008/layout/VerticalCurvedList"/>
    <dgm:cxn modelId="{C6903FE4-10C6-4952-8910-78A4F35DC48B}" srcId="{D042EDBA-3E42-493D-B617-511D37C50C83}" destId="{04CD7109-F2E8-40D2-91D5-B768C48D5FD3}" srcOrd="1" destOrd="0" parTransId="{68C76C30-D6DE-4C60-A798-E7F1319C2648}" sibTransId="{BDB5E87B-2740-4537-9E7B-F0D824FA677E}"/>
    <dgm:cxn modelId="{851C95DB-077D-47B8-B097-87EA0EF291A9}" type="presOf" srcId="{9FC3BF4C-43F4-474C-ABEB-FAD32CA0E80C}" destId="{1E5E7A68-6A62-468B-B96A-F0230B635004}" srcOrd="0" destOrd="0" presId="urn:microsoft.com/office/officeart/2008/layout/VerticalCurvedList"/>
    <dgm:cxn modelId="{160D8C36-D113-4394-ACB4-CFF69514BC09}" type="presOf" srcId="{6632A132-CB99-4243-BFA8-47DEAF1C288D}" destId="{3F9E9544-9902-465A-8A16-91194ED45599}" srcOrd="0" destOrd="0" presId="urn:microsoft.com/office/officeart/2008/layout/VerticalCurvedList"/>
    <dgm:cxn modelId="{10186854-A9C1-444A-AB17-F376B5C47299}" srcId="{D042EDBA-3E42-493D-B617-511D37C50C83}" destId="{4E0EC27F-1DD3-4931-A43D-7012F6A3C4D3}" srcOrd="4" destOrd="0" parTransId="{84D6B389-35A4-42BB-A523-2914911B5A0C}" sibTransId="{D44EE167-A298-4577-B764-E0C7FB00FFDD}"/>
    <dgm:cxn modelId="{87BCAD1B-3560-4BCD-96E8-D2F266CAA4FD}" type="presOf" srcId="{04CD7109-F2E8-40D2-91D5-B768C48D5FD3}" destId="{1D00C4C4-7AD3-4325-8F1E-05839C0EB859}" srcOrd="0" destOrd="0" presId="urn:microsoft.com/office/officeart/2008/layout/VerticalCurvedList"/>
    <dgm:cxn modelId="{192EBDAF-FED5-492A-B400-EC85CA0A04BD}" srcId="{D042EDBA-3E42-493D-B617-511D37C50C83}" destId="{9FC3BF4C-43F4-474C-ABEB-FAD32CA0E80C}" srcOrd="0" destOrd="0" parTransId="{A5AF9557-1F40-445E-AF4C-6A4C3EAE2E28}" sibTransId="{55E43334-1DB0-42AB-9034-13E05F4C3178}"/>
    <dgm:cxn modelId="{F6A2C8FB-121C-46BC-B77F-9B8B8B27D6DC}" srcId="{D042EDBA-3E42-493D-B617-511D37C50C83}" destId="{F35510AE-E78E-4FD8-BBAA-57057B2C99BA}" srcOrd="2" destOrd="0" parTransId="{F5DCD2E3-7975-439D-870B-655C4B4DADB3}" sibTransId="{0F80C86E-2AFC-470B-8C45-6924A9BE880B}"/>
    <dgm:cxn modelId="{864335F1-B032-4295-8530-CDD75BF6FE0A}" type="presOf" srcId="{D042EDBA-3E42-493D-B617-511D37C50C83}" destId="{75F08101-09EE-414D-82E2-B2245B2DD247}" srcOrd="0" destOrd="0" presId="urn:microsoft.com/office/officeart/2008/layout/VerticalCurvedList"/>
    <dgm:cxn modelId="{F8119BB7-AC28-4784-94CF-A83910038FEC}" type="presOf" srcId="{F35510AE-E78E-4FD8-BBAA-57057B2C99BA}" destId="{5C08EFAE-2210-4189-8227-AEB5C86E8D0E}" srcOrd="0" destOrd="0" presId="urn:microsoft.com/office/officeart/2008/layout/VerticalCurvedList"/>
    <dgm:cxn modelId="{2225A8C0-EEC9-48FC-8CB4-18B2A4E2A3E8}" type="presOf" srcId="{55E43334-1DB0-42AB-9034-13E05F4C3178}" destId="{338D2300-4755-43AC-9151-F7008DFA2BF8}" srcOrd="0" destOrd="0" presId="urn:microsoft.com/office/officeart/2008/layout/VerticalCurvedList"/>
    <dgm:cxn modelId="{CED33F86-1763-4409-BCC2-9BA72851A05B}" type="presParOf" srcId="{75F08101-09EE-414D-82E2-B2245B2DD247}" destId="{44A2D27A-6035-4C32-9786-A9A232A7618B}" srcOrd="0" destOrd="0" presId="urn:microsoft.com/office/officeart/2008/layout/VerticalCurvedList"/>
    <dgm:cxn modelId="{DC43D27E-A5A8-4963-9AE4-9913C3D41134}" type="presParOf" srcId="{44A2D27A-6035-4C32-9786-A9A232A7618B}" destId="{E0FA0F4C-77FE-4260-ABA8-5A0F6E9717AF}" srcOrd="0" destOrd="0" presId="urn:microsoft.com/office/officeart/2008/layout/VerticalCurvedList"/>
    <dgm:cxn modelId="{F9DB72A2-D45F-44F9-A836-EBD00ECA2E56}" type="presParOf" srcId="{E0FA0F4C-77FE-4260-ABA8-5A0F6E9717AF}" destId="{E1F28E5D-0256-4EA9-AD1A-1BED201762C4}" srcOrd="0" destOrd="0" presId="urn:microsoft.com/office/officeart/2008/layout/VerticalCurvedList"/>
    <dgm:cxn modelId="{4AAD77FE-7D65-4BBF-96B0-121C1E929232}" type="presParOf" srcId="{E0FA0F4C-77FE-4260-ABA8-5A0F6E9717AF}" destId="{338D2300-4755-43AC-9151-F7008DFA2BF8}" srcOrd="1" destOrd="0" presId="urn:microsoft.com/office/officeart/2008/layout/VerticalCurvedList"/>
    <dgm:cxn modelId="{B75EA706-7742-4D16-90DA-579E6077A434}" type="presParOf" srcId="{E0FA0F4C-77FE-4260-ABA8-5A0F6E9717AF}" destId="{4E7FF20C-07ED-4915-A2BA-C63CFAD9EE51}" srcOrd="2" destOrd="0" presId="urn:microsoft.com/office/officeart/2008/layout/VerticalCurvedList"/>
    <dgm:cxn modelId="{D42B618B-E6C6-4D2B-B9A5-35A9ABA65831}" type="presParOf" srcId="{E0FA0F4C-77FE-4260-ABA8-5A0F6E9717AF}" destId="{9F7DA7F9-94F9-44F7-B762-C86C4C5A2343}" srcOrd="3" destOrd="0" presId="urn:microsoft.com/office/officeart/2008/layout/VerticalCurvedList"/>
    <dgm:cxn modelId="{276374FD-0302-4185-8871-55FE0B39A5CE}" type="presParOf" srcId="{44A2D27A-6035-4C32-9786-A9A232A7618B}" destId="{1E5E7A68-6A62-468B-B96A-F0230B635004}" srcOrd="1" destOrd="0" presId="urn:microsoft.com/office/officeart/2008/layout/VerticalCurvedList"/>
    <dgm:cxn modelId="{9BA70EBE-961B-4442-B90B-520C37587733}" type="presParOf" srcId="{44A2D27A-6035-4C32-9786-A9A232A7618B}" destId="{90ACE83E-9150-4B45-9EA0-13876B429A22}" srcOrd="2" destOrd="0" presId="urn:microsoft.com/office/officeart/2008/layout/VerticalCurvedList"/>
    <dgm:cxn modelId="{3B5CC7DC-FDA1-44AB-B998-1641794DD748}" type="presParOf" srcId="{90ACE83E-9150-4B45-9EA0-13876B429A22}" destId="{CE39F9FD-6175-4CFA-A37C-68176C531276}" srcOrd="0" destOrd="0" presId="urn:microsoft.com/office/officeart/2008/layout/VerticalCurvedList"/>
    <dgm:cxn modelId="{68D14180-5088-4070-B878-6E523A3F7526}" type="presParOf" srcId="{44A2D27A-6035-4C32-9786-A9A232A7618B}" destId="{1D00C4C4-7AD3-4325-8F1E-05839C0EB859}" srcOrd="3" destOrd="0" presId="urn:microsoft.com/office/officeart/2008/layout/VerticalCurvedList"/>
    <dgm:cxn modelId="{15276F0E-8A92-4628-81BB-4AE72B77E3F0}" type="presParOf" srcId="{44A2D27A-6035-4C32-9786-A9A232A7618B}" destId="{A8BA7005-4962-4287-A2C8-25D406574D3E}" srcOrd="4" destOrd="0" presId="urn:microsoft.com/office/officeart/2008/layout/VerticalCurvedList"/>
    <dgm:cxn modelId="{AE7DCD66-FF12-4220-A2C3-5B2B9CEC1556}" type="presParOf" srcId="{A8BA7005-4962-4287-A2C8-25D406574D3E}" destId="{9139516C-D2F8-4B1A-9E3B-10ECC0AFE13A}" srcOrd="0" destOrd="0" presId="urn:microsoft.com/office/officeart/2008/layout/VerticalCurvedList"/>
    <dgm:cxn modelId="{08129EE1-9E61-4610-AF44-6A528F6F054A}" type="presParOf" srcId="{44A2D27A-6035-4C32-9786-A9A232A7618B}" destId="{5C08EFAE-2210-4189-8227-AEB5C86E8D0E}" srcOrd="5" destOrd="0" presId="urn:microsoft.com/office/officeart/2008/layout/VerticalCurvedList"/>
    <dgm:cxn modelId="{7D54393A-5C26-40F7-8A9D-7C55403A26AE}" type="presParOf" srcId="{44A2D27A-6035-4C32-9786-A9A232A7618B}" destId="{BB7AB185-2040-4178-9F1E-BB82F0C2BBD0}" srcOrd="6" destOrd="0" presId="urn:microsoft.com/office/officeart/2008/layout/VerticalCurvedList"/>
    <dgm:cxn modelId="{45AAB6FA-38B9-40C6-88B0-ABBF04B5C5B3}" type="presParOf" srcId="{BB7AB185-2040-4178-9F1E-BB82F0C2BBD0}" destId="{DF867721-5385-4B30-86FC-9EB90EC49DFA}" srcOrd="0" destOrd="0" presId="urn:microsoft.com/office/officeart/2008/layout/VerticalCurvedList"/>
    <dgm:cxn modelId="{074ADB84-A20F-4A2F-BB3C-40F52E79846B}" type="presParOf" srcId="{44A2D27A-6035-4C32-9786-A9A232A7618B}" destId="{3F9E9544-9902-465A-8A16-91194ED45599}" srcOrd="7" destOrd="0" presId="urn:microsoft.com/office/officeart/2008/layout/VerticalCurvedList"/>
    <dgm:cxn modelId="{A9166110-4328-485E-BD60-567BBA764681}" type="presParOf" srcId="{44A2D27A-6035-4C32-9786-A9A232A7618B}" destId="{EDACBC07-EEA7-4706-96E0-B70E3351D4F1}" srcOrd="8" destOrd="0" presId="urn:microsoft.com/office/officeart/2008/layout/VerticalCurvedList"/>
    <dgm:cxn modelId="{16784B3B-5682-436A-A173-E92BF997A3DA}" type="presParOf" srcId="{EDACBC07-EEA7-4706-96E0-B70E3351D4F1}" destId="{B1AF7AA2-480D-44FE-90B3-FE74FAFF89F1}" srcOrd="0" destOrd="0" presId="urn:microsoft.com/office/officeart/2008/layout/VerticalCurvedList"/>
    <dgm:cxn modelId="{F8D5270B-66A0-47CB-927C-59FA32B4ACDE}" type="presParOf" srcId="{44A2D27A-6035-4C32-9786-A9A232A7618B}" destId="{BEE9B827-B9BE-4719-AF34-61D0AA9B9BE3}" srcOrd="9" destOrd="0" presId="urn:microsoft.com/office/officeart/2008/layout/VerticalCurvedList"/>
    <dgm:cxn modelId="{0DE2D214-11F8-4DF4-8AF2-7FA6DC06FD42}" type="presParOf" srcId="{44A2D27A-6035-4C32-9786-A9A232A7618B}" destId="{F1C2AAA1-2E2A-48CC-8D18-BD9314706665}" srcOrd="10" destOrd="0" presId="urn:microsoft.com/office/officeart/2008/layout/VerticalCurvedList"/>
    <dgm:cxn modelId="{285E35F2-1331-446D-8F60-441B464D4DCD}" type="presParOf" srcId="{F1C2AAA1-2E2A-48CC-8D18-BD9314706665}" destId="{893FD14D-A682-41C5-A6F4-7128605EB6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C2BDA-BFE6-4701-9D2F-087989F698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E2A6203-BBA0-48BA-AFB9-8427D7788E46}">
      <dgm:prSet phldrT="[Текст]" custT="1"/>
      <dgm:spPr/>
      <dgm:t>
        <a:bodyPr/>
        <a:lstStyle/>
        <a:p>
          <a:r>
            <a:rPr lang="uk-UA" sz="2000" noProof="0" dirty="0" smtClean="0">
              <a:solidFill>
                <a:schemeClr val="tx1"/>
              </a:solidFill>
            </a:rPr>
            <a:t>1) складання повного переліку робіт на поточний період з урахуванням попереднього їх розподілу за пріоритетністю виконання;</a:t>
          </a:r>
          <a:endParaRPr lang="uk-UA" sz="2000" noProof="0" dirty="0">
            <a:solidFill>
              <a:schemeClr val="tx1"/>
            </a:solidFill>
          </a:endParaRPr>
        </a:p>
      </dgm:t>
    </dgm:pt>
    <dgm:pt modelId="{1DA3F926-CC24-42F1-8D68-B4C9D29DD0B3}" type="parTrans" cxnId="{6AAA929F-4C46-4EAA-B4D1-E79322C636E5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00A89BC3-BB07-49FD-90D8-99C9D8405C62}" type="sibTrans" cxnId="{6AAA929F-4C46-4EAA-B4D1-E79322C636E5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8A37BA62-9FD2-4945-AEA7-50902F946C43}">
      <dgm:prSet phldrT="[Текст]" custT="1"/>
      <dgm:spPr/>
      <dgm:t>
        <a:bodyPr/>
        <a:lstStyle/>
        <a:p>
          <a:r>
            <a:rPr lang="uk-UA" sz="2000" noProof="0" dirty="0" smtClean="0">
              <a:solidFill>
                <a:schemeClr val="tx1"/>
              </a:solidFill>
            </a:rPr>
            <a:t>2) визначення планованої тривалості кожної з намічених до виконання завдань і загального бюджету робочого часу;</a:t>
          </a:r>
          <a:endParaRPr lang="uk-UA" sz="2000" noProof="0" dirty="0">
            <a:solidFill>
              <a:schemeClr val="tx1"/>
            </a:solidFill>
          </a:endParaRPr>
        </a:p>
      </dgm:t>
    </dgm:pt>
    <dgm:pt modelId="{31F8B1B5-2EDE-4960-A256-EBC5860F2762}" type="parTrans" cxnId="{22F9EC79-B137-4A49-8E28-2F000AE40AD7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21499FBB-B9D3-4C43-97C7-3388AB0843F3}" type="sibTrans" cxnId="{22F9EC79-B137-4A49-8E28-2F000AE40AD7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DD2E06A-E231-4431-830E-ACC40F99343F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3) резервування робочого часу;</a:t>
          </a:r>
          <a:endParaRPr lang="uk-UA" sz="2000" dirty="0">
            <a:solidFill>
              <a:schemeClr val="tx1"/>
            </a:solidFill>
          </a:endParaRPr>
        </a:p>
      </dgm:t>
    </dgm:pt>
    <dgm:pt modelId="{20E96896-D44D-4CF0-8E5E-F01D691D8F49}" type="parTrans" cxnId="{4C00F09E-CAF2-4B13-9E0E-88B808AA0FEF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843032FD-A9C9-4ADA-8B06-3F4FB8FD6947}" type="sibTrans" cxnId="{4C00F09E-CAF2-4B13-9E0E-88B808AA0FEF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1C6CF8FD-9950-4694-B48D-B775EABE22C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4) </a:t>
          </a:r>
          <a:r>
            <a:rPr lang="uk-UA" sz="2000" noProof="0" dirty="0" smtClean="0">
              <a:solidFill>
                <a:schemeClr val="tx1"/>
              </a:solidFill>
            </a:rPr>
            <a:t>прийняття рішень з делегування робіт, намічених керівником </a:t>
          </a:r>
          <a:r>
            <a:rPr lang="ru-RU" sz="2000" dirty="0" smtClean="0">
              <a:solidFill>
                <a:schemeClr val="tx1"/>
              </a:solidFill>
            </a:rPr>
            <a:t>до </a:t>
          </a:r>
          <a:r>
            <a:rPr lang="uk-UA" sz="2000" dirty="0" smtClean="0">
              <a:solidFill>
                <a:schemeClr val="tx1"/>
              </a:solidFill>
            </a:rPr>
            <a:t>виконання;</a:t>
          </a:r>
          <a:endParaRPr lang="uk-UA" sz="2000" dirty="0">
            <a:solidFill>
              <a:schemeClr val="tx1"/>
            </a:solidFill>
          </a:endParaRPr>
        </a:p>
      </dgm:t>
    </dgm:pt>
    <dgm:pt modelId="{33ED710B-C131-43B9-A274-03956E87AFE2}" type="parTrans" cxnId="{3A591C91-8A4A-4D8F-9731-BF837E6E60F8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E4FC3265-53D2-4D21-98DA-D7B65B7A7F1D}" type="sibTrans" cxnId="{3A591C91-8A4A-4D8F-9731-BF837E6E60F8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3D5A8814-80F9-4D1F-ACB8-33A866DA618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5) контроль </a:t>
          </a:r>
          <a:r>
            <a:rPr lang="uk-UA" sz="2000" noProof="0" dirty="0" smtClean="0">
              <a:solidFill>
                <a:schemeClr val="tx1"/>
              </a:solidFill>
            </a:rPr>
            <a:t>і перенесення незавершених заходів, що дозволяє керівнику отримати необхідну інформацію для проведення аналізу структури фактичних витрат робочого часу і приступити до пошуку можливих шляхів вдосконалення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uk-UA" sz="2000" dirty="0" smtClean="0">
              <a:solidFill>
                <a:schemeClr val="tx1"/>
              </a:solidFill>
            </a:rPr>
            <a:t>роботи.</a:t>
          </a:r>
          <a:endParaRPr lang="uk-UA" sz="2000" dirty="0">
            <a:solidFill>
              <a:schemeClr val="tx1"/>
            </a:solidFill>
          </a:endParaRPr>
        </a:p>
      </dgm:t>
    </dgm:pt>
    <dgm:pt modelId="{C59F557E-0E53-45EF-A374-5B6BED3CAA58}" type="parTrans" cxnId="{40ACA65E-B53E-4AB4-BA98-51D0F4BD7FC9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7A6E64DC-7905-4998-BAAC-EDA2BFC27636}" type="sibTrans" cxnId="{40ACA65E-B53E-4AB4-BA98-51D0F4BD7FC9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8264B31A-6A4B-4536-A48D-4330C01D69D8}" type="pres">
      <dgm:prSet presAssocID="{04AC2BDA-BFE6-4701-9D2F-087989F698F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E472C6-0DAC-4C4F-9069-B042BA9EFF1D}" type="pres">
      <dgm:prSet presAssocID="{04AC2BDA-BFE6-4701-9D2F-087989F698FE}" presName="Name1" presStyleCnt="0"/>
      <dgm:spPr/>
    </dgm:pt>
    <dgm:pt modelId="{3EBA4A3B-A6B1-4F8B-AA1B-3A38FDC17EB8}" type="pres">
      <dgm:prSet presAssocID="{04AC2BDA-BFE6-4701-9D2F-087989F698FE}" presName="cycle" presStyleCnt="0"/>
      <dgm:spPr/>
    </dgm:pt>
    <dgm:pt modelId="{165CB4E0-DDFC-4400-B7BD-ED7543DED70F}" type="pres">
      <dgm:prSet presAssocID="{04AC2BDA-BFE6-4701-9D2F-087989F698FE}" presName="srcNode" presStyleLbl="node1" presStyleIdx="0" presStyleCnt="5"/>
      <dgm:spPr/>
    </dgm:pt>
    <dgm:pt modelId="{D4A1F9E0-960D-4661-B57C-BF5AD670450B}" type="pres">
      <dgm:prSet presAssocID="{04AC2BDA-BFE6-4701-9D2F-087989F698FE}" presName="conn" presStyleLbl="parChTrans1D2" presStyleIdx="0" presStyleCnt="1"/>
      <dgm:spPr/>
      <dgm:t>
        <a:bodyPr/>
        <a:lstStyle/>
        <a:p>
          <a:endParaRPr lang="uk-UA"/>
        </a:p>
      </dgm:t>
    </dgm:pt>
    <dgm:pt modelId="{F08554C8-398B-4D4A-8E21-37CACB468E45}" type="pres">
      <dgm:prSet presAssocID="{04AC2BDA-BFE6-4701-9D2F-087989F698FE}" presName="extraNode" presStyleLbl="node1" presStyleIdx="0" presStyleCnt="5"/>
      <dgm:spPr/>
    </dgm:pt>
    <dgm:pt modelId="{D3A841BC-95DC-46FE-8BEA-D7346434F959}" type="pres">
      <dgm:prSet presAssocID="{04AC2BDA-BFE6-4701-9D2F-087989F698FE}" presName="dstNode" presStyleLbl="node1" presStyleIdx="0" presStyleCnt="5"/>
      <dgm:spPr/>
    </dgm:pt>
    <dgm:pt modelId="{B70A39DD-D198-4DA0-9DEF-2AE1CCC6ED16}" type="pres">
      <dgm:prSet presAssocID="{2E2A6203-BBA0-48BA-AFB9-8427D7788E46}" presName="text_1" presStyleLbl="node1" presStyleIdx="0" presStyleCnt="5" custScaleY="1258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6E2C9F-C01F-402A-BC74-502BB85F3845}" type="pres">
      <dgm:prSet presAssocID="{2E2A6203-BBA0-48BA-AFB9-8427D7788E46}" presName="accent_1" presStyleCnt="0"/>
      <dgm:spPr/>
    </dgm:pt>
    <dgm:pt modelId="{8768B5BC-FF32-46FC-9A22-F01A44196132}" type="pres">
      <dgm:prSet presAssocID="{2E2A6203-BBA0-48BA-AFB9-8427D7788E46}" presName="accentRepeatNode" presStyleLbl="solidFgAcc1" presStyleIdx="0" presStyleCnt="5"/>
      <dgm:spPr/>
    </dgm:pt>
    <dgm:pt modelId="{8F29E163-26DE-4122-982A-E809BDD0E7F2}" type="pres">
      <dgm:prSet presAssocID="{8A37BA62-9FD2-4945-AEA7-50902F946C43}" presName="text_2" presStyleLbl="node1" presStyleIdx="1" presStyleCnt="5" custScaleY="1136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59486E-3405-4A90-85C6-A6EE7E9D0570}" type="pres">
      <dgm:prSet presAssocID="{8A37BA62-9FD2-4945-AEA7-50902F946C43}" presName="accent_2" presStyleCnt="0"/>
      <dgm:spPr/>
    </dgm:pt>
    <dgm:pt modelId="{43F1D82D-98F2-47D7-9F85-6FBB003B4C1E}" type="pres">
      <dgm:prSet presAssocID="{8A37BA62-9FD2-4945-AEA7-50902F946C43}" presName="accentRepeatNode" presStyleLbl="solidFgAcc1" presStyleIdx="1" presStyleCnt="5"/>
      <dgm:spPr/>
    </dgm:pt>
    <dgm:pt modelId="{6E815580-C434-4FCF-81F1-36CF9A34E353}" type="pres">
      <dgm:prSet presAssocID="{4DD2E06A-E231-4431-830E-ACC40F99343F}" presName="text_3" presStyleLbl="node1" presStyleIdx="2" presStyleCnt="5" custScaleY="936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78D446-4E6B-4C3D-8119-6A002A5C10D5}" type="pres">
      <dgm:prSet presAssocID="{4DD2E06A-E231-4431-830E-ACC40F99343F}" presName="accent_3" presStyleCnt="0"/>
      <dgm:spPr/>
    </dgm:pt>
    <dgm:pt modelId="{E2452390-660A-4937-84F0-DC98990CFAA0}" type="pres">
      <dgm:prSet presAssocID="{4DD2E06A-E231-4431-830E-ACC40F99343F}" presName="accentRepeatNode" presStyleLbl="solidFgAcc1" presStyleIdx="2" presStyleCnt="5"/>
      <dgm:spPr/>
    </dgm:pt>
    <dgm:pt modelId="{C16E48A1-7E65-4455-A534-9BAC43E9A57B}" type="pres">
      <dgm:prSet presAssocID="{1C6CF8FD-9950-4694-B48D-B775EABE22C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9DFAD3-EC59-4266-843E-B9FB60FD646D}" type="pres">
      <dgm:prSet presAssocID="{1C6CF8FD-9950-4694-B48D-B775EABE22C4}" presName="accent_4" presStyleCnt="0"/>
      <dgm:spPr/>
    </dgm:pt>
    <dgm:pt modelId="{A3813196-3805-4EAD-BCD2-9957DB454E52}" type="pres">
      <dgm:prSet presAssocID="{1C6CF8FD-9950-4694-B48D-B775EABE22C4}" presName="accentRepeatNode" presStyleLbl="solidFgAcc1" presStyleIdx="3" presStyleCnt="5"/>
      <dgm:spPr/>
    </dgm:pt>
    <dgm:pt modelId="{09346337-0642-47BA-92A3-10A2B0F762E6}" type="pres">
      <dgm:prSet presAssocID="{3D5A8814-80F9-4D1F-ACB8-33A866DA6180}" presName="text_5" presStyleLbl="node1" presStyleIdx="4" presStyleCnt="5" custScaleY="1550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B76B3B-1F97-4EBC-8810-444BFDF05881}" type="pres">
      <dgm:prSet presAssocID="{3D5A8814-80F9-4D1F-ACB8-33A866DA6180}" presName="accent_5" presStyleCnt="0"/>
      <dgm:spPr/>
    </dgm:pt>
    <dgm:pt modelId="{05F41A80-92A6-4872-93F5-821FE8910B9B}" type="pres">
      <dgm:prSet presAssocID="{3D5A8814-80F9-4D1F-ACB8-33A866DA6180}" presName="accentRepeatNode" presStyleLbl="solidFgAcc1" presStyleIdx="4" presStyleCnt="5"/>
      <dgm:spPr/>
    </dgm:pt>
  </dgm:ptLst>
  <dgm:cxnLst>
    <dgm:cxn modelId="{6AAA929F-4C46-4EAA-B4D1-E79322C636E5}" srcId="{04AC2BDA-BFE6-4701-9D2F-087989F698FE}" destId="{2E2A6203-BBA0-48BA-AFB9-8427D7788E46}" srcOrd="0" destOrd="0" parTransId="{1DA3F926-CC24-42F1-8D68-B4C9D29DD0B3}" sibTransId="{00A89BC3-BB07-49FD-90D8-99C9D8405C62}"/>
    <dgm:cxn modelId="{0BCA56F0-CAD9-4EF6-BB43-8C115B7E04E8}" type="presOf" srcId="{4DD2E06A-E231-4431-830E-ACC40F99343F}" destId="{6E815580-C434-4FCF-81F1-36CF9A34E353}" srcOrd="0" destOrd="0" presId="urn:microsoft.com/office/officeart/2008/layout/VerticalCurvedList"/>
    <dgm:cxn modelId="{4C00F09E-CAF2-4B13-9E0E-88B808AA0FEF}" srcId="{04AC2BDA-BFE6-4701-9D2F-087989F698FE}" destId="{4DD2E06A-E231-4431-830E-ACC40F99343F}" srcOrd="2" destOrd="0" parTransId="{20E96896-D44D-4CF0-8E5E-F01D691D8F49}" sibTransId="{843032FD-A9C9-4ADA-8B06-3F4FB8FD6947}"/>
    <dgm:cxn modelId="{DFCC3797-815A-44C7-A1A1-B1861162EDA3}" type="presOf" srcId="{3D5A8814-80F9-4D1F-ACB8-33A866DA6180}" destId="{09346337-0642-47BA-92A3-10A2B0F762E6}" srcOrd="0" destOrd="0" presId="urn:microsoft.com/office/officeart/2008/layout/VerticalCurvedList"/>
    <dgm:cxn modelId="{40ACA65E-B53E-4AB4-BA98-51D0F4BD7FC9}" srcId="{04AC2BDA-BFE6-4701-9D2F-087989F698FE}" destId="{3D5A8814-80F9-4D1F-ACB8-33A866DA6180}" srcOrd="4" destOrd="0" parTransId="{C59F557E-0E53-45EF-A374-5B6BED3CAA58}" sibTransId="{7A6E64DC-7905-4998-BAAC-EDA2BFC27636}"/>
    <dgm:cxn modelId="{3A591C91-8A4A-4D8F-9731-BF837E6E60F8}" srcId="{04AC2BDA-BFE6-4701-9D2F-087989F698FE}" destId="{1C6CF8FD-9950-4694-B48D-B775EABE22C4}" srcOrd="3" destOrd="0" parTransId="{33ED710B-C131-43B9-A274-03956E87AFE2}" sibTransId="{E4FC3265-53D2-4D21-98DA-D7B65B7A7F1D}"/>
    <dgm:cxn modelId="{22F9EC79-B137-4A49-8E28-2F000AE40AD7}" srcId="{04AC2BDA-BFE6-4701-9D2F-087989F698FE}" destId="{8A37BA62-9FD2-4945-AEA7-50902F946C43}" srcOrd="1" destOrd="0" parTransId="{31F8B1B5-2EDE-4960-A256-EBC5860F2762}" sibTransId="{21499FBB-B9D3-4C43-97C7-3388AB0843F3}"/>
    <dgm:cxn modelId="{697B00A5-9F4D-4C2C-BDB0-AA12232A5FAE}" type="presOf" srcId="{2E2A6203-BBA0-48BA-AFB9-8427D7788E46}" destId="{B70A39DD-D198-4DA0-9DEF-2AE1CCC6ED16}" srcOrd="0" destOrd="0" presId="urn:microsoft.com/office/officeart/2008/layout/VerticalCurvedList"/>
    <dgm:cxn modelId="{1FDDBE78-C5E6-460E-BDFB-D013382BA62F}" type="presOf" srcId="{00A89BC3-BB07-49FD-90D8-99C9D8405C62}" destId="{D4A1F9E0-960D-4661-B57C-BF5AD670450B}" srcOrd="0" destOrd="0" presId="urn:microsoft.com/office/officeart/2008/layout/VerticalCurvedList"/>
    <dgm:cxn modelId="{862E7046-A393-4D6D-8EA0-97B13061BD0D}" type="presOf" srcId="{1C6CF8FD-9950-4694-B48D-B775EABE22C4}" destId="{C16E48A1-7E65-4455-A534-9BAC43E9A57B}" srcOrd="0" destOrd="0" presId="urn:microsoft.com/office/officeart/2008/layout/VerticalCurvedList"/>
    <dgm:cxn modelId="{68CEE9CE-CD52-4112-AA61-86FDEF79D607}" type="presOf" srcId="{04AC2BDA-BFE6-4701-9D2F-087989F698FE}" destId="{8264B31A-6A4B-4536-A48D-4330C01D69D8}" srcOrd="0" destOrd="0" presId="urn:microsoft.com/office/officeart/2008/layout/VerticalCurvedList"/>
    <dgm:cxn modelId="{CD5038DF-6267-4684-9976-53A3D14A9D99}" type="presOf" srcId="{8A37BA62-9FD2-4945-AEA7-50902F946C43}" destId="{8F29E163-26DE-4122-982A-E809BDD0E7F2}" srcOrd="0" destOrd="0" presId="urn:microsoft.com/office/officeart/2008/layout/VerticalCurvedList"/>
    <dgm:cxn modelId="{EA1E0D92-B08D-4708-A259-BE7F10A622A0}" type="presParOf" srcId="{8264B31A-6A4B-4536-A48D-4330C01D69D8}" destId="{0BE472C6-0DAC-4C4F-9069-B042BA9EFF1D}" srcOrd="0" destOrd="0" presId="urn:microsoft.com/office/officeart/2008/layout/VerticalCurvedList"/>
    <dgm:cxn modelId="{5624105E-5C39-4829-BA28-A078E8EC672E}" type="presParOf" srcId="{0BE472C6-0DAC-4C4F-9069-B042BA9EFF1D}" destId="{3EBA4A3B-A6B1-4F8B-AA1B-3A38FDC17EB8}" srcOrd="0" destOrd="0" presId="urn:microsoft.com/office/officeart/2008/layout/VerticalCurvedList"/>
    <dgm:cxn modelId="{5D0EE8F4-946D-4B27-AD2A-46114A204A9A}" type="presParOf" srcId="{3EBA4A3B-A6B1-4F8B-AA1B-3A38FDC17EB8}" destId="{165CB4E0-DDFC-4400-B7BD-ED7543DED70F}" srcOrd="0" destOrd="0" presId="urn:microsoft.com/office/officeart/2008/layout/VerticalCurvedList"/>
    <dgm:cxn modelId="{5ADD691E-C6EF-4F2E-B5DE-64F29E87F143}" type="presParOf" srcId="{3EBA4A3B-A6B1-4F8B-AA1B-3A38FDC17EB8}" destId="{D4A1F9E0-960D-4661-B57C-BF5AD670450B}" srcOrd="1" destOrd="0" presId="urn:microsoft.com/office/officeart/2008/layout/VerticalCurvedList"/>
    <dgm:cxn modelId="{E1A53598-3C5A-41C0-90E6-A133940031F5}" type="presParOf" srcId="{3EBA4A3B-A6B1-4F8B-AA1B-3A38FDC17EB8}" destId="{F08554C8-398B-4D4A-8E21-37CACB468E45}" srcOrd="2" destOrd="0" presId="urn:microsoft.com/office/officeart/2008/layout/VerticalCurvedList"/>
    <dgm:cxn modelId="{6D18CBB4-338E-4698-843B-DF2FD74BC61C}" type="presParOf" srcId="{3EBA4A3B-A6B1-4F8B-AA1B-3A38FDC17EB8}" destId="{D3A841BC-95DC-46FE-8BEA-D7346434F959}" srcOrd="3" destOrd="0" presId="urn:microsoft.com/office/officeart/2008/layout/VerticalCurvedList"/>
    <dgm:cxn modelId="{6CEFE08D-2A6C-4D0A-8A3D-A6913172E930}" type="presParOf" srcId="{0BE472C6-0DAC-4C4F-9069-B042BA9EFF1D}" destId="{B70A39DD-D198-4DA0-9DEF-2AE1CCC6ED16}" srcOrd="1" destOrd="0" presId="urn:microsoft.com/office/officeart/2008/layout/VerticalCurvedList"/>
    <dgm:cxn modelId="{FB554B84-7FDB-47DF-87BC-BE76DB20B567}" type="presParOf" srcId="{0BE472C6-0DAC-4C4F-9069-B042BA9EFF1D}" destId="{2E6E2C9F-C01F-402A-BC74-502BB85F3845}" srcOrd="2" destOrd="0" presId="urn:microsoft.com/office/officeart/2008/layout/VerticalCurvedList"/>
    <dgm:cxn modelId="{1709E947-2CF9-4F8B-9F39-A58B466E5B3D}" type="presParOf" srcId="{2E6E2C9F-C01F-402A-BC74-502BB85F3845}" destId="{8768B5BC-FF32-46FC-9A22-F01A44196132}" srcOrd="0" destOrd="0" presId="urn:microsoft.com/office/officeart/2008/layout/VerticalCurvedList"/>
    <dgm:cxn modelId="{B4313EDA-3F84-48F5-9E00-7605E66CE161}" type="presParOf" srcId="{0BE472C6-0DAC-4C4F-9069-B042BA9EFF1D}" destId="{8F29E163-26DE-4122-982A-E809BDD0E7F2}" srcOrd="3" destOrd="0" presId="urn:microsoft.com/office/officeart/2008/layout/VerticalCurvedList"/>
    <dgm:cxn modelId="{9DD3640C-46D3-430E-AE04-4B9A2AF11360}" type="presParOf" srcId="{0BE472C6-0DAC-4C4F-9069-B042BA9EFF1D}" destId="{6A59486E-3405-4A90-85C6-A6EE7E9D0570}" srcOrd="4" destOrd="0" presId="urn:microsoft.com/office/officeart/2008/layout/VerticalCurvedList"/>
    <dgm:cxn modelId="{FFB77D96-2E2A-4995-B949-26DC5BE19D3A}" type="presParOf" srcId="{6A59486E-3405-4A90-85C6-A6EE7E9D0570}" destId="{43F1D82D-98F2-47D7-9F85-6FBB003B4C1E}" srcOrd="0" destOrd="0" presId="urn:microsoft.com/office/officeart/2008/layout/VerticalCurvedList"/>
    <dgm:cxn modelId="{2D7DBC2B-12DF-4A84-98B0-6EE005FFDB93}" type="presParOf" srcId="{0BE472C6-0DAC-4C4F-9069-B042BA9EFF1D}" destId="{6E815580-C434-4FCF-81F1-36CF9A34E353}" srcOrd="5" destOrd="0" presId="urn:microsoft.com/office/officeart/2008/layout/VerticalCurvedList"/>
    <dgm:cxn modelId="{67970A8C-DB2F-4008-9607-589D33623D2E}" type="presParOf" srcId="{0BE472C6-0DAC-4C4F-9069-B042BA9EFF1D}" destId="{0D78D446-4E6B-4C3D-8119-6A002A5C10D5}" srcOrd="6" destOrd="0" presId="urn:microsoft.com/office/officeart/2008/layout/VerticalCurvedList"/>
    <dgm:cxn modelId="{5F4F84B8-514D-4D02-A894-BB6A209A905F}" type="presParOf" srcId="{0D78D446-4E6B-4C3D-8119-6A002A5C10D5}" destId="{E2452390-660A-4937-84F0-DC98990CFAA0}" srcOrd="0" destOrd="0" presId="urn:microsoft.com/office/officeart/2008/layout/VerticalCurvedList"/>
    <dgm:cxn modelId="{31AD97B0-1250-4FA3-828D-4EE23B7D5376}" type="presParOf" srcId="{0BE472C6-0DAC-4C4F-9069-B042BA9EFF1D}" destId="{C16E48A1-7E65-4455-A534-9BAC43E9A57B}" srcOrd="7" destOrd="0" presId="urn:microsoft.com/office/officeart/2008/layout/VerticalCurvedList"/>
    <dgm:cxn modelId="{AC8A7042-21E2-481A-96EB-21A6B8EC72E9}" type="presParOf" srcId="{0BE472C6-0DAC-4C4F-9069-B042BA9EFF1D}" destId="{BA9DFAD3-EC59-4266-843E-B9FB60FD646D}" srcOrd="8" destOrd="0" presId="urn:microsoft.com/office/officeart/2008/layout/VerticalCurvedList"/>
    <dgm:cxn modelId="{802CFB28-DBCA-4C75-80F1-C4DA08C3CD04}" type="presParOf" srcId="{BA9DFAD3-EC59-4266-843E-B9FB60FD646D}" destId="{A3813196-3805-4EAD-BCD2-9957DB454E52}" srcOrd="0" destOrd="0" presId="urn:microsoft.com/office/officeart/2008/layout/VerticalCurvedList"/>
    <dgm:cxn modelId="{2D9B2C44-4A91-4661-9415-8D200B1C4489}" type="presParOf" srcId="{0BE472C6-0DAC-4C4F-9069-B042BA9EFF1D}" destId="{09346337-0642-47BA-92A3-10A2B0F762E6}" srcOrd="9" destOrd="0" presId="urn:microsoft.com/office/officeart/2008/layout/VerticalCurvedList"/>
    <dgm:cxn modelId="{0F883AC3-52F6-4AFF-9E40-D1DF9867D9D1}" type="presParOf" srcId="{0BE472C6-0DAC-4C4F-9069-B042BA9EFF1D}" destId="{06B76B3B-1F97-4EBC-8810-444BFDF05881}" srcOrd="10" destOrd="0" presId="urn:microsoft.com/office/officeart/2008/layout/VerticalCurvedList"/>
    <dgm:cxn modelId="{1241DAB5-43C2-4396-9F92-3D352499FE7B}" type="presParOf" srcId="{06B76B3B-1F97-4EBC-8810-444BFDF05881}" destId="{05F41A80-92A6-4872-93F5-821FE8910B9B}" srcOrd="0" destOrd="0" presId="urn:microsoft.com/office/officeart/2008/layout/VerticalCurvedList"/>
  </dgm:cxnLst>
  <dgm:bg>
    <a:noFill/>
  </dgm:bg>
  <dgm:whole>
    <a:ln>
      <a:solidFill>
        <a:schemeClr val="accent1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259BAA-FB53-4D74-9791-DB4088AD17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B5DDF1F-E0B6-4E29-9375-B0B4D70EDEB2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tx1"/>
              </a:solidFill>
            </a:rPr>
            <a:t>найважливіші завдання (категорія «А») </a:t>
          </a:r>
          <a:r>
            <a:rPr lang="uk-UA" sz="2000" noProof="0" dirty="0" smtClean="0">
              <a:solidFill>
                <a:schemeClr val="tx1"/>
              </a:solidFill>
            </a:rPr>
            <a:t>складають приблизно 15% від загальної кількості справ  керівника, а внесок цих задач для досягнення цілі  </a:t>
          </a:r>
          <a:r>
            <a:rPr lang="uk-UA" sz="2000" dirty="0" smtClean="0">
              <a:solidFill>
                <a:schemeClr val="tx1"/>
              </a:solidFill>
            </a:rPr>
            <a:t>складає близько 65%;</a:t>
          </a:r>
          <a:endParaRPr lang="uk-UA" sz="2000" dirty="0">
            <a:solidFill>
              <a:schemeClr val="tx1"/>
            </a:solidFill>
          </a:endParaRPr>
        </a:p>
      </dgm:t>
    </dgm:pt>
    <dgm:pt modelId="{E27E2864-43CB-4131-B8D1-03E3A8644553}" type="parTrans" cxnId="{C0157DFA-3499-4136-BDD8-813F7B3C0ACA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BAB52DF2-63E4-42DA-9446-72A0D21CDC70}" type="sibTrans" cxnId="{C0157DFA-3499-4136-BDD8-813F7B3C0ACA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EDFDCFF5-96A8-49F0-BE72-31DD1F8B98F3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chemeClr val="tx1"/>
              </a:solidFill>
            </a:rPr>
            <a:t>важливі завдання (категорія «Б») </a:t>
          </a:r>
          <a:r>
            <a:rPr lang="uk-UA" sz="2000" noProof="0" dirty="0" smtClean="0">
              <a:solidFill>
                <a:schemeClr val="tx1"/>
              </a:solidFill>
            </a:rPr>
            <a:t>складають близько 20% загального числа справ, значимість яких </a:t>
          </a:r>
          <a:r>
            <a:rPr lang="uk-UA" sz="2000" dirty="0" smtClean="0">
              <a:solidFill>
                <a:schemeClr val="tx1"/>
              </a:solidFill>
            </a:rPr>
            <a:t>також приблизно 20%;</a:t>
          </a:r>
          <a:endParaRPr lang="uk-UA" sz="2000" dirty="0">
            <a:solidFill>
              <a:schemeClr val="tx1"/>
            </a:solidFill>
          </a:endParaRPr>
        </a:p>
      </dgm:t>
    </dgm:pt>
    <dgm:pt modelId="{7A0E2A56-E533-480A-87D2-3411C9B6324C}" type="parTrans" cxnId="{16D1E335-75FB-4A07-8BAC-6CBC89B303D8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AAFB26B1-ECB9-426D-98B9-D76D9F477A8C}" type="sibTrans" cxnId="{16D1E335-75FB-4A07-8BAC-6CBC89B303D8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4D8AB7E-B6CB-497A-AAF4-0818D4FD18E0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chemeClr val="tx1"/>
              </a:solidFill>
            </a:rPr>
            <a:t>менш важливі і несуттєві завдання (категорія «В») </a:t>
          </a:r>
          <a:r>
            <a:rPr lang="uk-UA" sz="2000" noProof="0" dirty="0" smtClean="0">
              <a:solidFill>
                <a:schemeClr val="tx1"/>
              </a:solidFill>
            </a:rPr>
            <a:t>становлять близько 65% усіх справ, а значимість їх складає всього лише </a:t>
          </a:r>
          <a:r>
            <a:rPr lang="ru-RU" sz="2000" dirty="0" smtClean="0">
              <a:solidFill>
                <a:schemeClr val="tx1"/>
              </a:solidFill>
            </a:rPr>
            <a:t>15%.</a:t>
          </a:r>
          <a:endParaRPr lang="uk-UA" sz="2000" dirty="0">
            <a:solidFill>
              <a:schemeClr val="tx1"/>
            </a:solidFill>
          </a:endParaRPr>
        </a:p>
      </dgm:t>
    </dgm:pt>
    <dgm:pt modelId="{1AF873A2-9916-470C-9868-3148B013BFDC}" type="parTrans" cxnId="{EC4D54E8-B12C-4840-AE72-F19A9D84D026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3AA67E1-B70E-4B30-A650-E7F7073B12C0}" type="sibTrans" cxnId="{EC4D54E8-B12C-4840-AE72-F19A9D84D026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D9C6540B-1EFF-4F50-AF5B-615EF4280C74}" type="pres">
      <dgm:prSet presAssocID="{D3259BAA-FB53-4D74-9791-DB4088AD17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8C1013BD-D453-4D16-8927-5F793DDB446C}" type="pres">
      <dgm:prSet presAssocID="{D3259BAA-FB53-4D74-9791-DB4088AD17E3}" presName="Name1" presStyleCnt="0"/>
      <dgm:spPr/>
    </dgm:pt>
    <dgm:pt modelId="{19DB04ED-08AB-4926-A953-F770EFFB5FD4}" type="pres">
      <dgm:prSet presAssocID="{D3259BAA-FB53-4D74-9791-DB4088AD17E3}" presName="cycle" presStyleCnt="0"/>
      <dgm:spPr/>
    </dgm:pt>
    <dgm:pt modelId="{FCA7DE5E-1F56-4D92-810D-33D2BFF881A1}" type="pres">
      <dgm:prSet presAssocID="{D3259BAA-FB53-4D74-9791-DB4088AD17E3}" presName="srcNode" presStyleLbl="node1" presStyleIdx="0" presStyleCnt="3"/>
      <dgm:spPr/>
    </dgm:pt>
    <dgm:pt modelId="{8C5359B1-ECE5-4647-BD81-82B219B2D9FA}" type="pres">
      <dgm:prSet presAssocID="{D3259BAA-FB53-4D74-9791-DB4088AD17E3}" presName="conn" presStyleLbl="parChTrans1D2" presStyleIdx="0" presStyleCnt="1"/>
      <dgm:spPr/>
      <dgm:t>
        <a:bodyPr/>
        <a:lstStyle/>
        <a:p>
          <a:endParaRPr lang="uk-UA"/>
        </a:p>
      </dgm:t>
    </dgm:pt>
    <dgm:pt modelId="{F17D4749-4207-43FA-9BCA-1B52DE1F32ED}" type="pres">
      <dgm:prSet presAssocID="{D3259BAA-FB53-4D74-9791-DB4088AD17E3}" presName="extraNode" presStyleLbl="node1" presStyleIdx="0" presStyleCnt="3"/>
      <dgm:spPr/>
    </dgm:pt>
    <dgm:pt modelId="{AA3C2F0F-9059-4B23-BA9D-6C7EDD9A3EE9}" type="pres">
      <dgm:prSet presAssocID="{D3259BAA-FB53-4D74-9791-DB4088AD17E3}" presName="dstNode" presStyleLbl="node1" presStyleIdx="0" presStyleCnt="3"/>
      <dgm:spPr/>
    </dgm:pt>
    <dgm:pt modelId="{8B449815-DADD-45F6-9DFE-0BBB00D8AC92}" type="pres">
      <dgm:prSet presAssocID="{FB5DDF1F-E0B6-4E29-9375-B0B4D70EDEB2}" presName="text_1" presStyleLbl="node1" presStyleIdx="0" presStyleCnt="3" custScaleY="1200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0FFC4C-C5B1-4A09-AE2C-7AAF0296AB30}" type="pres">
      <dgm:prSet presAssocID="{FB5DDF1F-E0B6-4E29-9375-B0B4D70EDEB2}" presName="accent_1" presStyleCnt="0"/>
      <dgm:spPr/>
    </dgm:pt>
    <dgm:pt modelId="{52E2DA11-BCB9-4015-A705-99D43C5FD31A}" type="pres">
      <dgm:prSet presAssocID="{FB5DDF1F-E0B6-4E29-9375-B0B4D70EDEB2}" presName="accentRepeatNode" presStyleLbl="solidFgAcc1" presStyleIdx="0" presStyleCnt="3"/>
      <dgm:spPr/>
    </dgm:pt>
    <dgm:pt modelId="{94A4544A-4A2B-44E1-80F0-FBCEA7ABB1C4}" type="pres">
      <dgm:prSet presAssocID="{EDFDCFF5-96A8-49F0-BE72-31DD1F8B98F3}" presName="text_2" presStyleLbl="node1" presStyleIdx="1" presStyleCnt="3" custScaleY="1255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05639C-90E9-475F-8C1F-C3FA130DE6E5}" type="pres">
      <dgm:prSet presAssocID="{EDFDCFF5-96A8-49F0-BE72-31DD1F8B98F3}" presName="accent_2" presStyleCnt="0"/>
      <dgm:spPr/>
    </dgm:pt>
    <dgm:pt modelId="{9C3DA3C1-C750-471E-B1BD-ECA26E452FE7}" type="pres">
      <dgm:prSet presAssocID="{EDFDCFF5-96A8-49F0-BE72-31DD1F8B98F3}" presName="accentRepeatNode" presStyleLbl="solidFgAcc1" presStyleIdx="1" presStyleCnt="3"/>
      <dgm:spPr/>
    </dgm:pt>
    <dgm:pt modelId="{4C33E1B7-2009-4EAF-9288-E8B47ECB7F61}" type="pres">
      <dgm:prSet presAssocID="{44D8AB7E-B6CB-497A-AAF4-0818D4FD18E0}" presName="text_3" presStyleLbl="node1" presStyleIdx="2" presStyleCnt="3" custScaleY="1211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CCBA4D-51DD-4CE2-B0A1-146918CA18CD}" type="pres">
      <dgm:prSet presAssocID="{44D8AB7E-B6CB-497A-AAF4-0818D4FD18E0}" presName="accent_3" presStyleCnt="0"/>
      <dgm:spPr/>
    </dgm:pt>
    <dgm:pt modelId="{71C89D6F-2F1B-4B9E-8EEA-DAB4311FA7AC}" type="pres">
      <dgm:prSet presAssocID="{44D8AB7E-B6CB-497A-AAF4-0818D4FD18E0}" presName="accentRepeatNode" presStyleLbl="solidFgAcc1" presStyleIdx="2" presStyleCnt="3"/>
      <dgm:spPr/>
    </dgm:pt>
  </dgm:ptLst>
  <dgm:cxnLst>
    <dgm:cxn modelId="{16D1E335-75FB-4A07-8BAC-6CBC89B303D8}" srcId="{D3259BAA-FB53-4D74-9791-DB4088AD17E3}" destId="{EDFDCFF5-96A8-49F0-BE72-31DD1F8B98F3}" srcOrd="1" destOrd="0" parTransId="{7A0E2A56-E533-480A-87D2-3411C9B6324C}" sibTransId="{AAFB26B1-ECB9-426D-98B9-D76D9F477A8C}"/>
    <dgm:cxn modelId="{DBD7BAEF-30F7-4C57-9E4C-5A0DEF6C3AEA}" type="presOf" srcId="{BAB52DF2-63E4-42DA-9446-72A0D21CDC70}" destId="{8C5359B1-ECE5-4647-BD81-82B219B2D9FA}" srcOrd="0" destOrd="0" presId="urn:microsoft.com/office/officeart/2008/layout/VerticalCurvedList"/>
    <dgm:cxn modelId="{9F09A94C-336C-455C-AA3C-02841D243D47}" type="presOf" srcId="{44D8AB7E-B6CB-497A-AAF4-0818D4FD18E0}" destId="{4C33E1B7-2009-4EAF-9288-E8B47ECB7F61}" srcOrd="0" destOrd="0" presId="urn:microsoft.com/office/officeart/2008/layout/VerticalCurvedList"/>
    <dgm:cxn modelId="{C0157DFA-3499-4136-BDD8-813F7B3C0ACA}" srcId="{D3259BAA-FB53-4D74-9791-DB4088AD17E3}" destId="{FB5DDF1F-E0B6-4E29-9375-B0B4D70EDEB2}" srcOrd="0" destOrd="0" parTransId="{E27E2864-43CB-4131-B8D1-03E3A8644553}" sibTransId="{BAB52DF2-63E4-42DA-9446-72A0D21CDC70}"/>
    <dgm:cxn modelId="{A027ED68-7778-47D6-9A40-9E409D4D01C1}" type="presOf" srcId="{EDFDCFF5-96A8-49F0-BE72-31DD1F8B98F3}" destId="{94A4544A-4A2B-44E1-80F0-FBCEA7ABB1C4}" srcOrd="0" destOrd="0" presId="urn:microsoft.com/office/officeart/2008/layout/VerticalCurvedList"/>
    <dgm:cxn modelId="{C14A454E-FDE3-4A73-B217-F453400D9BB3}" type="presOf" srcId="{FB5DDF1F-E0B6-4E29-9375-B0B4D70EDEB2}" destId="{8B449815-DADD-45F6-9DFE-0BBB00D8AC92}" srcOrd="0" destOrd="0" presId="urn:microsoft.com/office/officeart/2008/layout/VerticalCurvedList"/>
    <dgm:cxn modelId="{EC4D54E8-B12C-4840-AE72-F19A9D84D026}" srcId="{D3259BAA-FB53-4D74-9791-DB4088AD17E3}" destId="{44D8AB7E-B6CB-497A-AAF4-0818D4FD18E0}" srcOrd="2" destOrd="0" parTransId="{1AF873A2-9916-470C-9868-3148B013BFDC}" sibTransId="{43AA67E1-B70E-4B30-A650-E7F7073B12C0}"/>
    <dgm:cxn modelId="{18A05EA5-BC84-46CA-A07A-5C69F30F1D31}" type="presOf" srcId="{D3259BAA-FB53-4D74-9791-DB4088AD17E3}" destId="{D9C6540B-1EFF-4F50-AF5B-615EF4280C74}" srcOrd="0" destOrd="0" presId="urn:microsoft.com/office/officeart/2008/layout/VerticalCurvedList"/>
    <dgm:cxn modelId="{90A94A25-EA99-4B72-B52E-E04D0593C9DA}" type="presParOf" srcId="{D9C6540B-1EFF-4F50-AF5B-615EF4280C74}" destId="{8C1013BD-D453-4D16-8927-5F793DDB446C}" srcOrd="0" destOrd="0" presId="urn:microsoft.com/office/officeart/2008/layout/VerticalCurvedList"/>
    <dgm:cxn modelId="{3CF829A3-7904-4F0F-A6D2-EFDD47470F2A}" type="presParOf" srcId="{8C1013BD-D453-4D16-8927-5F793DDB446C}" destId="{19DB04ED-08AB-4926-A953-F770EFFB5FD4}" srcOrd="0" destOrd="0" presId="urn:microsoft.com/office/officeart/2008/layout/VerticalCurvedList"/>
    <dgm:cxn modelId="{BE193BDB-2018-48DD-ACF7-C7FAF6370ECB}" type="presParOf" srcId="{19DB04ED-08AB-4926-A953-F770EFFB5FD4}" destId="{FCA7DE5E-1F56-4D92-810D-33D2BFF881A1}" srcOrd="0" destOrd="0" presId="urn:microsoft.com/office/officeart/2008/layout/VerticalCurvedList"/>
    <dgm:cxn modelId="{DB311016-EEE3-47C9-8A35-BB727415031D}" type="presParOf" srcId="{19DB04ED-08AB-4926-A953-F770EFFB5FD4}" destId="{8C5359B1-ECE5-4647-BD81-82B219B2D9FA}" srcOrd="1" destOrd="0" presId="urn:microsoft.com/office/officeart/2008/layout/VerticalCurvedList"/>
    <dgm:cxn modelId="{62716E24-F1DB-481F-B7EB-E30001256F1B}" type="presParOf" srcId="{19DB04ED-08AB-4926-A953-F770EFFB5FD4}" destId="{F17D4749-4207-43FA-9BCA-1B52DE1F32ED}" srcOrd="2" destOrd="0" presId="urn:microsoft.com/office/officeart/2008/layout/VerticalCurvedList"/>
    <dgm:cxn modelId="{7961EA15-181E-43CB-B947-9DB1F734931E}" type="presParOf" srcId="{19DB04ED-08AB-4926-A953-F770EFFB5FD4}" destId="{AA3C2F0F-9059-4B23-BA9D-6C7EDD9A3EE9}" srcOrd="3" destOrd="0" presId="urn:microsoft.com/office/officeart/2008/layout/VerticalCurvedList"/>
    <dgm:cxn modelId="{9EAA78D2-03AA-4944-B982-4A9BE8DCE4FE}" type="presParOf" srcId="{8C1013BD-D453-4D16-8927-5F793DDB446C}" destId="{8B449815-DADD-45F6-9DFE-0BBB00D8AC92}" srcOrd="1" destOrd="0" presId="urn:microsoft.com/office/officeart/2008/layout/VerticalCurvedList"/>
    <dgm:cxn modelId="{72CB7FB3-B2FE-487C-922F-0C0ED404077F}" type="presParOf" srcId="{8C1013BD-D453-4D16-8927-5F793DDB446C}" destId="{9C0FFC4C-C5B1-4A09-AE2C-7AAF0296AB30}" srcOrd="2" destOrd="0" presId="urn:microsoft.com/office/officeart/2008/layout/VerticalCurvedList"/>
    <dgm:cxn modelId="{5215C7FE-EFD1-4372-B0FD-6E1712F77A19}" type="presParOf" srcId="{9C0FFC4C-C5B1-4A09-AE2C-7AAF0296AB30}" destId="{52E2DA11-BCB9-4015-A705-99D43C5FD31A}" srcOrd="0" destOrd="0" presId="urn:microsoft.com/office/officeart/2008/layout/VerticalCurvedList"/>
    <dgm:cxn modelId="{0CAC4431-BE60-43BC-A199-9451A4C0ABE7}" type="presParOf" srcId="{8C1013BD-D453-4D16-8927-5F793DDB446C}" destId="{94A4544A-4A2B-44E1-80F0-FBCEA7ABB1C4}" srcOrd="3" destOrd="0" presId="urn:microsoft.com/office/officeart/2008/layout/VerticalCurvedList"/>
    <dgm:cxn modelId="{CD932189-AE0A-46CD-9FB4-0596137398BE}" type="presParOf" srcId="{8C1013BD-D453-4D16-8927-5F793DDB446C}" destId="{5405639C-90E9-475F-8C1F-C3FA130DE6E5}" srcOrd="4" destOrd="0" presId="urn:microsoft.com/office/officeart/2008/layout/VerticalCurvedList"/>
    <dgm:cxn modelId="{A673A908-307F-4261-ACB2-EA84DA805066}" type="presParOf" srcId="{5405639C-90E9-475F-8C1F-C3FA130DE6E5}" destId="{9C3DA3C1-C750-471E-B1BD-ECA26E452FE7}" srcOrd="0" destOrd="0" presId="urn:microsoft.com/office/officeart/2008/layout/VerticalCurvedList"/>
    <dgm:cxn modelId="{26B98664-AAA2-437A-988C-09C6EEAA4B03}" type="presParOf" srcId="{8C1013BD-D453-4D16-8927-5F793DDB446C}" destId="{4C33E1B7-2009-4EAF-9288-E8B47ECB7F61}" srcOrd="5" destOrd="0" presId="urn:microsoft.com/office/officeart/2008/layout/VerticalCurvedList"/>
    <dgm:cxn modelId="{0C4AEAD8-F663-45A1-921A-A2F352D9CC5F}" type="presParOf" srcId="{8C1013BD-D453-4D16-8927-5F793DDB446C}" destId="{34CCBA4D-51DD-4CE2-B0A1-146918CA18CD}" srcOrd="6" destOrd="0" presId="urn:microsoft.com/office/officeart/2008/layout/VerticalCurvedList"/>
    <dgm:cxn modelId="{10D4E4DF-D52E-45A0-8C9D-DC56CB6C0F33}" type="presParOf" srcId="{34CCBA4D-51DD-4CE2-B0A1-146918CA18CD}" destId="{71C89D6F-2F1B-4B9E-8EEA-DAB4311FA7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D34328-0784-4B86-8ECD-EB88EC8A34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B277B1-47CB-466F-9951-C5B3773463D8}">
      <dgm:prSet phldrT="[Текст]" custT="1"/>
      <dgm:spPr/>
      <dgm:t>
        <a:bodyPr/>
        <a:lstStyle/>
        <a:p>
          <a:r>
            <a:rPr lang="uk-UA" sz="2000" dirty="0" smtClean="0"/>
            <a:t>• телефонні розмови, </a:t>
          </a:r>
          <a:endParaRPr lang="uk-UA" sz="2000" dirty="0"/>
        </a:p>
      </dgm:t>
    </dgm:pt>
    <dgm:pt modelId="{ACC02D13-3316-478A-A021-B3C0E192BD9A}" type="parTrans" cxnId="{9ED13AAE-BB33-4116-9068-EF127C094C00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C9196497-5C14-4178-BCFF-5C83C61D9356}" type="sibTrans" cxnId="{9ED13AAE-BB33-4116-9068-EF127C094C00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DF48537E-99C2-4D3E-B5EC-DC594A4A91CB}">
      <dgm:prSet custT="1"/>
      <dgm:spPr/>
      <dgm:t>
        <a:bodyPr/>
        <a:lstStyle/>
        <a:p>
          <a:r>
            <a:rPr lang="uk-UA" sz="2000" smtClean="0"/>
            <a:t>• неорганізований обмін інформацією між відділами, </a:t>
          </a:r>
          <a:endParaRPr lang="uk-UA" sz="2000" dirty="0"/>
        </a:p>
      </dgm:t>
    </dgm:pt>
    <dgm:pt modelId="{2F863AC9-2E84-4E7F-B993-506B759F9B71}" type="parTrans" cxnId="{85AEF8E3-E370-4027-A205-4F1C2D9E678F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DB396FAF-685F-45B4-8777-7DB828B94E5A}" type="sibTrans" cxnId="{85AEF8E3-E370-4027-A205-4F1C2D9E678F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B95ACAF6-DDB3-42FB-AA2B-493ACCC23F86}">
      <dgm:prSet custT="1"/>
      <dgm:spPr/>
      <dgm:t>
        <a:bodyPr/>
        <a:lstStyle/>
        <a:p>
          <a:r>
            <a:rPr lang="uk-UA" sz="2000" smtClean="0"/>
            <a:t>• невміння слухати інших, </a:t>
          </a:r>
          <a:endParaRPr lang="uk-UA" sz="2000"/>
        </a:p>
      </dgm:t>
    </dgm:pt>
    <dgm:pt modelId="{1C726ADE-73AA-46D7-B82E-E997B9A4081A}" type="parTrans" cxnId="{CF113001-EE7F-41EE-8716-4A8479DF7726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9052F26-286B-4E5E-8FBA-0478CED95DA7}" type="sibTrans" cxnId="{CF113001-EE7F-41EE-8716-4A8479DF7726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3F126A0D-93E2-431E-82D5-C26F8312A591}">
      <dgm:prSet custT="1"/>
      <dgm:spPr/>
      <dgm:t>
        <a:bodyPr/>
        <a:lstStyle/>
        <a:p>
          <a:r>
            <a:rPr lang="ru-RU" sz="2000" smtClean="0"/>
            <a:t>• колеги, що відволікають від роботи, </a:t>
          </a:r>
          <a:endParaRPr lang="uk-UA" sz="2000"/>
        </a:p>
      </dgm:t>
    </dgm:pt>
    <dgm:pt modelId="{A6BC5B4E-12DF-42F1-A0B2-9317E16B67F7}" type="parTrans" cxnId="{42292489-5CCE-4633-8DB9-665DE50A5C6A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9215DA5D-0025-4972-A3BE-DDBF807A7BF8}" type="sibTrans" cxnId="{42292489-5CCE-4633-8DB9-665DE50A5C6A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824258CD-3CC7-456E-9BC2-69BEEC715E29}">
      <dgm:prSet custT="1"/>
      <dgm:spPr/>
      <dgm:t>
        <a:bodyPr/>
        <a:lstStyle/>
        <a:p>
          <a:r>
            <a:rPr lang="uk-UA" sz="2000" smtClean="0"/>
            <a:t>• технічні проблеми з комп'ютерами, </a:t>
          </a:r>
          <a:endParaRPr lang="uk-UA" sz="2000" dirty="0"/>
        </a:p>
      </dgm:t>
    </dgm:pt>
    <dgm:pt modelId="{887EDE0B-C15F-46BF-8F81-1C8BD18586EE}" type="parTrans" cxnId="{C8D19B16-EC79-48CF-868C-46B88383F3D7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FDFFDAB2-8BB2-452E-8C77-FAD5A3D49127}" type="sibTrans" cxnId="{C8D19B16-EC79-48CF-868C-46B88383F3D7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1AB4EC4E-585B-4CAD-9A6D-B5BC25354CA6}">
      <dgm:prSet custT="1"/>
      <dgm:spPr/>
      <dgm:t>
        <a:bodyPr/>
        <a:lstStyle/>
        <a:p>
          <a:r>
            <a:rPr lang="uk-UA" sz="2000" smtClean="0"/>
            <a:t>• недосконалість організаційного планування,  прагнення все зробити відразу </a:t>
          </a:r>
          <a:endParaRPr lang="uk-UA" sz="2000" dirty="0"/>
        </a:p>
      </dgm:t>
    </dgm:pt>
    <dgm:pt modelId="{C1DD209F-71F0-4AFE-B8AD-1160B0B8B42C}" type="parTrans" cxnId="{94F31F37-D4C0-4453-A8D9-8767A22852F6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A910579-9958-4B1D-811D-C1B10E6FE7AD}" type="sibTrans" cxnId="{94F31F37-D4C0-4453-A8D9-8767A22852F6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B779FFE1-B5E0-41F9-A5EC-57050D8A8A21}">
      <dgm:prSet custT="1"/>
      <dgm:spPr/>
      <dgm:t>
        <a:bodyPr/>
        <a:lstStyle/>
        <a:p>
          <a:r>
            <a:rPr lang="ru-RU" sz="2000" smtClean="0"/>
            <a:t>• глобальна мережа Інтернет, чаювання і перекури, </a:t>
          </a:r>
          <a:endParaRPr lang="uk-UA" sz="2000" dirty="0"/>
        </a:p>
      </dgm:t>
    </dgm:pt>
    <dgm:pt modelId="{9775E97A-019C-47B0-932E-424A7DD65CD0}" type="parTrans" cxnId="{76602D49-F3E7-4EC3-946A-90BDC736F6C0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C0D6AAF1-9102-485D-9D4C-76B551BA679D}" type="sibTrans" cxnId="{76602D49-F3E7-4EC3-946A-90BDC736F6C0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F678AECA-1517-4659-8A60-746750822F2C}" type="pres">
      <dgm:prSet presAssocID="{A9D34328-0784-4B86-8ECD-EB88EC8A34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9893398D-3047-4A3C-A00D-B12F337201AA}" type="pres">
      <dgm:prSet presAssocID="{A9D34328-0784-4B86-8ECD-EB88EC8A34CB}" presName="Name1" presStyleCnt="0"/>
      <dgm:spPr/>
    </dgm:pt>
    <dgm:pt modelId="{127A8BF1-ACCC-4CF2-9A0E-E5DDF428F628}" type="pres">
      <dgm:prSet presAssocID="{A9D34328-0784-4B86-8ECD-EB88EC8A34CB}" presName="cycle" presStyleCnt="0"/>
      <dgm:spPr/>
    </dgm:pt>
    <dgm:pt modelId="{DD2CC3B7-05E1-4E8A-8EF5-6F40851DBBB1}" type="pres">
      <dgm:prSet presAssocID="{A9D34328-0784-4B86-8ECD-EB88EC8A34CB}" presName="srcNode" presStyleLbl="node1" presStyleIdx="0" presStyleCnt="7"/>
      <dgm:spPr/>
    </dgm:pt>
    <dgm:pt modelId="{1C8CC602-7DFC-4C5E-AFFB-A42B9853A806}" type="pres">
      <dgm:prSet presAssocID="{A9D34328-0784-4B86-8ECD-EB88EC8A34CB}" presName="conn" presStyleLbl="parChTrans1D2" presStyleIdx="0" presStyleCnt="1"/>
      <dgm:spPr/>
      <dgm:t>
        <a:bodyPr/>
        <a:lstStyle/>
        <a:p>
          <a:endParaRPr lang="uk-UA"/>
        </a:p>
      </dgm:t>
    </dgm:pt>
    <dgm:pt modelId="{FAA82EE0-112B-4750-8E6F-D72011E73EFD}" type="pres">
      <dgm:prSet presAssocID="{A9D34328-0784-4B86-8ECD-EB88EC8A34CB}" presName="extraNode" presStyleLbl="node1" presStyleIdx="0" presStyleCnt="7"/>
      <dgm:spPr/>
    </dgm:pt>
    <dgm:pt modelId="{761D8925-88BD-448B-B3A6-74DEB2D0333D}" type="pres">
      <dgm:prSet presAssocID="{A9D34328-0784-4B86-8ECD-EB88EC8A34CB}" presName="dstNode" presStyleLbl="node1" presStyleIdx="0" presStyleCnt="7"/>
      <dgm:spPr/>
    </dgm:pt>
    <dgm:pt modelId="{06DC34C2-CF19-4A41-87B6-456335EE2257}" type="pres">
      <dgm:prSet presAssocID="{88B277B1-47CB-466F-9951-C5B3773463D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5A2787-3B03-4B65-9F3B-5322B04F1DC5}" type="pres">
      <dgm:prSet presAssocID="{88B277B1-47CB-466F-9951-C5B3773463D8}" presName="accent_1" presStyleCnt="0"/>
      <dgm:spPr/>
    </dgm:pt>
    <dgm:pt modelId="{D0D716E4-E22F-41F5-A855-1C38B0E9D380}" type="pres">
      <dgm:prSet presAssocID="{88B277B1-47CB-466F-9951-C5B3773463D8}" presName="accentRepeatNode" presStyleLbl="solidFgAcc1" presStyleIdx="0" presStyleCnt="7"/>
      <dgm:spPr/>
    </dgm:pt>
    <dgm:pt modelId="{FF04A8A4-016F-4EB8-A8AA-F151F67A5FEA}" type="pres">
      <dgm:prSet presAssocID="{DF48537E-99C2-4D3E-B5EC-DC594A4A91C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A0210C-73CD-41B4-9A00-1F2CE8AE802A}" type="pres">
      <dgm:prSet presAssocID="{DF48537E-99C2-4D3E-B5EC-DC594A4A91CB}" presName="accent_2" presStyleCnt="0"/>
      <dgm:spPr/>
    </dgm:pt>
    <dgm:pt modelId="{328C77F7-6713-49B8-827F-6265E64F8136}" type="pres">
      <dgm:prSet presAssocID="{DF48537E-99C2-4D3E-B5EC-DC594A4A91CB}" presName="accentRepeatNode" presStyleLbl="solidFgAcc1" presStyleIdx="1" presStyleCnt="7"/>
      <dgm:spPr/>
    </dgm:pt>
    <dgm:pt modelId="{21E0086C-099A-4F66-B413-B9C34E43C9C4}" type="pres">
      <dgm:prSet presAssocID="{B95ACAF6-DDB3-42FB-AA2B-493ACCC23F8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6E75E2-2209-4A6A-BE3B-9846E74B227B}" type="pres">
      <dgm:prSet presAssocID="{B95ACAF6-DDB3-42FB-AA2B-493ACCC23F86}" presName="accent_3" presStyleCnt="0"/>
      <dgm:spPr/>
    </dgm:pt>
    <dgm:pt modelId="{0CF4A07D-1BF0-40B1-BA24-BC2FBF2B47F0}" type="pres">
      <dgm:prSet presAssocID="{B95ACAF6-DDB3-42FB-AA2B-493ACCC23F86}" presName="accentRepeatNode" presStyleLbl="solidFgAcc1" presStyleIdx="2" presStyleCnt="7"/>
      <dgm:spPr/>
    </dgm:pt>
    <dgm:pt modelId="{365D9DA8-88A3-48E9-BB7C-324F29D1C806}" type="pres">
      <dgm:prSet presAssocID="{3F126A0D-93E2-431E-82D5-C26F8312A59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503F22-B96B-4D3D-97EB-2649B78737E1}" type="pres">
      <dgm:prSet presAssocID="{3F126A0D-93E2-431E-82D5-C26F8312A591}" presName="accent_4" presStyleCnt="0"/>
      <dgm:spPr/>
    </dgm:pt>
    <dgm:pt modelId="{D077BDAE-C73D-467E-8CCA-7E844E73B38C}" type="pres">
      <dgm:prSet presAssocID="{3F126A0D-93E2-431E-82D5-C26F8312A591}" presName="accentRepeatNode" presStyleLbl="solidFgAcc1" presStyleIdx="3" presStyleCnt="7"/>
      <dgm:spPr/>
    </dgm:pt>
    <dgm:pt modelId="{9C8CF039-6D03-4AB1-9C54-FE9E6F3779D0}" type="pres">
      <dgm:prSet presAssocID="{824258CD-3CC7-456E-9BC2-69BEEC715E2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9E1804-866B-41FD-BE00-BE9D220883EC}" type="pres">
      <dgm:prSet presAssocID="{824258CD-3CC7-456E-9BC2-69BEEC715E29}" presName="accent_5" presStyleCnt="0"/>
      <dgm:spPr/>
    </dgm:pt>
    <dgm:pt modelId="{BFDAA889-313B-4203-981B-D8170679BFEF}" type="pres">
      <dgm:prSet presAssocID="{824258CD-3CC7-456E-9BC2-69BEEC715E29}" presName="accentRepeatNode" presStyleLbl="solidFgAcc1" presStyleIdx="4" presStyleCnt="7"/>
      <dgm:spPr/>
    </dgm:pt>
    <dgm:pt modelId="{EF68C312-D289-4CE6-8A54-87B4675BB97D}" type="pres">
      <dgm:prSet presAssocID="{B779FFE1-B5E0-41F9-A5EC-57050D8A8A2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E0F44B-6ED5-448C-9660-EF33F8D6B649}" type="pres">
      <dgm:prSet presAssocID="{B779FFE1-B5E0-41F9-A5EC-57050D8A8A21}" presName="accent_6" presStyleCnt="0"/>
      <dgm:spPr/>
    </dgm:pt>
    <dgm:pt modelId="{86FA5033-9E44-47BD-A073-CAE39152A861}" type="pres">
      <dgm:prSet presAssocID="{B779FFE1-B5E0-41F9-A5EC-57050D8A8A21}" presName="accentRepeatNode" presStyleLbl="solidFgAcc1" presStyleIdx="5" presStyleCnt="7"/>
      <dgm:spPr/>
    </dgm:pt>
    <dgm:pt modelId="{1319E33F-6B4C-4A52-8219-29F3560251D4}" type="pres">
      <dgm:prSet presAssocID="{1AB4EC4E-585B-4CAD-9A6D-B5BC25354CA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06D069-3715-47F3-9728-2C398267C995}" type="pres">
      <dgm:prSet presAssocID="{1AB4EC4E-585B-4CAD-9A6D-B5BC25354CA6}" presName="accent_7" presStyleCnt="0"/>
      <dgm:spPr/>
    </dgm:pt>
    <dgm:pt modelId="{0D4E733F-0C0C-48F2-98C5-4E914E340F4F}" type="pres">
      <dgm:prSet presAssocID="{1AB4EC4E-585B-4CAD-9A6D-B5BC25354CA6}" presName="accentRepeatNode" presStyleLbl="solidFgAcc1" presStyleIdx="6" presStyleCnt="7"/>
      <dgm:spPr/>
    </dgm:pt>
  </dgm:ptLst>
  <dgm:cxnLst>
    <dgm:cxn modelId="{40577CDF-BEA6-4146-9658-A2DBDCCDAEFF}" type="presOf" srcId="{3F126A0D-93E2-431E-82D5-C26F8312A591}" destId="{365D9DA8-88A3-48E9-BB7C-324F29D1C806}" srcOrd="0" destOrd="0" presId="urn:microsoft.com/office/officeart/2008/layout/VerticalCurvedList"/>
    <dgm:cxn modelId="{C6D2C181-6A0C-42BE-A08D-46E5D99DE20E}" type="presOf" srcId="{824258CD-3CC7-456E-9BC2-69BEEC715E29}" destId="{9C8CF039-6D03-4AB1-9C54-FE9E6F3779D0}" srcOrd="0" destOrd="0" presId="urn:microsoft.com/office/officeart/2008/layout/VerticalCurvedList"/>
    <dgm:cxn modelId="{98491C09-032C-49F9-B3A1-A1DEEFB620C6}" type="presOf" srcId="{DF48537E-99C2-4D3E-B5EC-DC594A4A91CB}" destId="{FF04A8A4-016F-4EB8-A8AA-F151F67A5FEA}" srcOrd="0" destOrd="0" presId="urn:microsoft.com/office/officeart/2008/layout/VerticalCurvedList"/>
    <dgm:cxn modelId="{42292489-5CCE-4633-8DB9-665DE50A5C6A}" srcId="{A9D34328-0784-4B86-8ECD-EB88EC8A34CB}" destId="{3F126A0D-93E2-431E-82D5-C26F8312A591}" srcOrd="3" destOrd="0" parTransId="{A6BC5B4E-12DF-42F1-A0B2-9317E16B67F7}" sibTransId="{9215DA5D-0025-4972-A3BE-DDBF807A7BF8}"/>
    <dgm:cxn modelId="{85AEF8E3-E370-4027-A205-4F1C2D9E678F}" srcId="{A9D34328-0784-4B86-8ECD-EB88EC8A34CB}" destId="{DF48537E-99C2-4D3E-B5EC-DC594A4A91CB}" srcOrd="1" destOrd="0" parTransId="{2F863AC9-2E84-4E7F-B993-506B759F9B71}" sibTransId="{DB396FAF-685F-45B4-8777-7DB828B94E5A}"/>
    <dgm:cxn modelId="{C8D19B16-EC79-48CF-868C-46B88383F3D7}" srcId="{A9D34328-0784-4B86-8ECD-EB88EC8A34CB}" destId="{824258CD-3CC7-456E-9BC2-69BEEC715E29}" srcOrd="4" destOrd="0" parTransId="{887EDE0B-C15F-46BF-8F81-1C8BD18586EE}" sibTransId="{FDFFDAB2-8BB2-452E-8C77-FAD5A3D49127}"/>
    <dgm:cxn modelId="{639D0396-3436-452E-85E4-BB9DE61E6280}" type="presOf" srcId="{A9D34328-0784-4B86-8ECD-EB88EC8A34CB}" destId="{F678AECA-1517-4659-8A60-746750822F2C}" srcOrd="0" destOrd="0" presId="urn:microsoft.com/office/officeart/2008/layout/VerticalCurvedList"/>
    <dgm:cxn modelId="{9ED13AAE-BB33-4116-9068-EF127C094C00}" srcId="{A9D34328-0784-4B86-8ECD-EB88EC8A34CB}" destId="{88B277B1-47CB-466F-9951-C5B3773463D8}" srcOrd="0" destOrd="0" parTransId="{ACC02D13-3316-478A-A021-B3C0E192BD9A}" sibTransId="{C9196497-5C14-4178-BCFF-5C83C61D9356}"/>
    <dgm:cxn modelId="{7DF00A10-A34D-4460-A0E7-43C380593DBA}" type="presOf" srcId="{88B277B1-47CB-466F-9951-C5B3773463D8}" destId="{06DC34C2-CF19-4A41-87B6-456335EE2257}" srcOrd="0" destOrd="0" presId="urn:microsoft.com/office/officeart/2008/layout/VerticalCurvedList"/>
    <dgm:cxn modelId="{17AA403B-BF3C-4D1D-8096-1FAC63E69C43}" type="presOf" srcId="{B95ACAF6-DDB3-42FB-AA2B-493ACCC23F86}" destId="{21E0086C-099A-4F66-B413-B9C34E43C9C4}" srcOrd="0" destOrd="0" presId="urn:microsoft.com/office/officeart/2008/layout/VerticalCurvedList"/>
    <dgm:cxn modelId="{A6BF9DC9-CC51-4A7B-9C52-7695E2CFBF92}" type="presOf" srcId="{1AB4EC4E-585B-4CAD-9A6D-B5BC25354CA6}" destId="{1319E33F-6B4C-4A52-8219-29F3560251D4}" srcOrd="0" destOrd="0" presId="urn:microsoft.com/office/officeart/2008/layout/VerticalCurvedList"/>
    <dgm:cxn modelId="{94F31F37-D4C0-4453-A8D9-8767A22852F6}" srcId="{A9D34328-0784-4B86-8ECD-EB88EC8A34CB}" destId="{1AB4EC4E-585B-4CAD-9A6D-B5BC25354CA6}" srcOrd="6" destOrd="0" parTransId="{C1DD209F-71F0-4AFE-B8AD-1160B0B8B42C}" sibTransId="{4A910579-9958-4B1D-811D-C1B10E6FE7AD}"/>
    <dgm:cxn modelId="{76602D49-F3E7-4EC3-946A-90BDC736F6C0}" srcId="{A9D34328-0784-4B86-8ECD-EB88EC8A34CB}" destId="{B779FFE1-B5E0-41F9-A5EC-57050D8A8A21}" srcOrd="5" destOrd="0" parTransId="{9775E97A-019C-47B0-932E-424A7DD65CD0}" sibTransId="{C0D6AAF1-9102-485D-9D4C-76B551BA679D}"/>
    <dgm:cxn modelId="{CF113001-EE7F-41EE-8716-4A8479DF7726}" srcId="{A9D34328-0784-4B86-8ECD-EB88EC8A34CB}" destId="{B95ACAF6-DDB3-42FB-AA2B-493ACCC23F86}" srcOrd="2" destOrd="0" parTransId="{1C726ADE-73AA-46D7-B82E-E997B9A4081A}" sibTransId="{49052F26-286B-4E5E-8FBA-0478CED95DA7}"/>
    <dgm:cxn modelId="{DF630E08-8330-4FB1-B811-AE0963F54788}" type="presOf" srcId="{C9196497-5C14-4178-BCFF-5C83C61D9356}" destId="{1C8CC602-7DFC-4C5E-AFFB-A42B9853A806}" srcOrd="0" destOrd="0" presId="urn:microsoft.com/office/officeart/2008/layout/VerticalCurvedList"/>
    <dgm:cxn modelId="{E98FF748-5541-45AD-AA59-6B44CE4D22B2}" type="presOf" srcId="{B779FFE1-B5E0-41F9-A5EC-57050D8A8A21}" destId="{EF68C312-D289-4CE6-8A54-87B4675BB97D}" srcOrd="0" destOrd="0" presId="urn:microsoft.com/office/officeart/2008/layout/VerticalCurvedList"/>
    <dgm:cxn modelId="{2718C4FC-34D4-48C7-B048-B318CD9731D4}" type="presParOf" srcId="{F678AECA-1517-4659-8A60-746750822F2C}" destId="{9893398D-3047-4A3C-A00D-B12F337201AA}" srcOrd="0" destOrd="0" presId="urn:microsoft.com/office/officeart/2008/layout/VerticalCurvedList"/>
    <dgm:cxn modelId="{3E176F12-0DA5-49A1-8CC0-519217B7C97D}" type="presParOf" srcId="{9893398D-3047-4A3C-A00D-B12F337201AA}" destId="{127A8BF1-ACCC-4CF2-9A0E-E5DDF428F628}" srcOrd="0" destOrd="0" presId="urn:microsoft.com/office/officeart/2008/layout/VerticalCurvedList"/>
    <dgm:cxn modelId="{768AD1BE-5EA8-48B3-954E-38802BA08CE0}" type="presParOf" srcId="{127A8BF1-ACCC-4CF2-9A0E-E5DDF428F628}" destId="{DD2CC3B7-05E1-4E8A-8EF5-6F40851DBBB1}" srcOrd="0" destOrd="0" presId="urn:microsoft.com/office/officeart/2008/layout/VerticalCurvedList"/>
    <dgm:cxn modelId="{4187BA85-9542-41C0-8707-BB625AAEFA40}" type="presParOf" srcId="{127A8BF1-ACCC-4CF2-9A0E-E5DDF428F628}" destId="{1C8CC602-7DFC-4C5E-AFFB-A42B9853A806}" srcOrd="1" destOrd="0" presId="urn:microsoft.com/office/officeart/2008/layout/VerticalCurvedList"/>
    <dgm:cxn modelId="{169BFB0A-E96A-4301-A852-B5B53F483C28}" type="presParOf" srcId="{127A8BF1-ACCC-4CF2-9A0E-E5DDF428F628}" destId="{FAA82EE0-112B-4750-8E6F-D72011E73EFD}" srcOrd="2" destOrd="0" presId="urn:microsoft.com/office/officeart/2008/layout/VerticalCurvedList"/>
    <dgm:cxn modelId="{8B4D54ED-AA86-46F3-ACAE-A649C9D29840}" type="presParOf" srcId="{127A8BF1-ACCC-4CF2-9A0E-E5DDF428F628}" destId="{761D8925-88BD-448B-B3A6-74DEB2D0333D}" srcOrd="3" destOrd="0" presId="urn:microsoft.com/office/officeart/2008/layout/VerticalCurvedList"/>
    <dgm:cxn modelId="{A37BC2DC-F9A5-448D-9A74-12B135F63879}" type="presParOf" srcId="{9893398D-3047-4A3C-A00D-B12F337201AA}" destId="{06DC34C2-CF19-4A41-87B6-456335EE2257}" srcOrd="1" destOrd="0" presId="urn:microsoft.com/office/officeart/2008/layout/VerticalCurvedList"/>
    <dgm:cxn modelId="{10A71FB5-8DB1-428B-BED2-E55D5A886574}" type="presParOf" srcId="{9893398D-3047-4A3C-A00D-B12F337201AA}" destId="{475A2787-3B03-4B65-9F3B-5322B04F1DC5}" srcOrd="2" destOrd="0" presId="urn:microsoft.com/office/officeart/2008/layout/VerticalCurvedList"/>
    <dgm:cxn modelId="{DD8AEC7C-763B-45D8-B31E-A75BF0493A2B}" type="presParOf" srcId="{475A2787-3B03-4B65-9F3B-5322B04F1DC5}" destId="{D0D716E4-E22F-41F5-A855-1C38B0E9D380}" srcOrd="0" destOrd="0" presId="urn:microsoft.com/office/officeart/2008/layout/VerticalCurvedList"/>
    <dgm:cxn modelId="{B14809AB-587F-445F-BCCE-75A55709B1B8}" type="presParOf" srcId="{9893398D-3047-4A3C-A00D-B12F337201AA}" destId="{FF04A8A4-016F-4EB8-A8AA-F151F67A5FEA}" srcOrd="3" destOrd="0" presId="urn:microsoft.com/office/officeart/2008/layout/VerticalCurvedList"/>
    <dgm:cxn modelId="{5AC0C366-4E38-43AA-A6D0-FD07D569CEA0}" type="presParOf" srcId="{9893398D-3047-4A3C-A00D-B12F337201AA}" destId="{DEA0210C-73CD-41B4-9A00-1F2CE8AE802A}" srcOrd="4" destOrd="0" presId="urn:microsoft.com/office/officeart/2008/layout/VerticalCurvedList"/>
    <dgm:cxn modelId="{CF94FFEC-97CA-4CB8-866A-4C0B5E3CEBF9}" type="presParOf" srcId="{DEA0210C-73CD-41B4-9A00-1F2CE8AE802A}" destId="{328C77F7-6713-49B8-827F-6265E64F8136}" srcOrd="0" destOrd="0" presId="urn:microsoft.com/office/officeart/2008/layout/VerticalCurvedList"/>
    <dgm:cxn modelId="{9B5EC7E3-B101-49E3-8934-A558CE69505C}" type="presParOf" srcId="{9893398D-3047-4A3C-A00D-B12F337201AA}" destId="{21E0086C-099A-4F66-B413-B9C34E43C9C4}" srcOrd="5" destOrd="0" presId="urn:microsoft.com/office/officeart/2008/layout/VerticalCurvedList"/>
    <dgm:cxn modelId="{003EA0B4-A93E-4AAE-918A-381E60382CFE}" type="presParOf" srcId="{9893398D-3047-4A3C-A00D-B12F337201AA}" destId="{CE6E75E2-2209-4A6A-BE3B-9846E74B227B}" srcOrd="6" destOrd="0" presId="urn:microsoft.com/office/officeart/2008/layout/VerticalCurvedList"/>
    <dgm:cxn modelId="{B9C09B7A-C5DA-49D4-956A-D18BEBE8853F}" type="presParOf" srcId="{CE6E75E2-2209-4A6A-BE3B-9846E74B227B}" destId="{0CF4A07D-1BF0-40B1-BA24-BC2FBF2B47F0}" srcOrd="0" destOrd="0" presId="urn:microsoft.com/office/officeart/2008/layout/VerticalCurvedList"/>
    <dgm:cxn modelId="{29044AB6-4323-4E63-8AC5-558D05D7CD1B}" type="presParOf" srcId="{9893398D-3047-4A3C-A00D-B12F337201AA}" destId="{365D9DA8-88A3-48E9-BB7C-324F29D1C806}" srcOrd="7" destOrd="0" presId="urn:microsoft.com/office/officeart/2008/layout/VerticalCurvedList"/>
    <dgm:cxn modelId="{41BE5C28-BEA5-4179-9F11-122D76F91B0F}" type="presParOf" srcId="{9893398D-3047-4A3C-A00D-B12F337201AA}" destId="{ED503F22-B96B-4D3D-97EB-2649B78737E1}" srcOrd="8" destOrd="0" presId="urn:microsoft.com/office/officeart/2008/layout/VerticalCurvedList"/>
    <dgm:cxn modelId="{AB7476E5-7F0F-4B31-BA8B-2EB590006FF3}" type="presParOf" srcId="{ED503F22-B96B-4D3D-97EB-2649B78737E1}" destId="{D077BDAE-C73D-467E-8CCA-7E844E73B38C}" srcOrd="0" destOrd="0" presId="urn:microsoft.com/office/officeart/2008/layout/VerticalCurvedList"/>
    <dgm:cxn modelId="{2A852CC0-2D2E-48B4-AB4E-714ED5045A03}" type="presParOf" srcId="{9893398D-3047-4A3C-A00D-B12F337201AA}" destId="{9C8CF039-6D03-4AB1-9C54-FE9E6F3779D0}" srcOrd="9" destOrd="0" presId="urn:microsoft.com/office/officeart/2008/layout/VerticalCurvedList"/>
    <dgm:cxn modelId="{E7176E92-86B6-4888-B92E-ED7B0BD5FB26}" type="presParOf" srcId="{9893398D-3047-4A3C-A00D-B12F337201AA}" destId="{DA9E1804-866B-41FD-BE00-BE9D220883EC}" srcOrd="10" destOrd="0" presId="urn:microsoft.com/office/officeart/2008/layout/VerticalCurvedList"/>
    <dgm:cxn modelId="{9F5A4179-85EE-4CDD-9E37-685D4B61193D}" type="presParOf" srcId="{DA9E1804-866B-41FD-BE00-BE9D220883EC}" destId="{BFDAA889-313B-4203-981B-D8170679BFEF}" srcOrd="0" destOrd="0" presId="urn:microsoft.com/office/officeart/2008/layout/VerticalCurvedList"/>
    <dgm:cxn modelId="{DE6453C3-BFE1-456A-B322-BCC640623023}" type="presParOf" srcId="{9893398D-3047-4A3C-A00D-B12F337201AA}" destId="{EF68C312-D289-4CE6-8A54-87B4675BB97D}" srcOrd="11" destOrd="0" presId="urn:microsoft.com/office/officeart/2008/layout/VerticalCurvedList"/>
    <dgm:cxn modelId="{46E77A59-54C3-4D6A-8DD4-4D1403831A2E}" type="presParOf" srcId="{9893398D-3047-4A3C-A00D-B12F337201AA}" destId="{A6E0F44B-6ED5-448C-9660-EF33F8D6B649}" srcOrd="12" destOrd="0" presId="urn:microsoft.com/office/officeart/2008/layout/VerticalCurvedList"/>
    <dgm:cxn modelId="{1AD8A5CF-AEB0-4C3A-A370-B2DBD70918E5}" type="presParOf" srcId="{A6E0F44B-6ED5-448C-9660-EF33F8D6B649}" destId="{86FA5033-9E44-47BD-A073-CAE39152A861}" srcOrd="0" destOrd="0" presId="urn:microsoft.com/office/officeart/2008/layout/VerticalCurvedList"/>
    <dgm:cxn modelId="{59A20209-145F-4848-9EE7-83946665FE0A}" type="presParOf" srcId="{9893398D-3047-4A3C-A00D-B12F337201AA}" destId="{1319E33F-6B4C-4A52-8219-29F3560251D4}" srcOrd="13" destOrd="0" presId="urn:microsoft.com/office/officeart/2008/layout/VerticalCurvedList"/>
    <dgm:cxn modelId="{7446DE2F-30C4-43A3-BFCA-3DFB40A36A12}" type="presParOf" srcId="{9893398D-3047-4A3C-A00D-B12F337201AA}" destId="{FC06D069-3715-47F3-9728-2C398267C995}" srcOrd="14" destOrd="0" presId="urn:microsoft.com/office/officeart/2008/layout/VerticalCurvedList"/>
    <dgm:cxn modelId="{61C0762D-6248-4E84-928A-04F523C76CC6}" type="presParOf" srcId="{FC06D069-3715-47F3-9728-2C398267C995}" destId="{0D4E733F-0C0C-48F2-98C5-4E914E340F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AD489-AF13-403E-813D-740D620897A6}">
      <dsp:nvSpPr>
        <dsp:cNvPr id="0" name=""/>
        <dsp:cNvSpPr/>
      </dsp:nvSpPr>
      <dsp:spPr>
        <a:xfrm>
          <a:off x="3840479" y="405"/>
          <a:ext cx="5760720" cy="15795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- </a:t>
          </a:r>
          <a:r>
            <a:rPr lang="uk-UA" sz="1800" b="1" kern="1200" dirty="0" smtClean="0"/>
            <a:t>загальний для всіх </a:t>
          </a:r>
          <a:r>
            <a:rPr lang="ru-RU" sz="1800" b="1" kern="1200" dirty="0" smtClean="0"/>
            <a:t>людей</a:t>
          </a:r>
          <a:r>
            <a:rPr lang="uk-UA" sz="1800" kern="1200" noProof="0" dirty="0" smtClean="0"/>
            <a:t>, їм вимірюють тривалість подій, він строго структурований і незмінно служить еталоном,  відповідно з яким живе людство. </a:t>
          </a:r>
          <a:endParaRPr lang="uk-UA" sz="1800" kern="1200" noProof="0" dirty="0"/>
        </a:p>
      </dsp:txBody>
      <dsp:txXfrm>
        <a:off x="3840479" y="197849"/>
        <a:ext cx="5168387" cy="1184666"/>
      </dsp:txXfrm>
    </dsp:sp>
    <dsp:sp modelId="{91B4FAF3-4AC5-4E5D-A337-F4B31A159992}">
      <dsp:nvSpPr>
        <dsp:cNvPr id="0" name=""/>
        <dsp:cNvSpPr/>
      </dsp:nvSpPr>
      <dsp:spPr>
        <a:xfrm>
          <a:off x="0" y="405"/>
          <a:ext cx="3840480" cy="1579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Об'єктивний час</a:t>
          </a:r>
          <a:endParaRPr lang="uk-UA" sz="3200" kern="1200" dirty="0"/>
        </a:p>
      </dsp:txBody>
      <dsp:txXfrm>
        <a:off x="77107" y="77512"/>
        <a:ext cx="3686266" cy="1425340"/>
      </dsp:txXfrm>
    </dsp:sp>
    <dsp:sp modelId="{DEBEA1A9-2E3A-4E08-9C51-FCDFAA6D289B}">
      <dsp:nvSpPr>
        <dsp:cNvPr id="0" name=""/>
        <dsp:cNvSpPr/>
      </dsp:nvSpPr>
      <dsp:spPr>
        <a:xfrm>
          <a:off x="3840479" y="1737915"/>
          <a:ext cx="5760720" cy="15795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більше абстрактний</a:t>
          </a:r>
          <a:r>
            <a:rPr lang="uk-UA" sz="1800" kern="1200" dirty="0" smtClean="0"/>
            <a:t>, ніж  </a:t>
          </a:r>
          <a:r>
            <a:rPr lang="uk-UA" sz="1800" kern="1200" noProof="0" dirty="0" smtClean="0"/>
            <a:t>об'єктивний, так як не піддається вимірюванню, що не обчислюється хвилинами або днями і є відчуттям часу</a:t>
          </a:r>
          <a:r>
            <a:rPr lang="ru-RU" sz="1800" kern="1200" dirty="0" smtClean="0"/>
            <a:t>. </a:t>
          </a:r>
          <a:endParaRPr lang="uk-UA" sz="1800" kern="1200" dirty="0"/>
        </a:p>
      </dsp:txBody>
      <dsp:txXfrm>
        <a:off x="3840479" y="1935359"/>
        <a:ext cx="5168387" cy="1184666"/>
      </dsp:txXfrm>
    </dsp:sp>
    <dsp:sp modelId="{F5258644-1756-407F-A992-F306837AF8B6}">
      <dsp:nvSpPr>
        <dsp:cNvPr id="0" name=""/>
        <dsp:cNvSpPr/>
      </dsp:nvSpPr>
      <dsp:spPr>
        <a:xfrm>
          <a:off x="0" y="1737915"/>
          <a:ext cx="3840480" cy="1579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Суб'єктивний час</a:t>
          </a:r>
          <a:endParaRPr lang="uk-UA" sz="3200" kern="1200" dirty="0"/>
        </a:p>
      </dsp:txBody>
      <dsp:txXfrm>
        <a:off x="77107" y="1815022"/>
        <a:ext cx="3686266" cy="1425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D2300-4755-43AC-9151-F7008DFA2BF8}">
      <dsp:nvSpPr>
        <dsp:cNvPr id="0" name=""/>
        <dsp:cNvSpPr/>
      </dsp:nvSpPr>
      <dsp:spPr>
        <a:xfrm>
          <a:off x="-3750183" y="-576074"/>
          <a:ext cx="4470024" cy="4470024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E7A68-6A62-468B-B96A-F0230B635004}">
      <dsp:nvSpPr>
        <dsp:cNvPr id="0" name=""/>
        <dsp:cNvSpPr/>
      </dsp:nvSpPr>
      <dsp:spPr>
        <a:xfrm>
          <a:off x="315591" y="207300"/>
          <a:ext cx="9242205" cy="41486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93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</a:rPr>
            <a:t>система </a:t>
          </a:r>
          <a:r>
            <a:rPr lang="uk-UA" sz="2400" kern="1200" noProof="0" smtClean="0">
              <a:solidFill>
                <a:schemeClr val="tx1"/>
              </a:solidFill>
            </a:rPr>
            <a:t>управління</a:t>
          </a:r>
          <a:r>
            <a:rPr lang="ru-RU" sz="2400" kern="1200" smtClean="0">
              <a:solidFill>
                <a:schemeClr val="tx1"/>
              </a:solidFill>
            </a:rPr>
            <a:t> часом Б. Франкліна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315591" y="207300"/>
        <a:ext cx="9242205" cy="414867"/>
      </dsp:txXfrm>
    </dsp:sp>
    <dsp:sp modelId="{CE39F9FD-6175-4CFA-A37C-68176C531276}">
      <dsp:nvSpPr>
        <dsp:cNvPr id="0" name=""/>
        <dsp:cNvSpPr/>
      </dsp:nvSpPr>
      <dsp:spPr>
        <a:xfrm>
          <a:off x="56299" y="155442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00C4C4-7AD3-4325-8F1E-05839C0EB859}">
      <dsp:nvSpPr>
        <dsp:cNvPr id="0" name=""/>
        <dsp:cNvSpPr/>
      </dsp:nvSpPr>
      <dsp:spPr>
        <a:xfrm>
          <a:off x="612873" y="829402"/>
          <a:ext cx="8944924" cy="41486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93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solidFill>
                <a:schemeClr val="tx1"/>
              </a:solidFill>
            </a:rPr>
            <a:t>матрицю пріоритетів Д. Ейзенхауера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612873" y="829402"/>
        <a:ext cx="8944924" cy="414867"/>
      </dsp:txXfrm>
    </dsp:sp>
    <dsp:sp modelId="{9139516C-D2F8-4B1A-9E3B-10ECC0AFE13A}">
      <dsp:nvSpPr>
        <dsp:cNvPr id="0" name=""/>
        <dsp:cNvSpPr/>
      </dsp:nvSpPr>
      <dsp:spPr>
        <a:xfrm>
          <a:off x="353581" y="777544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08EFAE-2210-4189-8227-AEB5C86E8D0E}">
      <dsp:nvSpPr>
        <dsp:cNvPr id="0" name=""/>
        <dsp:cNvSpPr/>
      </dsp:nvSpPr>
      <dsp:spPr>
        <a:xfrm>
          <a:off x="704114" y="1451503"/>
          <a:ext cx="8853682" cy="41486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93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solidFill>
                <a:schemeClr val="tx1"/>
              </a:solidFill>
            </a:rPr>
            <a:t>часовий принцип В. Парето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704114" y="1451503"/>
        <a:ext cx="8853682" cy="414867"/>
      </dsp:txXfrm>
    </dsp:sp>
    <dsp:sp modelId="{DF867721-5385-4B30-86FC-9EB90EC49DFA}">
      <dsp:nvSpPr>
        <dsp:cNvPr id="0" name=""/>
        <dsp:cNvSpPr/>
      </dsp:nvSpPr>
      <dsp:spPr>
        <a:xfrm>
          <a:off x="444822" y="1399645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9E9544-9902-465A-8A16-91194ED45599}">
      <dsp:nvSpPr>
        <dsp:cNvPr id="0" name=""/>
        <dsp:cNvSpPr/>
      </dsp:nvSpPr>
      <dsp:spPr>
        <a:xfrm>
          <a:off x="612873" y="2073605"/>
          <a:ext cx="8944924" cy="41486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93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solidFill>
                <a:schemeClr val="tx1"/>
              </a:solidFill>
            </a:rPr>
            <a:t>система АБВ - аналізу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612873" y="2073605"/>
        <a:ext cx="8944924" cy="414867"/>
      </dsp:txXfrm>
    </dsp:sp>
    <dsp:sp modelId="{B1AF7AA2-480D-44FE-90B3-FE74FAFF89F1}">
      <dsp:nvSpPr>
        <dsp:cNvPr id="0" name=""/>
        <dsp:cNvSpPr/>
      </dsp:nvSpPr>
      <dsp:spPr>
        <a:xfrm>
          <a:off x="353581" y="2021747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9B827-B9BE-4719-AF34-61D0AA9B9BE3}">
      <dsp:nvSpPr>
        <dsp:cNvPr id="0" name=""/>
        <dsp:cNvSpPr/>
      </dsp:nvSpPr>
      <dsp:spPr>
        <a:xfrm>
          <a:off x="315591" y="2695707"/>
          <a:ext cx="9242205" cy="41486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93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метод «Альпи»</a:t>
          </a:r>
          <a:endParaRPr lang="uk-UA" sz="2400" kern="1200" dirty="0">
            <a:solidFill>
              <a:schemeClr val="tx1"/>
            </a:solidFill>
          </a:endParaRPr>
        </a:p>
      </dsp:txBody>
      <dsp:txXfrm>
        <a:off x="315591" y="2695707"/>
        <a:ext cx="9242205" cy="414867"/>
      </dsp:txXfrm>
    </dsp:sp>
    <dsp:sp modelId="{893FD14D-A682-41C5-A6F4-7128605EB68E}">
      <dsp:nvSpPr>
        <dsp:cNvPr id="0" name=""/>
        <dsp:cNvSpPr/>
      </dsp:nvSpPr>
      <dsp:spPr>
        <a:xfrm>
          <a:off x="56299" y="2643848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1F9E0-960D-4661-B57C-BF5AD670450B}">
      <dsp:nvSpPr>
        <dsp:cNvPr id="0" name=""/>
        <dsp:cNvSpPr/>
      </dsp:nvSpPr>
      <dsp:spPr>
        <a:xfrm>
          <a:off x="-4734186" y="-725669"/>
          <a:ext cx="5638949" cy="5638949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A39DD-D198-4DA0-9DEF-2AE1CCC6ED16}">
      <dsp:nvSpPr>
        <dsp:cNvPr id="0" name=""/>
        <dsp:cNvSpPr/>
      </dsp:nvSpPr>
      <dsp:spPr>
        <a:xfrm>
          <a:off x="395960" y="194061"/>
          <a:ext cx="9677309" cy="658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solidFill>
                <a:schemeClr val="tx1"/>
              </a:solidFill>
            </a:rPr>
            <a:t>1) складання повного переліку робіт на поточний період з урахуванням попереднього їх розподілу за пріоритетністю виконання;</a:t>
          </a:r>
          <a:endParaRPr lang="uk-UA" sz="2000" kern="1200" noProof="0" dirty="0">
            <a:solidFill>
              <a:schemeClr val="tx1"/>
            </a:solidFill>
          </a:endParaRPr>
        </a:p>
      </dsp:txBody>
      <dsp:txXfrm>
        <a:off x="395960" y="194061"/>
        <a:ext cx="9677309" cy="658780"/>
      </dsp:txXfrm>
    </dsp:sp>
    <dsp:sp modelId="{8768B5BC-FF32-46FC-9A22-F01A44196132}">
      <dsp:nvSpPr>
        <dsp:cNvPr id="0" name=""/>
        <dsp:cNvSpPr/>
      </dsp:nvSpPr>
      <dsp:spPr>
        <a:xfrm>
          <a:off x="68698" y="196189"/>
          <a:ext cx="654523" cy="654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9E163-26DE-4122-982A-E809BDD0E7F2}">
      <dsp:nvSpPr>
        <dsp:cNvPr id="0" name=""/>
        <dsp:cNvSpPr/>
      </dsp:nvSpPr>
      <dsp:spPr>
        <a:xfrm>
          <a:off x="771170" y="1011155"/>
          <a:ext cx="9302099" cy="594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solidFill>
                <a:schemeClr val="tx1"/>
              </a:solidFill>
            </a:rPr>
            <a:t>2) визначення планованої тривалості кожної з намічених до виконання завдань і загального бюджету робочого часу;</a:t>
          </a:r>
          <a:endParaRPr lang="uk-UA" sz="2000" kern="1200" noProof="0" dirty="0">
            <a:solidFill>
              <a:schemeClr val="tx1"/>
            </a:solidFill>
          </a:endParaRPr>
        </a:p>
      </dsp:txBody>
      <dsp:txXfrm>
        <a:off x="771170" y="1011155"/>
        <a:ext cx="9302099" cy="594946"/>
      </dsp:txXfrm>
    </dsp:sp>
    <dsp:sp modelId="{43F1D82D-98F2-47D7-9F85-6FBB003B4C1E}">
      <dsp:nvSpPr>
        <dsp:cNvPr id="0" name=""/>
        <dsp:cNvSpPr/>
      </dsp:nvSpPr>
      <dsp:spPr>
        <a:xfrm>
          <a:off x="443908" y="981366"/>
          <a:ext cx="654523" cy="654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15580-C434-4FCF-81F1-36CF9A34E353}">
      <dsp:nvSpPr>
        <dsp:cNvPr id="0" name=""/>
        <dsp:cNvSpPr/>
      </dsp:nvSpPr>
      <dsp:spPr>
        <a:xfrm>
          <a:off x="886329" y="1848675"/>
          <a:ext cx="9186940" cy="490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3) резервування робочого часу;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886329" y="1848675"/>
        <a:ext cx="9186940" cy="490259"/>
      </dsp:txXfrm>
    </dsp:sp>
    <dsp:sp modelId="{E2452390-660A-4937-84F0-DC98990CFAA0}">
      <dsp:nvSpPr>
        <dsp:cNvPr id="0" name=""/>
        <dsp:cNvSpPr/>
      </dsp:nvSpPr>
      <dsp:spPr>
        <a:xfrm>
          <a:off x="559068" y="1766543"/>
          <a:ext cx="654523" cy="654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E48A1-7E65-4455-A534-9BAC43E9A57B}">
      <dsp:nvSpPr>
        <dsp:cNvPr id="0" name=""/>
        <dsp:cNvSpPr/>
      </dsp:nvSpPr>
      <dsp:spPr>
        <a:xfrm>
          <a:off x="771170" y="2617173"/>
          <a:ext cx="9302099" cy="52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4) </a:t>
          </a:r>
          <a:r>
            <a:rPr lang="uk-UA" sz="2000" kern="1200" noProof="0" dirty="0" smtClean="0">
              <a:solidFill>
                <a:schemeClr val="tx1"/>
              </a:solidFill>
            </a:rPr>
            <a:t>прийняття рішень з делегування робіт, намічених керівником </a:t>
          </a:r>
          <a:r>
            <a:rPr lang="ru-RU" sz="2000" kern="1200" dirty="0" smtClean="0">
              <a:solidFill>
                <a:schemeClr val="tx1"/>
              </a:solidFill>
            </a:rPr>
            <a:t>до </a:t>
          </a:r>
          <a:r>
            <a:rPr lang="uk-UA" sz="2000" kern="1200" dirty="0" smtClean="0">
              <a:solidFill>
                <a:schemeClr val="tx1"/>
              </a:solidFill>
            </a:rPr>
            <a:t>виконання;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771170" y="2617173"/>
        <a:ext cx="9302099" cy="523618"/>
      </dsp:txXfrm>
    </dsp:sp>
    <dsp:sp modelId="{A3813196-3805-4EAD-BCD2-9957DB454E52}">
      <dsp:nvSpPr>
        <dsp:cNvPr id="0" name=""/>
        <dsp:cNvSpPr/>
      </dsp:nvSpPr>
      <dsp:spPr>
        <a:xfrm>
          <a:off x="443908" y="2551720"/>
          <a:ext cx="654523" cy="654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46337-0642-47BA-92A3-10A2B0F762E6}">
      <dsp:nvSpPr>
        <dsp:cNvPr id="0" name=""/>
        <dsp:cNvSpPr/>
      </dsp:nvSpPr>
      <dsp:spPr>
        <a:xfrm>
          <a:off x="395960" y="3258166"/>
          <a:ext cx="9677309" cy="811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5) контроль </a:t>
          </a:r>
          <a:r>
            <a:rPr lang="uk-UA" sz="2000" kern="1200" noProof="0" dirty="0" smtClean="0">
              <a:solidFill>
                <a:schemeClr val="tx1"/>
              </a:solidFill>
            </a:rPr>
            <a:t>і перенесення незавершених заходів, що дозволяє керівнику отримати необхідну інформацію для проведення аналізу структури фактичних витрат робочого часу і приступити до пошуку можливих шляхів вдосконалення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uk-UA" sz="2000" kern="1200" dirty="0" smtClean="0">
              <a:solidFill>
                <a:schemeClr val="tx1"/>
              </a:solidFill>
            </a:rPr>
            <a:t>роботи.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395960" y="3258166"/>
        <a:ext cx="9677309" cy="811986"/>
      </dsp:txXfrm>
    </dsp:sp>
    <dsp:sp modelId="{05F41A80-92A6-4872-93F5-821FE8910B9B}">
      <dsp:nvSpPr>
        <dsp:cNvPr id="0" name=""/>
        <dsp:cNvSpPr/>
      </dsp:nvSpPr>
      <dsp:spPr>
        <a:xfrm>
          <a:off x="68698" y="3336897"/>
          <a:ext cx="654523" cy="6545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8414" y="2430423"/>
            <a:ext cx="7570188" cy="1901879"/>
          </a:xfrm>
        </p:spPr>
        <p:txBody>
          <a:bodyPr/>
          <a:lstStyle/>
          <a:p>
            <a:r>
              <a:rPr lang="uk-UA" smtClean="0"/>
              <a:t>Лекція </a:t>
            </a:r>
            <a:r>
              <a:rPr lang="uk-UA" smtClean="0"/>
              <a:t>7.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Тайм-менеджмент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89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231" y="893356"/>
            <a:ext cx="4439573" cy="115738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Система управління часом Бенджаміна Франкліна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330" y="2539176"/>
            <a:ext cx="9846075" cy="353315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Заснована </a:t>
            </a:r>
            <a:r>
              <a:rPr lang="uk-UA" dirty="0"/>
              <a:t>на базових принципах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класичної </a:t>
            </a:r>
            <a:r>
              <a:rPr lang="uk-UA" dirty="0"/>
              <a:t>системи управління часом, які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передбачають</a:t>
            </a:r>
            <a:r>
              <a:rPr lang="uk-UA" dirty="0"/>
              <a:t>, що </a:t>
            </a:r>
            <a:r>
              <a:rPr lang="uk-UA" b="1" dirty="0"/>
              <a:t>будь-яка глобальна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задача</a:t>
            </a:r>
            <a:r>
              <a:rPr lang="uk-UA" b="1" dirty="0"/>
              <a:t>, що стоїть перед людиною, ділиться на </a:t>
            </a:r>
            <a:r>
              <a:rPr lang="uk-UA" b="1" dirty="0" err="1"/>
              <a:t>підзадачі</a:t>
            </a:r>
            <a:r>
              <a:rPr lang="uk-UA" b="1" dirty="0"/>
              <a:t>, а ті в свою чергу - на ще більш дрібні </a:t>
            </a:r>
            <a:r>
              <a:rPr lang="uk-UA" b="1" dirty="0" err="1"/>
              <a:t>підзадачі</a:t>
            </a:r>
            <a:r>
              <a:rPr lang="uk-UA" b="1" dirty="0"/>
              <a:t>.</a:t>
            </a:r>
            <a:r>
              <a:rPr lang="uk-UA" dirty="0"/>
              <a:t> </a:t>
            </a:r>
            <a:endParaRPr lang="uk-UA" dirty="0" smtClean="0"/>
          </a:p>
          <a:p>
            <a:pPr algn="just"/>
            <a:r>
              <a:rPr lang="uk-UA" dirty="0" smtClean="0"/>
              <a:t>Візуально </a:t>
            </a:r>
            <a:r>
              <a:rPr lang="uk-UA" dirty="0"/>
              <a:t>цей процес можна представити </a:t>
            </a:r>
            <a:r>
              <a:rPr lang="uk-UA" b="1" dirty="0"/>
              <a:t>у вигляді багатоступінчастої піраміди</a:t>
            </a:r>
            <a:r>
              <a:rPr lang="uk-UA" dirty="0"/>
              <a:t>, а застосування системи - як процес поетапного зведення цієї піраміди</a:t>
            </a:r>
            <a:r>
              <a:rPr lang="uk-UA" dirty="0" smtClean="0"/>
              <a:t>.</a:t>
            </a:r>
          </a:p>
          <a:p>
            <a:pPr algn="just"/>
            <a:r>
              <a:rPr lang="uk-UA" b="1" dirty="0" smtClean="0"/>
              <a:t>Перераховані плани не є чимось постійним, їх рекомендується регулярно переглядати і коригувати </a:t>
            </a:r>
            <a:r>
              <a:rPr lang="uk-UA" dirty="0" smtClean="0"/>
              <a:t>(наприклад, план на день - на протязі дня; короткострокові плани - з періодичністю 1-2 тижні; довгострокові - не рідше одного разу на 4-6 місяців; генеральний план і глобальна мета - 1 раз на рік).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445" y="553560"/>
            <a:ext cx="53816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4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748" y="782548"/>
            <a:ext cx="9601196" cy="1303867"/>
          </a:xfrm>
        </p:spPr>
        <p:txBody>
          <a:bodyPr/>
          <a:lstStyle/>
          <a:p>
            <a:r>
              <a:rPr lang="uk-UA" dirty="0" smtClean="0"/>
              <a:t>Метод Дуайта </a:t>
            </a:r>
            <a:r>
              <a:rPr lang="uk-UA" dirty="0"/>
              <a:t>Ейзенхауера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985" y="2431329"/>
            <a:ext cx="5229688" cy="3685385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Залежно від терміновості і важливості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</a:t>
            </a:r>
            <a:r>
              <a:rPr lang="uk-UA" dirty="0"/>
              <a:t>. Ейзенхауер </a:t>
            </a:r>
            <a:r>
              <a:rPr lang="uk-UA" dirty="0" smtClean="0"/>
              <a:t>запропонував </a:t>
            </a:r>
            <a:r>
              <a:rPr lang="uk-UA" b="1" dirty="0"/>
              <a:t>чотири пріоритетності </a:t>
            </a:r>
            <a:r>
              <a:rPr lang="uk-UA" b="1" dirty="0" smtClean="0"/>
              <a:t>справ</a:t>
            </a:r>
            <a:r>
              <a:rPr lang="uk-UA" dirty="0" smtClean="0"/>
              <a:t>.</a:t>
            </a:r>
          </a:p>
          <a:p>
            <a:pPr algn="just"/>
            <a:r>
              <a:rPr lang="uk-UA" b="1" dirty="0"/>
              <a:t>Важливість справи </a:t>
            </a:r>
            <a:r>
              <a:rPr lang="uk-UA" dirty="0"/>
              <a:t>визначається тим, наскільки результат її виконання впливає на роботу, а </a:t>
            </a:r>
            <a:r>
              <a:rPr lang="uk-UA" b="1" dirty="0"/>
              <a:t>терміновість</a:t>
            </a:r>
            <a:r>
              <a:rPr lang="uk-UA" dirty="0"/>
              <a:t> - наскільки </a:t>
            </a:r>
            <a:r>
              <a:rPr lang="uk-UA" dirty="0" err="1"/>
              <a:t>оперативно</a:t>
            </a:r>
            <a:r>
              <a:rPr lang="uk-UA" dirty="0"/>
              <a:t> планується виконати це завдання. </a:t>
            </a:r>
            <a:endParaRPr lang="uk-UA" dirty="0" smtClean="0"/>
          </a:p>
          <a:p>
            <a:r>
              <a:rPr lang="uk-UA" dirty="0" smtClean="0"/>
              <a:t>І </a:t>
            </a:r>
            <a:r>
              <a:rPr lang="uk-UA" dirty="0"/>
              <a:t>хоча справи мають тенденцію міняти ступінь своєї терміновості і важливості, але на якийсь певний момент можна визначити ці показники для себе.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81" t="24501" r="2481" b="2400"/>
          <a:stretch/>
        </p:blipFill>
        <p:spPr>
          <a:xfrm>
            <a:off x="6205490" y="2528983"/>
            <a:ext cx="5051394" cy="29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2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 Дуайта Ейзенхауера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7452" y="2556931"/>
            <a:ext cx="9917096" cy="37195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uk-UA" sz="1500" b="1" dirty="0" smtClean="0"/>
              <a:t>До </a:t>
            </a:r>
            <a:r>
              <a:rPr lang="uk-UA" sz="1500" b="1" dirty="0"/>
              <a:t>термінових і важливих справ (1) </a:t>
            </a:r>
            <a:r>
              <a:rPr lang="uk-UA" sz="1500" dirty="0"/>
              <a:t>відносяться справи, несвоєчасне виконання яких призведе до значного збитку для всієї подальшої роботи. За них слід братися негайно і виконувати самому. </a:t>
            </a:r>
            <a:endParaRPr lang="uk-UA" sz="15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uk-UA" sz="1500" b="1" dirty="0" smtClean="0"/>
              <a:t>Менш </a:t>
            </a:r>
            <a:r>
              <a:rPr lang="uk-UA" sz="1500" b="1" dirty="0"/>
              <a:t>термінові і важливі завдання (2), </a:t>
            </a:r>
            <a:r>
              <a:rPr lang="uk-UA" sz="1500" dirty="0"/>
              <a:t>як правило, можуть почекати. Труднощі тут виникають тоді, коли завдання рано чи пізно перетворюються на термінові. Тому повинна існувати можливість перегляду ступеню важливості цього </a:t>
            </a:r>
            <a:endParaRPr lang="uk-UA" sz="15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uk-UA" sz="1500" b="1" dirty="0" smtClean="0"/>
              <a:t>Термінові </a:t>
            </a:r>
            <a:r>
              <a:rPr lang="uk-UA" sz="1500" b="1" dirty="0"/>
              <a:t>і менш важливі справи (3) </a:t>
            </a:r>
            <a:r>
              <a:rPr lang="uk-UA" sz="1500" dirty="0"/>
              <a:t>потрапляють під категорію небезпеки «поспіху», і в результаті існує ризик цілком віддатися вирішенню конкретного завдання, тому що воно термінове. Якщо завдання є не настільки важливим, то воно повинно бути в будь-якому випадку делеговане, оскільки для його виконання не потрібно яких-небудь особливих якостей. Поряд з тим, ви можете сприяти мотивації в роботі і кваліфікації своїх підлеглих, довіряючи їм відповідальні справи. </a:t>
            </a:r>
            <a:endParaRPr lang="uk-UA" sz="15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uk-UA" sz="1500" b="1" dirty="0" smtClean="0"/>
              <a:t>Менш </a:t>
            </a:r>
            <a:r>
              <a:rPr lang="uk-UA" sz="1500" b="1" dirty="0"/>
              <a:t>термінові і менш важливі завдання (4) </a:t>
            </a:r>
            <a:r>
              <a:rPr lang="uk-UA" sz="1500" dirty="0"/>
              <a:t>дуже часто «осідають» на письмовому столі. Від завдань несуттєвих і нетермінових слід утримуватися, частіше вдаючись до кошику для паперів. Пастка, в яку потрапляє більшість людей, полягає в тому, що вони займаються в основному справами третьої і четвертої категорії, в той час як не справляються зі справами першого і другого типу. Часто це відбувається тому, що справи типу (3) і (4) зробити простіше і їх результати виявляються відразу наочними, що психологічно зміцнює людину в підтвердженні власної ефективності. </a:t>
            </a:r>
          </a:p>
        </p:txBody>
      </p:sp>
    </p:spTree>
    <p:extLst>
      <p:ext uri="{BB962C8B-B14F-4D97-AF65-F5344CB8AC3E}">
        <p14:creationId xmlns:p14="http://schemas.microsoft.com/office/powerpoint/2010/main" val="132897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управління</a:t>
            </a:r>
            <a:r>
              <a:rPr lang="ru-RU" dirty="0"/>
              <a:t> часом В. Парето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872708" cy="3497639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Наступний метод управління часом був запропонований італійським економістом </a:t>
            </a:r>
            <a:r>
              <a:rPr lang="uk-UA" dirty="0" err="1" smtClean="0"/>
              <a:t>Вільфредо</a:t>
            </a:r>
            <a:r>
              <a:rPr lang="uk-UA" dirty="0" smtClean="0"/>
              <a:t> </a:t>
            </a:r>
            <a:r>
              <a:rPr lang="uk-UA" dirty="0" err="1" smtClean="0"/>
              <a:t>Парето</a:t>
            </a:r>
            <a:r>
              <a:rPr lang="uk-UA" dirty="0"/>
              <a:t>. Відомі також і інші назви даного методу – </a:t>
            </a:r>
            <a:r>
              <a:rPr lang="uk-UA" b="1" dirty="0"/>
              <a:t>«правило 80/20», «принцип найменших зусиль», «золоті пропорції планування часу».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В</a:t>
            </a:r>
            <a:r>
              <a:rPr lang="uk-UA" dirty="0"/>
              <a:t>. </a:t>
            </a:r>
            <a:r>
              <a:rPr lang="uk-UA" dirty="0" err="1"/>
              <a:t>Парето</a:t>
            </a:r>
            <a:r>
              <a:rPr lang="uk-UA" dirty="0"/>
              <a:t> встановив, </a:t>
            </a:r>
            <a:r>
              <a:rPr lang="uk-UA" b="1" dirty="0" smtClean="0"/>
              <a:t>що </a:t>
            </a:r>
            <a:r>
              <a:rPr lang="uk-UA" b="1" dirty="0"/>
              <a:t>20% виробленої роботи забезпечують 80% отриманих результатів.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кожному разі, </a:t>
            </a:r>
            <a:r>
              <a:rPr lang="uk-UA" u="sng" dirty="0"/>
              <a:t>поки не виконані завдання з головних (20%), не варто братися за виконання завдань з категорії другорядних (80%). </a:t>
            </a:r>
            <a:endParaRPr lang="uk-UA" u="sng" dirty="0" smtClean="0"/>
          </a:p>
          <a:p>
            <a:r>
              <a:rPr lang="uk-UA" b="1" dirty="0" smtClean="0"/>
              <a:t>Ефективні </a:t>
            </a:r>
            <a:r>
              <a:rPr lang="uk-UA" b="1" dirty="0"/>
              <a:t>та успішні люди навчилися починати роботу з самого важливого і значимого завдання, що стоїть перед ними</a:t>
            </a:r>
            <a:r>
              <a:rPr lang="uk-UA" dirty="0"/>
              <a:t>, в результаті вони завжди досягають більшого, ніж інші, і частіше їх супроводжує успіх. </a:t>
            </a:r>
          </a:p>
        </p:txBody>
      </p:sp>
    </p:spTree>
    <p:extLst>
      <p:ext uri="{BB962C8B-B14F-4D97-AF65-F5344CB8AC3E}">
        <p14:creationId xmlns:p14="http://schemas.microsoft.com/office/powerpoint/2010/main" val="337161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uk-UA" dirty="0" smtClean="0"/>
              <a:t>управління</a:t>
            </a:r>
            <a:r>
              <a:rPr lang="ru-RU" dirty="0" smtClean="0"/>
              <a:t> </a:t>
            </a:r>
            <a:r>
              <a:rPr lang="ru-RU" dirty="0"/>
              <a:t>часом В. Парето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761" y="2611744"/>
            <a:ext cx="3693851" cy="308038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Згідно представленої теорії можна зробити </a:t>
            </a:r>
            <a:r>
              <a:rPr lang="uk-UA" b="1" dirty="0" smtClean="0"/>
              <a:t>висновок стосовно до робочої ситуації керівника: </a:t>
            </a:r>
            <a:r>
              <a:rPr lang="uk-UA" dirty="0" smtClean="0"/>
              <a:t>за перші 20% часу досягається 80% результатів, інші ж 80% витраченого часу приносять лише 20% загального підсумку. 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84772"/>
              </p:ext>
            </p:extLst>
          </p:nvPr>
        </p:nvGraphicFramePr>
        <p:xfrm>
          <a:off x="4704179" y="2824807"/>
          <a:ext cx="6600792" cy="2376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396"/>
                <a:gridCol w="3300396"/>
              </a:tblGrid>
              <a:tr h="530952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Витрати</a:t>
                      </a:r>
                      <a:r>
                        <a:rPr lang="ru-RU" dirty="0" smtClean="0"/>
                        <a:t> ресурсу часу 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Внесок в основний </a:t>
                      </a:r>
                      <a:r>
                        <a:rPr lang="ru-RU" dirty="0" smtClean="0"/>
                        <a:t>результат </a:t>
                      </a:r>
                      <a:endParaRPr lang="uk-UA" dirty="0"/>
                    </a:p>
                  </a:txBody>
                  <a:tcPr anchor="ctr"/>
                </a:tc>
              </a:tr>
              <a:tr h="922708">
                <a:tc>
                  <a:txBody>
                    <a:bodyPr/>
                    <a:lstStyle/>
                    <a:p>
                      <a:pPr algn="ctr"/>
                      <a:r>
                        <a:rPr lang="uk-UA" b="1" noProof="0" dirty="0" smtClean="0"/>
                        <a:t>80% витраченого часу </a:t>
                      </a:r>
                      <a:r>
                        <a:rPr lang="uk-UA" noProof="0" dirty="0" smtClean="0"/>
                        <a:t>(численні «другорядні» проблеми)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20% </a:t>
                      </a:r>
                      <a:r>
                        <a:rPr lang="uk-UA" b="1" noProof="0" dirty="0" smtClean="0"/>
                        <a:t>підсумкового</a:t>
                      </a:r>
                      <a:r>
                        <a:rPr lang="ru-RU" b="1" dirty="0" smtClean="0"/>
                        <a:t> </a:t>
                      </a:r>
                      <a:r>
                        <a:rPr lang="ru-RU" dirty="0" smtClean="0"/>
                        <a:t>результату</a:t>
                      </a:r>
                      <a:endParaRPr lang="uk-UA" dirty="0"/>
                    </a:p>
                  </a:txBody>
                  <a:tcPr anchor="ctr"/>
                </a:tc>
              </a:tr>
              <a:tr h="922708">
                <a:tc>
                  <a:txBody>
                    <a:bodyPr/>
                    <a:lstStyle/>
                    <a:p>
                      <a:pPr algn="ctr"/>
                      <a:r>
                        <a:rPr lang="uk-UA" b="1" noProof="0" dirty="0" smtClean="0"/>
                        <a:t>20% витраченого </a:t>
                      </a:r>
                      <a:r>
                        <a:rPr lang="uk-UA" noProof="0" dirty="0" smtClean="0"/>
                        <a:t>часу («</a:t>
                      </a:r>
                      <a:r>
                        <a:rPr lang="uk-UA" noProof="0" dirty="0" err="1" smtClean="0"/>
                        <a:t>життєво</a:t>
                      </a:r>
                      <a:r>
                        <a:rPr lang="uk-UA" noProof="0" dirty="0" smtClean="0"/>
                        <a:t> важливі» проблеми) 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80% </a:t>
                      </a:r>
                      <a:r>
                        <a:rPr lang="uk-UA" b="1" noProof="0" dirty="0" smtClean="0"/>
                        <a:t>підсумкового</a:t>
                      </a:r>
                      <a:r>
                        <a:rPr lang="ru-RU" b="1" dirty="0" smtClean="0"/>
                        <a:t> </a:t>
                      </a:r>
                      <a:r>
                        <a:rPr lang="ru-RU" dirty="0" smtClean="0"/>
                        <a:t>результату 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00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966" y="857845"/>
            <a:ext cx="4110113" cy="11840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Метод пріоритетів</a:t>
            </a:r>
            <a:r>
              <a:rPr lang="uk-UA" dirty="0"/>
              <a:t>, або «АБВ-аналіз»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966" y="2498811"/>
            <a:ext cx="4731550" cy="360902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являє собою ефективний </a:t>
            </a:r>
            <a:r>
              <a:rPr lang="uk-UA" b="1" dirty="0"/>
              <a:t>спосіб класифікації та розташування завдань за ступенем важливості.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Перевага </a:t>
            </a:r>
            <a:r>
              <a:rPr lang="uk-UA" dirty="0"/>
              <a:t>цього методу полягає в його простоті й ефективності. </a:t>
            </a:r>
            <a:endParaRPr lang="uk-UA" dirty="0" smtClean="0"/>
          </a:p>
          <a:p>
            <a:r>
              <a:rPr lang="uk-UA" dirty="0" smtClean="0"/>
              <a:t>Його </a:t>
            </a:r>
            <a:r>
              <a:rPr lang="uk-UA" dirty="0"/>
              <a:t>техніка виходить з досвіду, що частки більш важливих і менш важливих справ у сумі залишаються незмінними. </a:t>
            </a:r>
            <a:endParaRPr lang="uk-UA" dirty="0" smtClean="0"/>
          </a:p>
          <a:p>
            <a:r>
              <a:rPr lang="uk-UA" dirty="0" smtClean="0"/>
              <a:t>Багато </a:t>
            </a:r>
            <a:r>
              <a:rPr lang="uk-UA" dirty="0"/>
              <a:t>керівників вже працюють за цим принципом, і </a:t>
            </a:r>
            <a:r>
              <a:rPr lang="uk-UA" b="1" dirty="0"/>
              <a:t>до найважливіших завдань вони приступають в першу чергу.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1240"/>
              </p:ext>
            </p:extLst>
          </p:nvPr>
        </p:nvGraphicFramePr>
        <p:xfrm>
          <a:off x="5405516" y="857845"/>
          <a:ext cx="5922391" cy="535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226"/>
                <a:gridCol w="4705165"/>
              </a:tblGrid>
              <a:tr h="69574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 </a:t>
                      </a:r>
                      <a:r>
                        <a:rPr lang="uk-UA" noProof="0" dirty="0" smtClean="0">
                          <a:solidFill>
                            <a:schemeClr val="tx1"/>
                          </a:solidFill>
                        </a:rPr>
                        <a:t>допомогою букв «А», «Б» і «В» завдання поділяються на три класи відповідно до їх значимості:</a:t>
                      </a:r>
                      <a:endParaRPr lang="uk-UA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25200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Завдання категорії «А»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обов'язкові для реалізації</a:t>
                      </a:r>
                      <a:r>
                        <a:rPr lang="uk-UA" dirty="0" smtClean="0"/>
                        <a:t>, інакше можуть виникнути серйозні ускладнення. </a:t>
                      </a:r>
                    </a:p>
                    <a:p>
                      <a:r>
                        <a:rPr lang="uk-UA" dirty="0" smtClean="0"/>
                        <a:t>Якщо таких завдань і заходів декілька, оцінюється внутрішня пріоритетність, наприклад «А1», «А2». </a:t>
                      </a:r>
                      <a:endParaRPr lang="uk-UA" dirty="0"/>
                    </a:p>
                  </a:txBody>
                  <a:tcPr/>
                </a:tc>
              </a:tr>
              <a:tr h="1016470">
                <a:tc>
                  <a:txBody>
                    <a:bodyPr/>
                    <a:lstStyle/>
                    <a:p>
                      <a:r>
                        <a:rPr lang="uk-UA" b="1" noProof="0" dirty="0" smtClean="0"/>
                        <a:t>Завдання </a:t>
                      </a:r>
                      <a:r>
                        <a:rPr lang="ru-RU" b="1" dirty="0" smtClean="0"/>
                        <a:t>типу «Б»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якщо не будуть зроблені, </a:t>
                      </a:r>
                      <a:r>
                        <a:rPr lang="uk-UA" b="1" noProof="0" dirty="0" smtClean="0"/>
                        <a:t>виникнуть невдоволення або позбавлення</a:t>
                      </a:r>
                      <a:r>
                        <a:rPr lang="uk-UA" noProof="0" dirty="0" smtClean="0"/>
                        <a:t>, але в будь-якому випадку наслідки будуть відносно м'якими і непорівнянними з наслідками невиконання завдання типу «А».</a:t>
                      </a:r>
                      <a:endParaRPr lang="uk-UA" noProof="0" dirty="0"/>
                    </a:p>
                  </a:txBody>
                  <a:tcPr/>
                </a:tc>
              </a:tr>
              <a:tr h="101647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Завдання типу «В»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є </a:t>
                      </a:r>
                      <a:r>
                        <a:rPr lang="uk-UA" b="1" dirty="0" smtClean="0"/>
                        <a:t>те, що було б добре зробити, але що не тягне за собою ніяких істотних наслідків</a:t>
                      </a:r>
                      <a:r>
                        <a:rPr lang="uk-UA" dirty="0" smtClean="0"/>
                        <a:t>. </a:t>
                      </a:r>
                    </a:p>
                    <a:p>
                      <a:r>
                        <a:rPr lang="uk-UA" dirty="0" smtClean="0"/>
                        <a:t>Діяльність, яку можна доручити комусь іншому, робота, яку можна було б взагалі не робити, виконувана за звичкою або та, що вже втратила свою актуальність.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4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uk-UA" dirty="0" smtClean="0"/>
              <a:t>Аналіз АБВ» ґрунтується на наступних закономірностях: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695219"/>
              </p:ext>
            </p:extLst>
          </p:nvPr>
        </p:nvGraphicFramePr>
        <p:xfrm>
          <a:off x="1295400" y="2557463"/>
          <a:ext cx="9601198" cy="360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38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Аналіз витрат часу, складання листка «денних перешкод»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377" y="2530298"/>
            <a:ext cx="10292917" cy="184639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Формуляр </a:t>
            </a:r>
            <a:r>
              <a:rPr lang="uk-UA" b="1" dirty="0" smtClean="0"/>
              <a:t>денних перешкод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До формуляру денних перешкод слід занести всі </a:t>
            </a:r>
            <a:r>
              <a:rPr lang="uk-UA" b="1" dirty="0" smtClean="0"/>
              <a:t>перешкоди</a:t>
            </a:r>
            <a:r>
              <a:rPr lang="uk-UA" dirty="0" smtClean="0"/>
              <a:t> або перерви в роботі, </a:t>
            </a:r>
            <a:r>
              <a:rPr lang="uk-UA" b="1" dirty="0" smtClean="0"/>
              <a:t>що гальмують чи порушують запланований трудовий процес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Корисно фіксувати все, що відриває від справ: </a:t>
            </a:r>
            <a:r>
              <a:rPr lang="uk-UA" sz="1700" dirty="0" smtClean="0"/>
              <a:t>Н — начальник, К — колега, П — підлеглий, С — секретар, </a:t>
            </a:r>
            <a:r>
              <a:rPr lang="uk-UA" sz="1700" dirty="0" err="1" smtClean="0"/>
              <a:t>Кл</a:t>
            </a:r>
            <a:r>
              <a:rPr lang="uk-UA" sz="1700" dirty="0" smtClean="0"/>
              <a:t> — клієнт, </a:t>
            </a:r>
            <a:r>
              <a:rPr lang="uk-UA" sz="1700" dirty="0" err="1" smtClean="0"/>
              <a:t>Рд</a:t>
            </a:r>
            <a:r>
              <a:rPr lang="uk-UA" sz="1700" dirty="0" smtClean="0"/>
              <a:t> — родина, Ін — інші.</a:t>
            </a:r>
            <a:endParaRPr lang="uk-UA" sz="1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60970" r="27403" b="30485"/>
          <a:stretch/>
        </p:blipFill>
        <p:spPr>
          <a:xfrm>
            <a:off x="1376038" y="4536489"/>
            <a:ext cx="9247563" cy="11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 перешкод часу відносяться: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320982"/>
              </p:ext>
            </p:extLst>
          </p:nvPr>
        </p:nvGraphicFramePr>
        <p:xfrm>
          <a:off x="1556549" y="2459809"/>
          <a:ext cx="9340049" cy="355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20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Боротьба з перешкодами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1"/>
            <a:ext cx="9792809" cy="3666315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Для боротьби з ними </a:t>
            </a:r>
            <a:r>
              <a:rPr lang="uk-UA" b="1" dirty="0"/>
              <a:t>необхідно проводити щоденний аналіз</a:t>
            </a:r>
            <a:r>
              <a:rPr lang="uk-UA" dirty="0"/>
              <a:t>, а саме перераховувати перешкоди, при цьому зазначаючи, скільки часу вони відняли у Вас. </a:t>
            </a:r>
            <a:endParaRPr lang="uk-UA" dirty="0" smtClean="0"/>
          </a:p>
          <a:p>
            <a:r>
              <a:rPr lang="uk-UA" dirty="0" smtClean="0"/>
              <a:t>В </a:t>
            </a:r>
            <a:r>
              <a:rPr lang="uk-UA" b="1" dirty="0"/>
              <a:t>стовпець «зовнішні причини» </a:t>
            </a:r>
            <a:r>
              <a:rPr lang="uk-UA" dirty="0"/>
              <a:t>заносяться об'єктивні, не залежні від дій причини виникнення перешкоди - описуються розгорнуто і максимально точно, наприклад, якщо це відвідувач, то вказати хто саме (П.І.Б.), з якого питання.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b="1" dirty="0"/>
              <a:t>стовпці «внутрішні причини» </a:t>
            </a:r>
            <a:r>
              <a:rPr lang="uk-UA" dirty="0"/>
              <a:t>описуються суб'єктивні, безпосередньо пов'язані причини виникнення перешкод, наприклад такі стани, як апатія, втрата інтересу до роботи, неуважність тощо.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b="1" dirty="0"/>
              <a:t>стовпчик «ідеї» </a:t>
            </a:r>
            <a:r>
              <a:rPr lang="uk-UA" dirty="0"/>
              <a:t>вписуються зауваження, міркування, пов'язані з тим, як можна позбутися перешкод, краще організувати власну роботу, змінити характер спілкування з різними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216647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4697025" cy="1210652"/>
          </a:xfrm>
        </p:spPr>
        <p:txBody>
          <a:bodyPr/>
          <a:lstStyle/>
          <a:p>
            <a:r>
              <a:rPr lang="uk-UA" dirty="0" smtClean="0"/>
              <a:t>Що таке час?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76" y="2468155"/>
            <a:ext cx="6348273" cy="349763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/>
              <a:t>Час</a:t>
            </a:r>
            <a:r>
              <a:rPr lang="uk-UA" dirty="0"/>
              <a:t> - міра тривалості існування всіх об'єктів, характеристика послідовної зміни їхніх станів у процесах зміни та розвитку. </a:t>
            </a:r>
            <a:endParaRPr lang="uk-UA" dirty="0" smtClean="0"/>
          </a:p>
          <a:p>
            <a:pPr algn="just"/>
            <a:r>
              <a:rPr lang="uk-UA" b="1" dirty="0" smtClean="0"/>
              <a:t>Час</a:t>
            </a:r>
            <a:r>
              <a:rPr lang="uk-UA" dirty="0" smtClean="0"/>
              <a:t> </a:t>
            </a:r>
            <a:r>
              <a:rPr lang="uk-UA" dirty="0"/>
              <a:t>- один з найважливіших факторів, що впливає на економічні процеси, він характеризує їх динаміку, проявляється у формі звіту часу, тривалості протікання процесів, дат економічних подій, періодів економічних циклів.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164280" y="1411550"/>
            <a:ext cx="4358935" cy="3852908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Час - це життя. Воно необоротно і непоправно.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Промарнувати свій час - значить розтратити своє життя.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Взяти свій час під контроль - означає опанувати своїм життям і використовувати його найкращим чином</a:t>
            </a:r>
            <a:r>
              <a:rPr lang="uk-UA" sz="2400" i="1" dirty="0" smtClean="0">
                <a:latin typeface="Monotype Corsiva" panose="03010101010201010101" pitchFamily="66" charset="0"/>
              </a:rPr>
              <a:t>. </a:t>
            </a:r>
            <a:endParaRPr lang="uk-UA" sz="24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06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87330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Керуйся цими правилами - і керувати своїм часом буде легко!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480" y="2574687"/>
            <a:ext cx="9988117" cy="3675192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b="1" dirty="0" smtClean="0"/>
              <a:t>Не вбивай час. </a:t>
            </a:r>
            <a:r>
              <a:rPr lang="uk-UA" dirty="0" smtClean="0"/>
              <a:t>Всі ми час від часу вбиваємо свій час - безглуздим переглядом новин і фотографій в </a:t>
            </a:r>
            <a:r>
              <a:rPr lang="uk-UA" dirty="0" err="1" smtClean="0"/>
              <a:t>соцмережах</a:t>
            </a:r>
            <a:r>
              <a:rPr lang="uk-UA" dirty="0" smtClean="0"/>
              <a:t>, іграми на комп'ютерах і смартфонах. Вбивати час не варто ні тоді, коли тобі нема чим зайнятися (ти просто привчаєш себе це робити), ні тим більше коли у тебе купа справ. Просто постав крапку, відмовся від безглуздих занять і час з'явиться! Якщо ти не можеш відмовитися від </a:t>
            </a:r>
            <a:r>
              <a:rPr lang="uk-UA" dirty="0" err="1" smtClean="0"/>
              <a:t>таймвейстерів</a:t>
            </a:r>
            <a:r>
              <a:rPr lang="uk-UA" dirty="0" smtClean="0"/>
              <a:t> - відводь для них певний час протягом дня. Це може бути 30 хвилин до обіду або ж 30 хвилин до кінця робочого дня. Найважливіше - не починати сидіти в </a:t>
            </a:r>
            <a:r>
              <a:rPr lang="uk-UA" dirty="0" err="1" smtClean="0"/>
              <a:t>соцмережах</a:t>
            </a:r>
            <a:r>
              <a:rPr lang="uk-UA" dirty="0" smtClean="0"/>
              <a:t> і іграх на початку робочого дня або після роботи вдома - може затягнути на довго.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b="1" dirty="0" smtClean="0"/>
              <a:t>Часові рамки. </a:t>
            </a:r>
            <a:r>
              <a:rPr lang="uk-UA" dirty="0" smtClean="0"/>
              <a:t>Став часові рамки для виконання певних завдань. Завжди складай список всіх справ і тоді ти не будеш витрачати час на з'ясування того, що потрібно робити - готовий план на день буде вже готовий.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b="1" dirty="0" smtClean="0"/>
              <a:t>Живи за планом. </a:t>
            </a:r>
            <a:r>
              <a:rPr lang="uk-UA" dirty="0" smtClean="0"/>
              <a:t>Комусь ця порада може здатися нудною, але план виховує в нас пунктуальність і відповідальність перед собою. Докладний графік на день </a:t>
            </a:r>
            <a:r>
              <a:rPr lang="uk-UA" dirty="0" err="1" smtClean="0"/>
              <a:t>переносить</a:t>
            </a:r>
            <a:r>
              <a:rPr lang="uk-UA" dirty="0" smtClean="0"/>
              <a:t> економію часу на новий рівень. У тебе вже все розплановано, немає часу щоб витрачати час, і якщо ти впораєшся з завданнями раніше покладеного - </a:t>
            </a:r>
            <a:r>
              <a:rPr lang="uk-UA" dirty="0" err="1" smtClean="0"/>
              <a:t>таймвейстери</a:t>
            </a:r>
            <a:r>
              <a:rPr lang="uk-UA" dirty="0" smtClean="0"/>
              <a:t> будуть сприйняті як винагорода, що теж непогано. Крім того, веди повний список справ - записуй в план все, аж до телефонних дзвінків.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697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часу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04564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57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Характеристики об’єктивного та суб’єктивного часу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840" y="2477032"/>
            <a:ext cx="9828319" cy="365743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uk-UA" sz="1800" b="1" dirty="0"/>
              <a:t>Об'єктивний </a:t>
            </a:r>
            <a:r>
              <a:rPr lang="uk-UA" sz="1800" b="1" dirty="0" smtClean="0"/>
              <a:t>час.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uk-UA" sz="1800" dirty="0" smtClean="0"/>
              <a:t>Він </a:t>
            </a:r>
            <a:r>
              <a:rPr lang="uk-UA" sz="1800" u="sng" dirty="0"/>
              <a:t>не піддається контролю</a:t>
            </a:r>
            <a:r>
              <a:rPr lang="uk-UA" sz="1800" dirty="0"/>
              <a:t>, оскільки є фізичною реальністю, але щоб не втратити ні секунди, складаються розклади та графіки, аналізується, скільки часу знадобиться для вирішення поставлених завдань і досягнення цілей. </a:t>
            </a:r>
            <a:endParaRPr lang="uk-UA" sz="1800" dirty="0" smtClean="0"/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uk-UA" sz="1800" b="1" dirty="0" smtClean="0"/>
              <a:t>Суб’єктивний час. 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uk-UA" sz="1800" dirty="0" smtClean="0"/>
              <a:t>Він </a:t>
            </a:r>
            <a:r>
              <a:rPr lang="uk-UA" sz="1800" u="sng" dirty="0"/>
              <a:t>неоднаковий</a:t>
            </a:r>
            <a:r>
              <a:rPr lang="uk-UA" sz="1800" dirty="0"/>
              <a:t> і трансформується в залежності від виду діяльності, протікає з неоднаковою швидкістю через почуття і дії людини, тому є підконтрольним </a:t>
            </a:r>
            <a:r>
              <a:rPr lang="ru-RU" sz="1800" dirty="0"/>
              <a:t>типом часу. </a:t>
            </a:r>
            <a:endParaRPr lang="uk-UA" sz="1800" dirty="0"/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uk-UA" sz="1800" b="1" i="1" dirty="0"/>
              <a:t>Відчуття «занурення  у свої справи, забуваючи про час» </a:t>
            </a:r>
            <a:r>
              <a:rPr lang="uk-UA" sz="1800" dirty="0"/>
              <a:t>і є суб'єктивний час, де немає абсолютно ніяких обмежень і тиску об'єктивного часу, що дозволяє втілювати в життя нездійсненні завдання, хоча іноді їм нехтують. 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uk-UA" sz="1800" dirty="0"/>
              <a:t>Даний тип часу </a:t>
            </a:r>
            <a:r>
              <a:rPr lang="uk-UA" sz="1800" b="1" i="1" dirty="0"/>
              <a:t>дозволяє повністю реалізувати свої здібності і творчий потенціал</a:t>
            </a:r>
            <a:r>
              <a:rPr lang="uk-UA" sz="1800" dirty="0"/>
              <a:t>, поглинаючи всю увагу, внаслідок чого об'єктивний час розчиняється і людина «втрачає рахунок часу».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uk-UA" sz="18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27248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604" y="520493"/>
            <a:ext cx="4004567" cy="190311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Що таке управління часом?</a:t>
            </a:r>
            <a:endParaRPr lang="uk-UA" dirty="0"/>
          </a:p>
        </p:txBody>
      </p:sp>
      <p:pic>
        <p:nvPicPr>
          <p:cNvPr id="1026" name="Picture 2" descr="Тайм-менеджмент (система управління часом) педагога. Причини дефіциту часу.  Методи тайм-менеджменту - презентация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84" y="826317"/>
            <a:ext cx="5586086" cy="41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459" y="2423604"/>
            <a:ext cx="53423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У випадку ефективного управління ресурсом часу людина отримає незаперечні переваги: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u="sng" dirty="0" smtClean="0"/>
              <a:t>досягати більшого за менший час</a:t>
            </a:r>
            <a:r>
              <a:rPr lang="uk-UA" sz="2000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u="sng" dirty="0" smtClean="0"/>
              <a:t>стати більш організованими</a:t>
            </a:r>
            <a:r>
              <a:rPr lang="uk-UA" sz="2000" dirty="0" smtClean="0"/>
              <a:t>, внаслідок чого скоротити витрати часу на відволікаючі справи і дрібниці;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u="sng" dirty="0" smtClean="0"/>
              <a:t>навчитися зосереджуватися на найважливіших питаннях,</a:t>
            </a:r>
            <a:r>
              <a:rPr lang="uk-UA" sz="2000" dirty="0" smtClean="0"/>
              <a:t> в результаті чого зросте ефективність прийнятих рішень, з'явиться більше простору для творчості та вільного часу для себе.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2108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управління часом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83431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51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390" y="545480"/>
            <a:ext cx="2007091" cy="1796579"/>
          </a:xfrm>
        </p:spPr>
        <p:txBody>
          <a:bodyPr>
            <a:normAutofit fontScale="90000"/>
          </a:bodyPr>
          <a:lstStyle/>
          <a:p>
            <a:r>
              <a:rPr lang="uk-UA" dirty="0"/>
              <a:t>Метод «Альпи»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481" y="878538"/>
            <a:ext cx="8700855" cy="1130465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Використовується для </a:t>
            </a:r>
            <a:r>
              <a:rPr lang="uk-UA" b="1" dirty="0"/>
              <a:t>експрес-розробки плану робочого дня </a:t>
            </a:r>
            <a:r>
              <a:rPr lang="uk-UA" dirty="0"/>
              <a:t>або робочого </a:t>
            </a:r>
            <a:r>
              <a:rPr lang="uk-UA" dirty="0" smtClean="0"/>
              <a:t>тижня, після </a:t>
            </a:r>
            <a:r>
              <a:rPr lang="uk-UA" dirty="0"/>
              <a:t>деяких вправ </a:t>
            </a:r>
            <a:r>
              <a:rPr lang="uk-UA" b="1" dirty="0"/>
              <a:t>займає не більше 10 хвилин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Він </a:t>
            </a:r>
            <a:r>
              <a:rPr lang="uk-UA" b="1" dirty="0"/>
              <a:t>передбачає реалізацію наступних п'яти </a:t>
            </a:r>
            <a:r>
              <a:rPr lang="uk-UA" b="1" dirty="0" smtClean="0"/>
              <a:t>стадій</a:t>
            </a:r>
            <a:r>
              <a:rPr lang="uk-UA" dirty="0" smtClean="0"/>
              <a:t>: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9549246"/>
              </p:ext>
            </p:extLst>
          </p:nvPr>
        </p:nvGraphicFramePr>
        <p:xfrm>
          <a:off x="1011067" y="2009003"/>
          <a:ext cx="10130409" cy="418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92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939" y="552822"/>
            <a:ext cx="5007744" cy="140378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 застосування методу «Альпи»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037" y="2548585"/>
            <a:ext cx="5274841" cy="3317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870" y="1956603"/>
            <a:ext cx="405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Перший та другий етапи:</a:t>
            </a:r>
            <a:endParaRPr lang="uk-UA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93059" y="652321"/>
            <a:ext cx="405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Третій етап:</a:t>
            </a:r>
            <a:endParaRPr lang="uk-UA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006" y="1052431"/>
            <a:ext cx="4824353" cy="3922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28848" r="-307"/>
          <a:stretch/>
        </p:blipFill>
        <p:spPr>
          <a:xfrm>
            <a:off x="6440005" y="4974631"/>
            <a:ext cx="4824353" cy="11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0217" y="613253"/>
            <a:ext cx="5245624" cy="5681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300" y="1441697"/>
            <a:ext cx="405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Четвертий етап: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775870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1772</Words>
  <Application>Microsoft Office PowerPoint</Application>
  <PresentationFormat>Широкоэкранный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Garamond</vt:lpstr>
      <vt:lpstr>Monotype Corsiva</vt:lpstr>
      <vt:lpstr>Натуральные материалы</vt:lpstr>
      <vt:lpstr>Лекція 7.  Тайм-менеджмент.</vt:lpstr>
      <vt:lpstr>Що таке час?</vt:lpstr>
      <vt:lpstr>Типи часу</vt:lpstr>
      <vt:lpstr>Характеристики об’єктивного та суб’єктивного часу</vt:lpstr>
      <vt:lpstr>Що таке управління часом?</vt:lpstr>
      <vt:lpstr>Методи управління часом</vt:lpstr>
      <vt:lpstr>Метод «Альпи»</vt:lpstr>
      <vt:lpstr>Приклад застосування методу «Альпи»</vt:lpstr>
      <vt:lpstr>Презентация PowerPoint</vt:lpstr>
      <vt:lpstr>Система управління часом Бенджаміна Франкліна</vt:lpstr>
      <vt:lpstr>Метод Дуайта Ейзенхауера</vt:lpstr>
      <vt:lpstr>Метод Дуайта Ейзенхауера</vt:lpstr>
      <vt:lpstr>Метод управління часом В. Парето</vt:lpstr>
      <vt:lpstr>Метод управління часом В. Парето</vt:lpstr>
      <vt:lpstr>Метод пріоритетів, або «АБВ-аналіз»</vt:lpstr>
      <vt:lpstr>«Аналіз АБВ» ґрунтується на наступних закономірностях:</vt:lpstr>
      <vt:lpstr>Аналіз витрат часу, складання листка «денних перешкод»</vt:lpstr>
      <vt:lpstr>До перешкод часу відносяться:</vt:lpstr>
      <vt:lpstr>Боротьба з перешкодами</vt:lpstr>
      <vt:lpstr>Керуйся цими правилами - і керувати своїм часом буде легко!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6.  Тайм-менеджмент.</dc:title>
  <dc:creator>Dell Latitude E5580</dc:creator>
  <cp:lastModifiedBy>Учетная запись Майкрософт</cp:lastModifiedBy>
  <cp:revision>13</cp:revision>
  <dcterms:created xsi:type="dcterms:W3CDTF">2021-04-19T17:53:38Z</dcterms:created>
  <dcterms:modified xsi:type="dcterms:W3CDTF">2025-03-10T12:21:38Z</dcterms:modified>
</cp:coreProperties>
</file>