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E4228-B92B-48CC-8449-47047A0D44E3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D4160290-FAC7-4B8F-B0AA-07F7DDB2EDB6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Тести – 3 бали (2 тести);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Відповіді на заняттях – 3 бали (7 занять);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Додаткові завдання (реферат + презентація) – 3 бали (</a:t>
          </a:r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</a:t>
          </a:r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три рази)</a:t>
          </a:r>
        </a:p>
      </dgm:t>
    </dgm:pt>
    <dgm:pt modelId="{608C05F9-CBEE-46B9-B489-CB2D0E9A7ADA}" type="parTrans" cxnId="{D255364D-3C76-4107-8275-1D175033BEFE}">
      <dgm:prSet/>
      <dgm:spPr/>
      <dgm:t>
        <a:bodyPr/>
        <a:lstStyle/>
        <a:p>
          <a:endParaRPr lang="ru-RU"/>
        </a:p>
      </dgm:t>
    </dgm:pt>
    <dgm:pt modelId="{29E9D483-8DEC-4224-B657-5AF493E680D3}" type="sibTrans" cxnId="{D255364D-3C76-4107-8275-1D175033BEFE}">
      <dgm:prSet/>
      <dgm:spPr/>
      <dgm:t>
        <a:bodyPr/>
        <a:lstStyle/>
        <a:p>
          <a:endParaRPr lang="ru-RU"/>
        </a:p>
      </dgm:t>
    </dgm:pt>
    <dgm:pt modelId="{7211E7D9-485F-4E96-B907-A9A1BCC9BCC8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Групові завдання :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Підготовка презентації до семінару – 3 бали (7 занять);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Практичні групові на занятті – 2 бали (7занять).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AF0885-1584-4F66-A71E-CCE4DBB7A662}" type="parTrans" cxnId="{BA3F872E-9DF3-4598-9BF9-B5C3200867F4}">
      <dgm:prSet/>
      <dgm:spPr/>
      <dgm:t>
        <a:bodyPr/>
        <a:lstStyle/>
        <a:p>
          <a:endParaRPr lang="ru-RU"/>
        </a:p>
      </dgm:t>
    </dgm:pt>
    <dgm:pt modelId="{2F2FAB02-086E-459E-8407-E779AEB0BD93}" type="sibTrans" cxnId="{BA3F872E-9DF3-4598-9BF9-B5C3200867F4}">
      <dgm:prSet/>
      <dgm:spPr/>
      <dgm:t>
        <a:bodyPr/>
        <a:lstStyle/>
        <a:p>
          <a:endParaRPr lang="ru-RU"/>
        </a:p>
      </dgm:t>
    </dgm:pt>
    <dgm:pt modelId="{BE337B39-29EA-4F65-8FDE-0A69CA88E90F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ІДЗ – 20 балів</a:t>
          </a:r>
        </a:p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(захист на останніх заняттях семестру).</a:t>
          </a:r>
        </a:p>
      </dgm:t>
    </dgm:pt>
    <dgm:pt modelId="{A609B148-14EC-4C9C-BF3F-2723065CD26A}" type="parTrans" cxnId="{E261091B-2A5C-4E8F-8BFB-97276B408E9F}">
      <dgm:prSet/>
      <dgm:spPr/>
      <dgm:t>
        <a:bodyPr/>
        <a:lstStyle/>
        <a:p>
          <a:endParaRPr lang="ru-RU"/>
        </a:p>
      </dgm:t>
    </dgm:pt>
    <dgm:pt modelId="{8DEAE032-052A-4691-85C8-F1535145F3EB}" type="sibTrans" cxnId="{E261091B-2A5C-4E8F-8BFB-97276B408E9F}">
      <dgm:prSet/>
      <dgm:spPr/>
      <dgm:t>
        <a:bodyPr/>
        <a:lstStyle/>
        <a:p>
          <a:endParaRPr lang="ru-RU"/>
        </a:p>
      </dgm:t>
    </dgm:pt>
    <dgm:pt modelId="{606A9AB2-F1B8-4122-B18F-CEACF5224918}">
      <dgm:prSet phldrT="[Текст]"/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Підсумкові тести – 20 балів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A9EC4D-E700-4B2B-91D2-34044A7C1507}" type="parTrans" cxnId="{219968BD-3604-4AB6-8752-4C33F6A36B71}">
      <dgm:prSet/>
      <dgm:spPr/>
      <dgm:t>
        <a:bodyPr/>
        <a:lstStyle/>
        <a:p>
          <a:endParaRPr lang="ru-RU"/>
        </a:p>
      </dgm:t>
    </dgm:pt>
    <dgm:pt modelId="{72DD9613-4115-4DFD-9702-68D37E150DC1}" type="sibTrans" cxnId="{219968BD-3604-4AB6-8752-4C33F6A36B71}">
      <dgm:prSet/>
      <dgm:spPr/>
      <dgm:t>
        <a:bodyPr/>
        <a:lstStyle/>
        <a:p>
          <a:endParaRPr lang="ru-RU"/>
        </a:p>
      </dgm:t>
    </dgm:pt>
    <dgm:pt modelId="{6FF47911-76CB-46E3-9BEB-88BBD7C61A05}" type="pres">
      <dgm:prSet presAssocID="{97FE4228-B92B-48CC-8449-47047A0D44E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7A1E0E-1116-4ED2-895A-0E2D0C9CA18C}" type="pres">
      <dgm:prSet presAssocID="{D4160290-FAC7-4B8F-B0AA-07F7DDB2EDB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CDE95-E769-446D-8D31-130D2AE540BF}" type="pres">
      <dgm:prSet presAssocID="{29E9D483-8DEC-4224-B657-5AF493E680D3}" presName="sibTrans" presStyleCnt="0"/>
      <dgm:spPr/>
    </dgm:pt>
    <dgm:pt modelId="{57EF1DEA-00CD-439B-BBB7-AE908C07F8E1}" type="pres">
      <dgm:prSet presAssocID="{7211E7D9-485F-4E96-B907-A9A1BCC9BCC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E1CDB-CC7E-44AD-8AEA-1711E96E9178}" type="pres">
      <dgm:prSet presAssocID="{2F2FAB02-086E-459E-8407-E779AEB0BD93}" presName="sibTrans" presStyleCnt="0"/>
      <dgm:spPr/>
    </dgm:pt>
    <dgm:pt modelId="{282B36D0-F63A-44B9-8DA0-76B54FD45840}" type="pres">
      <dgm:prSet presAssocID="{BE337B39-29EA-4F65-8FDE-0A69CA88E90F}" presName="node" presStyleLbl="node1" presStyleIdx="2" presStyleCnt="4" custLinFactNeighborX="505" custLinFactNeighborY="-1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6B5EF-08FF-4A3F-AB75-685C46600435}" type="pres">
      <dgm:prSet presAssocID="{8DEAE032-052A-4691-85C8-F1535145F3EB}" presName="sibTrans" presStyleCnt="0"/>
      <dgm:spPr/>
    </dgm:pt>
    <dgm:pt modelId="{CB9D3CEC-D00D-4BE3-B8A9-87F948C66FAB}" type="pres">
      <dgm:prSet presAssocID="{606A9AB2-F1B8-4122-B18F-CEACF522491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9968BD-3604-4AB6-8752-4C33F6A36B71}" srcId="{97FE4228-B92B-48CC-8449-47047A0D44E3}" destId="{606A9AB2-F1B8-4122-B18F-CEACF5224918}" srcOrd="3" destOrd="0" parTransId="{2FA9EC4D-E700-4B2B-91D2-34044A7C1507}" sibTransId="{72DD9613-4115-4DFD-9702-68D37E150DC1}"/>
    <dgm:cxn modelId="{A104EEC6-9225-43DD-B007-D327B4CB6F03}" type="presOf" srcId="{7211E7D9-485F-4E96-B907-A9A1BCC9BCC8}" destId="{57EF1DEA-00CD-439B-BBB7-AE908C07F8E1}" srcOrd="0" destOrd="0" presId="urn:microsoft.com/office/officeart/2005/8/layout/default"/>
    <dgm:cxn modelId="{B8666199-516F-4210-8FDF-DBE583B17205}" type="presOf" srcId="{97FE4228-B92B-48CC-8449-47047A0D44E3}" destId="{6FF47911-76CB-46E3-9BEB-88BBD7C61A05}" srcOrd="0" destOrd="0" presId="urn:microsoft.com/office/officeart/2005/8/layout/default"/>
    <dgm:cxn modelId="{D255364D-3C76-4107-8275-1D175033BEFE}" srcId="{97FE4228-B92B-48CC-8449-47047A0D44E3}" destId="{D4160290-FAC7-4B8F-B0AA-07F7DDB2EDB6}" srcOrd="0" destOrd="0" parTransId="{608C05F9-CBEE-46B9-B489-CB2D0E9A7ADA}" sibTransId="{29E9D483-8DEC-4224-B657-5AF493E680D3}"/>
    <dgm:cxn modelId="{0B36110E-58E7-4029-B168-A8A55089F982}" type="presOf" srcId="{D4160290-FAC7-4B8F-B0AA-07F7DDB2EDB6}" destId="{4B7A1E0E-1116-4ED2-895A-0E2D0C9CA18C}" srcOrd="0" destOrd="0" presId="urn:microsoft.com/office/officeart/2005/8/layout/default"/>
    <dgm:cxn modelId="{18959135-295C-4CE9-9905-E0E6EB7213E6}" type="presOf" srcId="{606A9AB2-F1B8-4122-B18F-CEACF5224918}" destId="{CB9D3CEC-D00D-4BE3-B8A9-87F948C66FAB}" srcOrd="0" destOrd="0" presId="urn:microsoft.com/office/officeart/2005/8/layout/default"/>
    <dgm:cxn modelId="{E261091B-2A5C-4E8F-8BFB-97276B408E9F}" srcId="{97FE4228-B92B-48CC-8449-47047A0D44E3}" destId="{BE337B39-29EA-4F65-8FDE-0A69CA88E90F}" srcOrd="2" destOrd="0" parTransId="{A609B148-14EC-4C9C-BF3F-2723065CD26A}" sibTransId="{8DEAE032-052A-4691-85C8-F1535145F3EB}"/>
    <dgm:cxn modelId="{BA3F872E-9DF3-4598-9BF9-B5C3200867F4}" srcId="{97FE4228-B92B-48CC-8449-47047A0D44E3}" destId="{7211E7D9-485F-4E96-B907-A9A1BCC9BCC8}" srcOrd="1" destOrd="0" parTransId="{2EAF0885-1584-4F66-A71E-CCE4DBB7A662}" sibTransId="{2F2FAB02-086E-459E-8407-E779AEB0BD93}"/>
    <dgm:cxn modelId="{9146B600-05E1-4EE0-9E78-41800088C38F}" type="presOf" srcId="{BE337B39-29EA-4F65-8FDE-0A69CA88E90F}" destId="{282B36D0-F63A-44B9-8DA0-76B54FD45840}" srcOrd="0" destOrd="0" presId="urn:microsoft.com/office/officeart/2005/8/layout/default"/>
    <dgm:cxn modelId="{29B9AD98-7C67-4D0E-850C-D6B4AE4749D1}" type="presParOf" srcId="{6FF47911-76CB-46E3-9BEB-88BBD7C61A05}" destId="{4B7A1E0E-1116-4ED2-895A-0E2D0C9CA18C}" srcOrd="0" destOrd="0" presId="urn:microsoft.com/office/officeart/2005/8/layout/default"/>
    <dgm:cxn modelId="{EF9CC09D-B167-47B6-906A-D038C327EA69}" type="presParOf" srcId="{6FF47911-76CB-46E3-9BEB-88BBD7C61A05}" destId="{F3ACDE95-E769-446D-8D31-130D2AE540BF}" srcOrd="1" destOrd="0" presId="urn:microsoft.com/office/officeart/2005/8/layout/default"/>
    <dgm:cxn modelId="{920A6051-437F-4686-ACC4-817904949CF4}" type="presParOf" srcId="{6FF47911-76CB-46E3-9BEB-88BBD7C61A05}" destId="{57EF1DEA-00CD-439B-BBB7-AE908C07F8E1}" srcOrd="2" destOrd="0" presId="urn:microsoft.com/office/officeart/2005/8/layout/default"/>
    <dgm:cxn modelId="{47129DC1-7244-4C62-BDCC-FC20A5B0860E}" type="presParOf" srcId="{6FF47911-76CB-46E3-9BEB-88BBD7C61A05}" destId="{F25E1CDB-CC7E-44AD-8AEA-1711E96E9178}" srcOrd="3" destOrd="0" presId="urn:microsoft.com/office/officeart/2005/8/layout/default"/>
    <dgm:cxn modelId="{C41C9316-6815-4727-956D-E512A5EE2AAC}" type="presParOf" srcId="{6FF47911-76CB-46E3-9BEB-88BBD7C61A05}" destId="{282B36D0-F63A-44B9-8DA0-76B54FD45840}" srcOrd="4" destOrd="0" presId="urn:microsoft.com/office/officeart/2005/8/layout/default"/>
    <dgm:cxn modelId="{B42F26F0-7718-496B-938F-C79B7E15D958}" type="presParOf" srcId="{6FF47911-76CB-46E3-9BEB-88BBD7C61A05}" destId="{1166B5EF-08FF-4A3F-AB75-685C46600435}" srcOrd="5" destOrd="0" presId="urn:microsoft.com/office/officeart/2005/8/layout/default"/>
    <dgm:cxn modelId="{A78CD3B4-112D-4B4F-9B70-44502F731D10}" type="presParOf" srcId="{6FF47911-76CB-46E3-9BEB-88BBD7C61A05}" destId="{CB9D3CEC-D00D-4BE3-B8A9-87F948C66FA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A1E0E-1116-4ED2-895A-0E2D0C9CA18C}">
      <dsp:nvSpPr>
        <dsp:cNvPr id="0" name=""/>
        <dsp:cNvSpPr/>
      </dsp:nvSpPr>
      <dsp:spPr>
        <a:xfrm>
          <a:off x="957" y="28648"/>
          <a:ext cx="3733898" cy="2240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Тести – 3 бали (2 тести);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Відповіді на заняттях – 3 бали (7 занять);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Додаткові завдання (реферат + презентація) – 3 бали (</a:t>
          </a:r>
          <a:r>
            <a:rPr lang="uk-UA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макс</a:t>
          </a: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три рази)</a:t>
          </a:r>
        </a:p>
      </dsp:txBody>
      <dsp:txXfrm>
        <a:off x="957" y="28648"/>
        <a:ext cx="3733898" cy="2240338"/>
      </dsp:txXfrm>
    </dsp:sp>
    <dsp:sp modelId="{57EF1DEA-00CD-439B-BBB7-AE908C07F8E1}">
      <dsp:nvSpPr>
        <dsp:cNvPr id="0" name=""/>
        <dsp:cNvSpPr/>
      </dsp:nvSpPr>
      <dsp:spPr>
        <a:xfrm>
          <a:off x="4108245" y="28648"/>
          <a:ext cx="3733898" cy="2240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Групові завдання :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Підготовка презентації до семінару – 3 бали (7 занять);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Практичні групові на занятті – 2 бали (7занять).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08245" y="28648"/>
        <a:ext cx="3733898" cy="2240338"/>
      </dsp:txXfrm>
    </dsp:sp>
    <dsp:sp modelId="{282B36D0-F63A-44B9-8DA0-76B54FD45840}">
      <dsp:nvSpPr>
        <dsp:cNvPr id="0" name=""/>
        <dsp:cNvSpPr/>
      </dsp:nvSpPr>
      <dsp:spPr>
        <a:xfrm>
          <a:off x="19813" y="2614103"/>
          <a:ext cx="3733898" cy="2240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ІДЗ – 20 балів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(захист на останніх заняттях семестру).</a:t>
          </a:r>
        </a:p>
      </dsp:txBody>
      <dsp:txXfrm>
        <a:off x="19813" y="2614103"/>
        <a:ext cx="3733898" cy="2240338"/>
      </dsp:txXfrm>
    </dsp:sp>
    <dsp:sp modelId="{CB9D3CEC-D00D-4BE3-B8A9-87F948C66FAB}">
      <dsp:nvSpPr>
        <dsp:cNvPr id="0" name=""/>
        <dsp:cNvSpPr/>
      </dsp:nvSpPr>
      <dsp:spPr>
        <a:xfrm>
          <a:off x="4108245" y="2642376"/>
          <a:ext cx="3733898" cy="2240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Підсумкові тести – 20 балів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08245" y="2642376"/>
        <a:ext cx="3733898" cy="2240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 контролю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30307748"/>
              </p:ext>
            </p:extLst>
          </p:nvPr>
        </p:nvGraphicFramePr>
        <p:xfrm>
          <a:off x="820131" y="1781666"/>
          <a:ext cx="7843101" cy="491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8545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Форми контролю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 контролю</dc:title>
  <dc:creator>Александра Николова</dc:creator>
  <cp:lastModifiedBy>Александра Николова</cp:lastModifiedBy>
  <cp:revision>1</cp:revision>
  <dcterms:created xsi:type="dcterms:W3CDTF">2025-08-30T12:24:45Z</dcterms:created>
  <dcterms:modified xsi:type="dcterms:W3CDTF">2025-08-30T12:24:59Z</dcterms:modified>
</cp:coreProperties>
</file>