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418058"/>
          </a:xfrm>
        </p:spPr>
        <p:txBody>
          <a:bodyPr>
            <a:noAutofit/>
          </a:bodyPr>
          <a:lstStyle/>
          <a:p>
            <a:r>
              <a:rPr lang="uk-UA" sz="4800" dirty="0"/>
              <a:t>Електронні пристрої для ВЕУ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52525"/>
            <a:ext cx="81153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446" y="454602"/>
            <a:ext cx="9331446" cy="60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290638"/>
            <a:ext cx="65246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1196752"/>
            <a:ext cx="11582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268760"/>
            <a:ext cx="11582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1124744"/>
            <a:ext cx="116014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747713"/>
            <a:ext cx="75342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947738"/>
            <a:ext cx="5524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052736"/>
            <a:ext cx="11182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1124744"/>
            <a:ext cx="117443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976313"/>
            <a:ext cx="7286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764704"/>
            <a:ext cx="8724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95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268760"/>
            <a:ext cx="11582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300"/>
            <a:ext cx="9220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38250"/>
            <a:ext cx="90582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2550"/>
            <a:ext cx="9220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8738"/>
            <a:ext cx="91630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2011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25"/>
            <a:ext cx="9201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B5DE3-12F1-47BA-8611-B506C21CE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523875"/>
            <a:ext cx="4448175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906B68-461D-4E52-B310-7B87BAF54D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837"/>
            <a:ext cx="9144000" cy="620232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976313"/>
            <a:ext cx="82200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362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92696"/>
            <a:ext cx="51244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971550"/>
            <a:ext cx="8343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4463"/>
            <a:ext cx="70580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5C2A8-93B2-4908-828E-457D96FD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873"/>
            <a:ext cx="9144000" cy="48922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77456-0B81-4FC3-A3B3-9A9A113F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400"/>
            <a:ext cx="9144000" cy="41191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DF898-F622-41AF-88F0-48391A07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912"/>
            <a:ext cx="9144000" cy="44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9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00F556-0589-40E7-95D3-36F62A149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1" y="0"/>
            <a:ext cx="8934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83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11CEFF-13B5-4D43-9032-541DADA8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86" y="0"/>
            <a:ext cx="5389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74C45-3782-4128-8116-4BFCE951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ВЕУ з аеродинамічним мультиплікуванням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D72014-C068-41DD-9491-69F8CB0053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908720"/>
            <a:ext cx="417646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92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0B9C64-6C4B-47E9-9B9A-199423A708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633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E7376-183D-4A0F-AC83-45E810E704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72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892480" cy="38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21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62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008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14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775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8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87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00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91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1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7857" y="0"/>
            <a:ext cx="1393062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612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893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275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243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43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58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76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130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0960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84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3563"/>
            <a:ext cx="923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934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8"/>
            <a:ext cx="94678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400" dirty="0"/>
              <a:t>Електронні пристрої для ВЕУ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13" y="819150"/>
            <a:ext cx="11858626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132</Words>
  <Application>Microsoft Office PowerPoint</Application>
  <PresentationFormat>Экран (4:3)</PresentationFormat>
  <Paragraphs>33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Arial</vt:lpstr>
      <vt:lpstr>Calibri</vt:lpstr>
      <vt:lpstr>Тема Office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Презентация PowerPoint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Електронні пристрої для ВЕУ</vt:lpstr>
      <vt:lpstr>Презентация PowerPoint</vt:lpstr>
      <vt:lpstr>Презентация PowerPoint</vt:lpstr>
      <vt:lpstr>Презентация PowerPoint</vt:lpstr>
      <vt:lpstr>ВЕУ з аеродинамічним мультиплікуванням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Nikolay</dc:creator>
  <cp:lastModifiedBy>АДГ</cp:lastModifiedBy>
  <cp:revision>73</cp:revision>
  <dcterms:created xsi:type="dcterms:W3CDTF">2025-09-01T08:09:41Z</dcterms:created>
  <dcterms:modified xsi:type="dcterms:W3CDTF">2025-12-07T11:47:44Z</dcterms:modified>
</cp:coreProperties>
</file>