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6" r:id="rId2"/>
    <p:sldId id="284" r:id="rId3"/>
    <p:sldId id="259" r:id="rId4"/>
    <p:sldId id="260" r:id="rId5"/>
    <p:sldId id="261" r:id="rId6"/>
    <p:sldId id="262" r:id="rId7"/>
    <p:sldId id="264" r:id="rId8"/>
    <p:sldId id="294" r:id="rId9"/>
    <p:sldId id="267" r:id="rId10"/>
    <p:sldId id="296" r:id="rId11"/>
    <p:sldId id="285" r:id="rId12"/>
    <p:sldId id="289" r:id="rId13"/>
    <p:sldId id="290" r:id="rId14"/>
    <p:sldId id="268" r:id="rId15"/>
    <p:sldId id="286" r:id="rId16"/>
    <p:sldId id="269" r:id="rId17"/>
    <p:sldId id="292" r:id="rId18"/>
    <p:sldId id="271" r:id="rId19"/>
    <p:sldId id="281" r:id="rId20"/>
    <p:sldId id="282" r:id="rId21"/>
    <p:sldId id="283" r:id="rId22"/>
    <p:sldId id="287" r:id="rId23"/>
    <p:sldId id="272" r:id="rId24"/>
    <p:sldId id="273" r:id="rId25"/>
    <p:sldId id="274" r:id="rId26"/>
    <p:sldId id="275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CCCC"/>
    <a:srgbClr val="6699FF"/>
    <a:srgbClr val="7ACA4E"/>
    <a:srgbClr val="B7D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21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FB897-58C1-42EB-9C61-DD242B7ED241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402218-B07E-4CC9-A252-14A54052CF37}">
      <dgm:prSet phldrT="[Текст]"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Поєднання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процесів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становлення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української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поліетнічної</a:t>
          </a:r>
          <a:r>
            <a:rPr lang="ru-RU" sz="1600" b="1" dirty="0">
              <a:solidFill>
                <a:schemeClr val="tx1"/>
              </a:solidFill>
            </a:rPr>
            <a:t> (</a:t>
          </a:r>
          <a:r>
            <a:rPr lang="ru-RU" sz="1600" b="1" dirty="0" err="1">
              <a:solidFill>
                <a:schemeClr val="tx1"/>
              </a:solidFill>
            </a:rPr>
            <a:t>політичної</a:t>
          </a:r>
          <a:r>
            <a:rPr lang="ru-RU" sz="1600" b="1" dirty="0">
              <a:solidFill>
                <a:schemeClr val="tx1"/>
              </a:solidFill>
            </a:rPr>
            <a:t>) </a:t>
          </a:r>
          <a:r>
            <a:rPr lang="ru-RU" sz="1600" b="1" dirty="0" err="1">
              <a:solidFill>
                <a:schemeClr val="tx1"/>
              </a:solidFill>
            </a:rPr>
            <a:t>нації</a:t>
          </a:r>
          <a:r>
            <a:rPr lang="ru-RU" sz="1600" b="1" dirty="0">
              <a:solidFill>
                <a:schemeClr val="tx1"/>
              </a:solidFill>
            </a:rPr>
            <a:t> і </a:t>
          </a:r>
          <a:r>
            <a:rPr lang="ru-RU" sz="1600" b="1" dirty="0" err="1">
              <a:solidFill>
                <a:schemeClr val="tx1"/>
              </a:solidFill>
            </a:rPr>
            <a:t>поглиблення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етнорегіональних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відмінностей</a:t>
          </a:r>
          <a:r>
            <a:rPr lang="ru-RU" sz="1600" b="1" dirty="0">
              <a:solidFill>
                <a:schemeClr val="tx1"/>
              </a:solidFill>
            </a:rPr>
            <a:t>, </a:t>
          </a:r>
          <a:r>
            <a:rPr lang="ru-RU" sz="1600" b="1" dirty="0" err="1">
              <a:solidFill>
                <a:schemeClr val="tx1"/>
              </a:solidFill>
            </a:rPr>
            <a:t>що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заважає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становленню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спільної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загальнонаціональної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en-US" sz="1600" b="1" dirty="0" smtClean="0">
              <a:solidFill>
                <a:schemeClr val="tx1"/>
              </a:solidFill>
            </a:rPr>
            <a:t>c</a:t>
          </a:r>
          <a:r>
            <a:rPr lang="ru-RU" sz="1600" b="1" dirty="0" err="1" smtClean="0">
              <a:solidFill>
                <a:schemeClr val="tx1"/>
              </a:solidFill>
            </a:rPr>
            <a:t>відомості</a:t>
          </a:r>
          <a:endParaRPr lang="ru-RU" sz="1600" b="1" dirty="0">
            <a:solidFill>
              <a:schemeClr val="tx1"/>
            </a:solidFill>
          </a:endParaRPr>
        </a:p>
      </dgm:t>
    </dgm:pt>
    <dgm:pt modelId="{04A4FF9C-CBDF-4CBF-A422-FDBC673E512D}" type="parTrans" cxnId="{8F85269E-1054-40C5-9C11-EC339D3DA845}">
      <dgm:prSet/>
      <dgm:spPr/>
      <dgm:t>
        <a:bodyPr/>
        <a:lstStyle/>
        <a:p>
          <a:endParaRPr lang="ru-RU"/>
        </a:p>
      </dgm:t>
    </dgm:pt>
    <dgm:pt modelId="{FF750C9D-C398-48D7-983C-361DEC9F5030}" type="sibTrans" cxnId="{8F85269E-1054-40C5-9C11-EC339D3DA845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29D250E7-58B2-4FF7-9E60-94DA792E84BC}">
      <dgm:prSet phldrT="[Текст]"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Наявність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розбіжностей</a:t>
          </a:r>
          <a:r>
            <a:rPr lang="ru-RU" sz="1600" b="1" dirty="0">
              <a:solidFill>
                <a:schemeClr val="tx1"/>
              </a:solidFill>
            </a:rPr>
            <a:t> в </a:t>
          </a:r>
          <a:r>
            <a:rPr lang="ru-RU" sz="1600" b="1" dirty="0" err="1">
              <a:solidFill>
                <a:schemeClr val="tx1"/>
              </a:solidFill>
            </a:rPr>
            <a:t>інтересах</a:t>
          </a:r>
          <a:r>
            <a:rPr lang="ru-RU" sz="1600" b="1" dirty="0">
              <a:solidFill>
                <a:schemeClr val="tx1"/>
              </a:solidFill>
            </a:rPr>
            <a:t> і </a:t>
          </a:r>
          <a:r>
            <a:rPr lang="ru-RU" sz="1600" b="1" dirty="0" smtClean="0">
              <a:solidFill>
                <a:schemeClr val="tx1"/>
              </a:solidFill>
            </a:rPr>
            <a:t>потребах </a:t>
          </a:r>
          <a:r>
            <a:rPr lang="ru-RU" sz="1600" b="1" dirty="0" err="1">
              <a:solidFill>
                <a:schemeClr val="tx1"/>
              </a:solidFill>
            </a:rPr>
            <a:t>різних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етнічних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спільнот</a:t>
          </a:r>
          <a:r>
            <a:rPr lang="ru-RU" sz="1600" b="1" dirty="0">
              <a:solidFill>
                <a:schemeClr val="tx1"/>
              </a:solidFill>
            </a:rPr>
            <a:t> з </a:t>
          </a:r>
          <a:r>
            <a:rPr lang="ru-RU" sz="1600" b="1" dirty="0" err="1">
              <a:solidFill>
                <a:schemeClr val="tx1"/>
              </a:solidFill>
            </a:rPr>
            <a:t>ознаками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міжетнічної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конфліктогенності</a:t>
          </a:r>
          <a:endParaRPr lang="ru-RU" sz="1600" b="1" dirty="0">
            <a:solidFill>
              <a:schemeClr val="tx1"/>
            </a:solidFill>
          </a:endParaRPr>
        </a:p>
      </dgm:t>
    </dgm:pt>
    <dgm:pt modelId="{7D75FE95-4623-424E-B875-FFA0360FC941}" type="parTrans" cxnId="{1ADA84DB-D6F1-4E02-88C7-7507F76C6EB8}">
      <dgm:prSet/>
      <dgm:spPr/>
      <dgm:t>
        <a:bodyPr/>
        <a:lstStyle/>
        <a:p>
          <a:endParaRPr lang="ru-RU"/>
        </a:p>
      </dgm:t>
    </dgm:pt>
    <dgm:pt modelId="{4DE472CB-C447-400F-894E-B02635009247}" type="sibTrans" cxnId="{1ADA84DB-D6F1-4E02-88C7-7507F76C6EB8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6DA2BB71-70A5-4C62-8DF4-B0A73EB6FA77}">
      <dgm:prSet phldrT="[Текст]"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Наявність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зникаючих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народів</a:t>
          </a:r>
          <a:endParaRPr lang="ru-RU" sz="1600" b="1" dirty="0">
            <a:solidFill>
              <a:schemeClr val="tx1"/>
            </a:solidFill>
          </a:endParaRPr>
        </a:p>
      </dgm:t>
    </dgm:pt>
    <dgm:pt modelId="{505D2540-B72E-4743-83BF-F12F1401B9D8}" type="parTrans" cxnId="{001A554C-13A1-4139-A087-E6CFE99685F5}">
      <dgm:prSet/>
      <dgm:spPr/>
      <dgm:t>
        <a:bodyPr/>
        <a:lstStyle/>
        <a:p>
          <a:endParaRPr lang="ru-RU"/>
        </a:p>
      </dgm:t>
    </dgm:pt>
    <dgm:pt modelId="{421872F1-3DF3-47A2-8C56-05F3AC140714}" type="sibTrans" cxnId="{001A554C-13A1-4139-A087-E6CFE99685F5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669D7721-F382-492B-87E2-43F2E906E664}">
      <dgm:prSet phldrT="[Текст]"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Висока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присутність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еміграційних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настроїв</a:t>
          </a:r>
          <a:r>
            <a:rPr lang="ru-RU" sz="1600" b="1" dirty="0">
              <a:solidFill>
                <a:schemeClr val="tx1"/>
              </a:solidFill>
            </a:rPr>
            <a:t> в </a:t>
          </a:r>
          <a:r>
            <a:rPr lang="ru-RU" sz="1600" b="1" dirty="0" err="1">
              <a:solidFill>
                <a:schemeClr val="tx1"/>
              </a:solidFill>
            </a:rPr>
            <a:t>середовищі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етнічних</a:t>
          </a:r>
          <a:r>
            <a:rPr lang="ru-RU" sz="1600" b="1" dirty="0">
              <a:solidFill>
                <a:schemeClr val="tx1"/>
              </a:solidFill>
            </a:rPr>
            <a:t> не </a:t>
          </a:r>
          <a:r>
            <a:rPr lang="ru-RU" sz="1600" b="1" dirty="0" err="1">
              <a:solidFill>
                <a:schemeClr val="tx1"/>
              </a:solidFill>
            </a:rPr>
            <a:t>українців</a:t>
          </a:r>
          <a:r>
            <a:rPr lang="ru-RU" sz="1600" b="1" dirty="0">
              <a:solidFill>
                <a:schemeClr val="tx1"/>
              </a:solidFill>
            </a:rPr>
            <a:t>, </a:t>
          </a:r>
          <a:r>
            <a:rPr lang="ru-RU" sz="1600" b="1" dirty="0" err="1">
              <a:solidFill>
                <a:schemeClr val="tx1"/>
              </a:solidFill>
            </a:rPr>
            <a:t>що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має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наслідком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пасивність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значної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їх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частини</a:t>
          </a:r>
          <a:r>
            <a:rPr lang="ru-RU" sz="1600" b="1" dirty="0">
              <a:solidFill>
                <a:schemeClr val="tx1"/>
              </a:solidFill>
            </a:rPr>
            <a:t> в </a:t>
          </a:r>
          <a:r>
            <a:rPr lang="ru-RU" sz="1600" b="1" dirty="0" err="1">
              <a:solidFill>
                <a:schemeClr val="tx1"/>
              </a:solidFill>
            </a:rPr>
            <a:t>участі</a:t>
          </a:r>
          <a:r>
            <a:rPr lang="ru-RU" sz="1600" b="1" dirty="0">
              <a:solidFill>
                <a:schemeClr val="tx1"/>
              </a:solidFill>
            </a:rPr>
            <a:t> у </a:t>
          </a:r>
          <a:r>
            <a:rPr lang="ru-RU" sz="1600" b="1" dirty="0" err="1">
              <a:solidFill>
                <a:schemeClr val="tx1"/>
              </a:solidFill>
            </a:rPr>
            <a:t>створенні</a:t>
          </a:r>
          <a:r>
            <a:rPr lang="ru-RU" sz="1600" b="1" dirty="0">
              <a:solidFill>
                <a:schemeClr val="tx1"/>
              </a:solidFill>
            </a:rPr>
            <a:t> в </a:t>
          </a:r>
          <a:r>
            <a:rPr lang="ru-RU" sz="1600" b="1" dirty="0" err="1">
              <a:solidFill>
                <a:schemeClr val="tx1"/>
              </a:solidFill>
            </a:rPr>
            <a:t>Україні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громадянського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суспільства</a:t>
          </a:r>
          <a:endParaRPr lang="ru-RU" sz="1600" b="1" dirty="0">
            <a:solidFill>
              <a:schemeClr val="tx1"/>
            </a:solidFill>
          </a:endParaRPr>
        </a:p>
      </dgm:t>
    </dgm:pt>
    <dgm:pt modelId="{E82BF657-143B-436C-B3BD-9A46ADD5CFDF}" type="parTrans" cxnId="{ECA43EA2-65C8-4BDF-A6BC-5FAAA86D20E7}">
      <dgm:prSet/>
      <dgm:spPr/>
      <dgm:t>
        <a:bodyPr/>
        <a:lstStyle/>
        <a:p>
          <a:endParaRPr lang="ru-RU"/>
        </a:p>
      </dgm:t>
    </dgm:pt>
    <dgm:pt modelId="{E3B88C04-ED71-47BE-A630-178A5180B5D2}" type="sibTrans" cxnId="{ECA43EA2-65C8-4BDF-A6BC-5FAAA86D20E7}">
      <dgm:prSet/>
      <dgm:spPr/>
      <dgm:t>
        <a:bodyPr/>
        <a:lstStyle/>
        <a:p>
          <a:endParaRPr lang="ru-RU" sz="160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14237F7D-12A4-440D-90B5-5971926BC27A}">
      <dgm:prSet phldrT="[Текст]"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Відсутність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ефективної</a:t>
          </a:r>
          <a:r>
            <a:rPr lang="ru-RU" sz="1600" b="1" dirty="0">
              <a:solidFill>
                <a:schemeClr val="tx1"/>
              </a:solidFill>
            </a:rPr>
            <a:t>, з </a:t>
          </a:r>
          <a:r>
            <a:rPr lang="ru-RU" sz="1600" b="1" dirty="0" err="1">
              <a:solidFill>
                <a:schemeClr val="tx1"/>
              </a:solidFill>
            </a:rPr>
            <a:t>урахуванням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регіональних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особливостей</a:t>
          </a:r>
          <a:r>
            <a:rPr lang="ru-RU" sz="1600" b="1" dirty="0">
              <a:solidFill>
                <a:schemeClr val="tx1"/>
              </a:solidFill>
            </a:rPr>
            <a:t>, </a:t>
          </a:r>
          <a:r>
            <a:rPr lang="ru-RU" sz="1600" b="1" dirty="0" err="1">
              <a:solidFill>
                <a:schemeClr val="tx1"/>
              </a:solidFill>
            </a:rPr>
            <a:t>політики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підтримки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української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мови</a:t>
          </a:r>
          <a:r>
            <a:rPr lang="ru-RU" sz="1600" b="1" dirty="0">
              <a:solidFill>
                <a:schemeClr val="tx1"/>
              </a:solidFill>
            </a:rPr>
            <a:t> та </a:t>
          </a:r>
          <a:r>
            <a:rPr lang="ru-RU" sz="1600" b="1" dirty="0" err="1">
              <a:solidFill>
                <a:schemeClr val="tx1"/>
              </a:solidFill>
            </a:rPr>
            <a:t>культури</a:t>
          </a:r>
          <a:r>
            <a:rPr lang="ru-RU" sz="1600" b="1" dirty="0">
              <a:solidFill>
                <a:schemeClr val="tx1"/>
              </a:solidFill>
            </a:rPr>
            <a:t>, яка </a:t>
          </a:r>
          <a:r>
            <a:rPr lang="ru-RU" sz="1600" b="1" dirty="0" err="1">
              <a:solidFill>
                <a:schemeClr val="tx1"/>
              </a:solidFill>
            </a:rPr>
            <a:t>була</a:t>
          </a:r>
          <a:r>
            <a:rPr lang="ru-RU" sz="1600" b="1" dirty="0">
              <a:solidFill>
                <a:schemeClr val="tx1"/>
              </a:solidFill>
            </a:rPr>
            <a:t> б </a:t>
          </a:r>
          <a:r>
            <a:rPr lang="ru-RU" sz="1600" b="1" dirty="0" err="1">
              <a:solidFill>
                <a:schemeClr val="tx1"/>
              </a:solidFill>
            </a:rPr>
            <a:t>із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розумінням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сприйнята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більшістю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російськомовного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населення</a:t>
          </a:r>
          <a:endParaRPr lang="ru-RU" sz="1600" b="1" dirty="0">
            <a:solidFill>
              <a:schemeClr val="tx1"/>
            </a:solidFill>
          </a:endParaRPr>
        </a:p>
      </dgm:t>
    </dgm:pt>
    <dgm:pt modelId="{6DAC912F-A55D-4D27-A9E5-5CB7C5421D1B}" type="parTrans" cxnId="{CFD2DEC0-CF62-4DB4-AEED-15DB8847175E}">
      <dgm:prSet/>
      <dgm:spPr/>
      <dgm:t>
        <a:bodyPr/>
        <a:lstStyle/>
        <a:p>
          <a:endParaRPr lang="ru-RU"/>
        </a:p>
      </dgm:t>
    </dgm:pt>
    <dgm:pt modelId="{D426ADBB-D1A1-4866-A63A-9ADD1EEA6C9F}" type="sibTrans" cxnId="{CFD2DEC0-CF62-4DB4-AEED-15DB8847175E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7E1B257D-2839-4AB9-B181-5B10027CD43A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В Україні тривалий час з</a:t>
          </a:r>
          <a:r>
            <a:rPr lang="ru-RU" sz="1600" b="1" dirty="0" err="1" smtClean="0">
              <a:solidFill>
                <a:schemeClr val="tx1"/>
              </a:solidFill>
            </a:rPr>
            <a:t>берігалися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високі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темпи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мовної</a:t>
          </a:r>
          <a:r>
            <a:rPr lang="ru-RU" sz="1600" b="1" dirty="0">
              <a:solidFill>
                <a:schemeClr val="tx1"/>
              </a:solidFill>
            </a:rPr>
            <a:t> і </a:t>
          </a:r>
          <a:r>
            <a:rPr lang="ru-RU" sz="1600" b="1" dirty="0" err="1">
              <a:solidFill>
                <a:schemeClr val="tx1"/>
              </a:solidFill>
            </a:rPr>
            <a:t>культурної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асиміляції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переважної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більшості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національних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спільнот</a:t>
          </a:r>
          <a:r>
            <a:rPr lang="ru-RU" sz="1600" b="1" dirty="0">
              <a:solidFill>
                <a:schemeClr val="tx1"/>
              </a:solidFill>
            </a:rPr>
            <a:t> у </a:t>
          </a:r>
          <a:r>
            <a:rPr lang="ru-RU" sz="1600" b="1" dirty="0" err="1">
              <a:solidFill>
                <a:schemeClr val="tx1"/>
              </a:solidFill>
            </a:rPr>
            <a:t>бік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російських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мовних</a:t>
          </a:r>
          <a:r>
            <a:rPr lang="ru-RU" sz="1600" b="1" dirty="0">
              <a:solidFill>
                <a:schemeClr val="tx1"/>
              </a:solidFill>
            </a:rPr>
            <a:t> і </a:t>
          </a:r>
          <a:r>
            <a:rPr lang="ru-RU" sz="1600" b="1" dirty="0" err="1" smtClean="0">
              <a:solidFill>
                <a:schemeClr val="tx1"/>
              </a:solidFill>
            </a:rPr>
            <a:t>культурних</a:t>
          </a:r>
          <a:r>
            <a:rPr lang="ru-RU" sz="1600" b="1" dirty="0" smtClean="0">
              <a:solidFill>
                <a:schemeClr val="tx1"/>
              </a:solidFill>
            </a:rPr>
            <a:t> практик</a:t>
          </a:r>
          <a:endParaRPr lang="ru-RU" sz="1600" b="1" dirty="0">
            <a:solidFill>
              <a:schemeClr val="tx1"/>
            </a:solidFill>
          </a:endParaRPr>
        </a:p>
      </dgm:t>
    </dgm:pt>
    <dgm:pt modelId="{3B5F386C-C4AB-406F-BB64-2214651A2193}" type="parTrans" cxnId="{A9F9F6BD-7BF6-42D8-8DD2-9455EA1E41CB}">
      <dgm:prSet/>
      <dgm:spPr/>
      <dgm:t>
        <a:bodyPr/>
        <a:lstStyle/>
        <a:p>
          <a:endParaRPr lang="ru-RU"/>
        </a:p>
      </dgm:t>
    </dgm:pt>
    <dgm:pt modelId="{BBAE44A3-7CFB-4A56-B2C5-F80D67E34D15}" type="sibTrans" cxnId="{A9F9F6BD-7BF6-42D8-8DD2-9455EA1E41CB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C50F6A77-7CA4-4FC4-AF59-5FDEC975C884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</a:rPr>
            <a:t>Процес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облаштування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депортованих</a:t>
          </a:r>
          <a:r>
            <a:rPr lang="ru-RU" sz="1600" b="1" dirty="0">
              <a:solidFill>
                <a:schemeClr val="tx1"/>
              </a:solidFill>
            </a:rPr>
            <a:t> у </a:t>
          </a:r>
          <a:r>
            <a:rPr lang="ru-RU" sz="1600" b="1" dirty="0" err="1">
              <a:solidFill>
                <a:schemeClr val="tx1"/>
              </a:solidFill>
            </a:rPr>
            <a:t>минулому</a:t>
          </a:r>
          <a:r>
            <a:rPr lang="ru-RU" sz="1600" b="1" dirty="0">
              <a:solidFill>
                <a:schemeClr val="tx1"/>
              </a:solidFill>
            </a:rPr>
            <a:t> за </a:t>
          </a:r>
          <a:r>
            <a:rPr lang="ru-RU" sz="1600" b="1" dirty="0" err="1">
              <a:solidFill>
                <a:schemeClr val="tx1"/>
              </a:solidFill>
            </a:rPr>
            <a:t>етнічною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ознакою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chemeClr val="tx1"/>
              </a:solidFill>
            </a:rPr>
            <a:t>, як то </a:t>
          </a:r>
          <a:r>
            <a:rPr lang="ru-RU" sz="1600" b="1" dirty="0" err="1" smtClean="0">
              <a:solidFill>
                <a:schemeClr val="tx1"/>
              </a:solidFill>
            </a:rPr>
            <a:t>кримськотатарського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>
              <a:solidFill>
                <a:schemeClr val="tx1"/>
              </a:solidFill>
            </a:rPr>
            <a:t>народу та </a:t>
          </a:r>
          <a:r>
            <a:rPr lang="ru-RU" sz="1600" b="1" dirty="0" err="1">
              <a:solidFill>
                <a:schemeClr val="tx1"/>
              </a:solidFill>
            </a:rPr>
            <a:t>осіб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інших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національностей</a:t>
          </a:r>
          <a:r>
            <a:rPr lang="ru-RU" sz="1600" b="1" dirty="0" smtClean="0">
              <a:solidFill>
                <a:schemeClr val="tx1"/>
              </a:solidFill>
            </a:rPr>
            <a:t>, </a:t>
          </a:r>
          <a:r>
            <a:rPr lang="ru-RU" sz="1600" b="1" dirty="0" err="1" smtClean="0">
              <a:solidFill>
                <a:schemeClr val="tx1"/>
              </a:solidFill>
            </a:rPr>
            <a:t>був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тривалий</a:t>
          </a:r>
          <a:endParaRPr lang="ru-RU" sz="1600" b="1" dirty="0">
            <a:solidFill>
              <a:schemeClr val="tx1"/>
            </a:solidFill>
          </a:endParaRPr>
        </a:p>
      </dgm:t>
    </dgm:pt>
    <dgm:pt modelId="{E9CC7326-D26F-4836-8734-B46473543D12}" type="parTrans" cxnId="{AF0A5A13-84AF-4CA6-9CC0-E9B6F5FC1759}">
      <dgm:prSet/>
      <dgm:spPr/>
      <dgm:t>
        <a:bodyPr/>
        <a:lstStyle/>
        <a:p>
          <a:endParaRPr lang="ru-RU"/>
        </a:p>
      </dgm:t>
    </dgm:pt>
    <dgm:pt modelId="{7B171AD7-DA54-4F51-AD57-9D48DED6C2DB}" type="sibTrans" cxnId="{AF0A5A13-84AF-4CA6-9CC0-E9B6F5FC1759}">
      <dgm:prSet/>
      <dgm:spPr/>
      <dgm:t>
        <a:bodyPr/>
        <a:lstStyle/>
        <a:p>
          <a:endParaRPr lang="ru-RU"/>
        </a:p>
      </dgm:t>
    </dgm:pt>
    <dgm:pt modelId="{86114F77-E210-451F-A6B5-64141D803057}" type="pres">
      <dgm:prSet presAssocID="{738FB897-58C1-42EB-9C61-DD242B7ED24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79814D1-66BD-4604-B497-8604F07163BD}" type="pres">
      <dgm:prSet presAssocID="{45402218-B07E-4CC9-A252-14A54052CF37}" presName="compNode" presStyleCnt="0"/>
      <dgm:spPr/>
    </dgm:pt>
    <dgm:pt modelId="{D84B4A58-779C-44ED-9B18-7CC7DD468FCF}" type="pres">
      <dgm:prSet presAssocID="{45402218-B07E-4CC9-A252-14A54052CF37}" presName="dummyConnPt" presStyleCnt="0"/>
      <dgm:spPr/>
    </dgm:pt>
    <dgm:pt modelId="{9FA4C9C6-8912-4AA8-B035-DA36F536D12E}" type="pres">
      <dgm:prSet presAssocID="{45402218-B07E-4CC9-A252-14A54052CF37}" presName="node" presStyleLbl="node1" presStyleIdx="0" presStyleCnt="7" custScaleX="11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CBB5E-781A-45DF-9962-F92672328216}" type="pres">
      <dgm:prSet presAssocID="{FF750C9D-C398-48D7-983C-361DEC9F5030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B074218F-6E9A-4D5B-8330-DD3A117D2643}" type="pres">
      <dgm:prSet presAssocID="{29D250E7-58B2-4FF7-9E60-94DA792E84BC}" presName="compNode" presStyleCnt="0"/>
      <dgm:spPr/>
    </dgm:pt>
    <dgm:pt modelId="{C5AEE352-EBDF-41F6-AC64-7557D94B22F2}" type="pres">
      <dgm:prSet presAssocID="{29D250E7-58B2-4FF7-9E60-94DA792E84BC}" presName="dummyConnPt" presStyleCnt="0"/>
      <dgm:spPr/>
    </dgm:pt>
    <dgm:pt modelId="{DFBC21F2-0867-4ACB-8D13-AF712C35F84A}" type="pres">
      <dgm:prSet presAssocID="{29D250E7-58B2-4FF7-9E60-94DA792E84B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1283F-E9DA-42A8-A7CA-BFAB9DC3C5E0}" type="pres">
      <dgm:prSet presAssocID="{4DE472CB-C447-400F-894E-B02635009247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089A33A6-B37C-4F98-8DE7-896CD4BB819D}" type="pres">
      <dgm:prSet presAssocID="{6DA2BB71-70A5-4C62-8DF4-B0A73EB6FA77}" presName="compNode" presStyleCnt="0"/>
      <dgm:spPr/>
    </dgm:pt>
    <dgm:pt modelId="{C7BC721A-F6FE-4982-A456-5ABB0F9BD23D}" type="pres">
      <dgm:prSet presAssocID="{6DA2BB71-70A5-4C62-8DF4-B0A73EB6FA77}" presName="dummyConnPt" presStyleCnt="0"/>
      <dgm:spPr/>
    </dgm:pt>
    <dgm:pt modelId="{4D763AA6-F17C-4246-A246-F7FB76C1B1DB}" type="pres">
      <dgm:prSet presAssocID="{6DA2BB71-70A5-4C62-8DF4-B0A73EB6FA77}" presName="node" presStyleLbl="node1" presStyleIdx="2" presStyleCnt="7" custLinFactX="100000" custLinFactY="-22502" custLinFactNeighborX="1731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77374-9A0A-461E-9038-E1969E150A44}" type="pres">
      <dgm:prSet presAssocID="{421872F1-3DF3-47A2-8C56-05F3AC140714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15589D94-4A94-4910-AFB3-C0937E258EAF}" type="pres">
      <dgm:prSet presAssocID="{669D7721-F382-492B-87E2-43F2E906E664}" presName="compNode" presStyleCnt="0"/>
      <dgm:spPr/>
    </dgm:pt>
    <dgm:pt modelId="{B1D7E725-41DE-4E36-81B8-1547CF92A20E}" type="pres">
      <dgm:prSet presAssocID="{669D7721-F382-492B-87E2-43F2E906E664}" presName="dummyConnPt" presStyleCnt="0"/>
      <dgm:spPr/>
    </dgm:pt>
    <dgm:pt modelId="{A118FD94-432A-4606-A7B1-B13F51D29EC5}" type="pres">
      <dgm:prSet presAssocID="{669D7721-F382-492B-87E2-43F2E906E66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9C1AE-FECA-4076-B468-308C69AF7F1A}" type="pres">
      <dgm:prSet presAssocID="{E3B88C04-ED71-47BE-A630-178A5180B5D2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FAC9E309-16CA-4EEE-AF82-2962B1CFEAAC}" type="pres">
      <dgm:prSet presAssocID="{14237F7D-12A4-440D-90B5-5971926BC27A}" presName="compNode" presStyleCnt="0"/>
      <dgm:spPr/>
    </dgm:pt>
    <dgm:pt modelId="{724E4192-382F-47BC-83A2-45A240025FB5}" type="pres">
      <dgm:prSet presAssocID="{14237F7D-12A4-440D-90B5-5971926BC27A}" presName="dummyConnPt" presStyleCnt="0"/>
      <dgm:spPr/>
    </dgm:pt>
    <dgm:pt modelId="{7B4DA26C-015E-43BD-AD85-88A5DC0CB51B}" type="pres">
      <dgm:prSet presAssocID="{14237F7D-12A4-440D-90B5-5971926BC27A}" presName="node" presStyleLbl="node1" presStyleIdx="4" presStyleCnt="7" custScaleY="11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94F6F-82D9-42BC-9A36-2CAAEF48B5C5}" type="pres">
      <dgm:prSet presAssocID="{D426ADBB-D1A1-4866-A63A-9ADD1EEA6C9F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BC656972-F6FB-43E3-A648-0FFAA4ED1817}" type="pres">
      <dgm:prSet presAssocID="{7E1B257D-2839-4AB9-B181-5B10027CD43A}" presName="compNode" presStyleCnt="0"/>
      <dgm:spPr/>
    </dgm:pt>
    <dgm:pt modelId="{DA517117-94D1-4397-8864-6E6A30BADD53}" type="pres">
      <dgm:prSet presAssocID="{7E1B257D-2839-4AB9-B181-5B10027CD43A}" presName="dummyConnPt" presStyleCnt="0"/>
      <dgm:spPr/>
    </dgm:pt>
    <dgm:pt modelId="{52C22C84-6FBC-4800-A2EE-C8D29FCDD8A6}" type="pres">
      <dgm:prSet presAssocID="{7E1B257D-2839-4AB9-B181-5B10027CD43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E3133-0768-41B5-87C5-21CA2D20E8CE}" type="pres">
      <dgm:prSet presAssocID="{BBAE44A3-7CFB-4A56-B2C5-F80D67E34D15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1F8A47ED-2A98-497A-95C3-9D2F9552D619}" type="pres">
      <dgm:prSet presAssocID="{C50F6A77-7CA4-4FC4-AF59-5FDEC975C884}" presName="compNode" presStyleCnt="0"/>
      <dgm:spPr/>
    </dgm:pt>
    <dgm:pt modelId="{8DAB6357-99C9-48F6-BFB8-B16BC7DC989C}" type="pres">
      <dgm:prSet presAssocID="{C50F6A77-7CA4-4FC4-AF59-5FDEC975C884}" presName="dummyConnPt" presStyleCnt="0"/>
      <dgm:spPr/>
    </dgm:pt>
    <dgm:pt modelId="{CA172CDB-8A43-4370-AF8A-C4F8B4AC549E}" type="pres">
      <dgm:prSet presAssocID="{C50F6A77-7CA4-4FC4-AF59-5FDEC975C88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53057-F714-405A-8195-E175B7EDA696}" type="presOf" srcId="{738FB897-58C1-42EB-9C61-DD242B7ED241}" destId="{86114F77-E210-451F-A6B5-64141D803057}" srcOrd="0" destOrd="0" presId="urn:microsoft.com/office/officeart/2005/8/layout/bProcess4"/>
    <dgm:cxn modelId="{EAAF04DE-8CB0-4B57-9C93-9DAE1B266E00}" type="presOf" srcId="{E3B88C04-ED71-47BE-A630-178A5180B5D2}" destId="{BEF9C1AE-FECA-4076-B468-308C69AF7F1A}" srcOrd="0" destOrd="0" presId="urn:microsoft.com/office/officeart/2005/8/layout/bProcess4"/>
    <dgm:cxn modelId="{CFD2DEC0-CF62-4DB4-AEED-15DB8847175E}" srcId="{738FB897-58C1-42EB-9C61-DD242B7ED241}" destId="{14237F7D-12A4-440D-90B5-5971926BC27A}" srcOrd="4" destOrd="0" parTransId="{6DAC912F-A55D-4D27-A9E5-5CB7C5421D1B}" sibTransId="{D426ADBB-D1A1-4866-A63A-9ADD1EEA6C9F}"/>
    <dgm:cxn modelId="{0E21A828-0E87-44B6-857F-E8CF4E79BE0F}" type="presOf" srcId="{C50F6A77-7CA4-4FC4-AF59-5FDEC975C884}" destId="{CA172CDB-8A43-4370-AF8A-C4F8B4AC549E}" srcOrd="0" destOrd="0" presId="urn:microsoft.com/office/officeart/2005/8/layout/bProcess4"/>
    <dgm:cxn modelId="{AF0A5A13-84AF-4CA6-9CC0-E9B6F5FC1759}" srcId="{738FB897-58C1-42EB-9C61-DD242B7ED241}" destId="{C50F6A77-7CA4-4FC4-AF59-5FDEC975C884}" srcOrd="6" destOrd="0" parTransId="{E9CC7326-D26F-4836-8734-B46473543D12}" sibTransId="{7B171AD7-DA54-4F51-AD57-9D48DED6C2DB}"/>
    <dgm:cxn modelId="{07F7F64C-3CB3-4CF8-8323-0F06D8E88BDC}" type="presOf" srcId="{6DA2BB71-70A5-4C62-8DF4-B0A73EB6FA77}" destId="{4D763AA6-F17C-4246-A246-F7FB76C1B1DB}" srcOrd="0" destOrd="0" presId="urn:microsoft.com/office/officeart/2005/8/layout/bProcess4"/>
    <dgm:cxn modelId="{A9F9F6BD-7BF6-42D8-8DD2-9455EA1E41CB}" srcId="{738FB897-58C1-42EB-9C61-DD242B7ED241}" destId="{7E1B257D-2839-4AB9-B181-5B10027CD43A}" srcOrd="5" destOrd="0" parTransId="{3B5F386C-C4AB-406F-BB64-2214651A2193}" sibTransId="{BBAE44A3-7CFB-4A56-B2C5-F80D67E34D15}"/>
    <dgm:cxn modelId="{3118B18E-8039-45AC-BFB0-58C9B2C8F001}" type="presOf" srcId="{FF750C9D-C398-48D7-983C-361DEC9F5030}" destId="{F61CBB5E-781A-45DF-9962-F92672328216}" srcOrd="0" destOrd="0" presId="urn:microsoft.com/office/officeart/2005/8/layout/bProcess4"/>
    <dgm:cxn modelId="{1C87A1E9-D552-4C3B-9D4E-F6F2AC117D63}" type="presOf" srcId="{29D250E7-58B2-4FF7-9E60-94DA792E84BC}" destId="{DFBC21F2-0867-4ACB-8D13-AF712C35F84A}" srcOrd="0" destOrd="0" presId="urn:microsoft.com/office/officeart/2005/8/layout/bProcess4"/>
    <dgm:cxn modelId="{1ADA84DB-D6F1-4E02-88C7-7507F76C6EB8}" srcId="{738FB897-58C1-42EB-9C61-DD242B7ED241}" destId="{29D250E7-58B2-4FF7-9E60-94DA792E84BC}" srcOrd="1" destOrd="0" parTransId="{7D75FE95-4623-424E-B875-FFA0360FC941}" sibTransId="{4DE472CB-C447-400F-894E-B02635009247}"/>
    <dgm:cxn modelId="{9701E4D6-E40D-4B4D-8E80-0D2FE92FFD1F}" type="presOf" srcId="{BBAE44A3-7CFB-4A56-B2C5-F80D67E34D15}" destId="{5F1E3133-0768-41B5-87C5-21CA2D20E8CE}" srcOrd="0" destOrd="0" presId="urn:microsoft.com/office/officeart/2005/8/layout/bProcess4"/>
    <dgm:cxn modelId="{AAC1CF98-DD25-4832-BA98-E7944AC1AC12}" type="presOf" srcId="{669D7721-F382-492B-87E2-43F2E906E664}" destId="{A118FD94-432A-4606-A7B1-B13F51D29EC5}" srcOrd="0" destOrd="0" presId="urn:microsoft.com/office/officeart/2005/8/layout/bProcess4"/>
    <dgm:cxn modelId="{ECA43EA2-65C8-4BDF-A6BC-5FAAA86D20E7}" srcId="{738FB897-58C1-42EB-9C61-DD242B7ED241}" destId="{669D7721-F382-492B-87E2-43F2E906E664}" srcOrd="3" destOrd="0" parTransId="{E82BF657-143B-436C-B3BD-9A46ADD5CFDF}" sibTransId="{E3B88C04-ED71-47BE-A630-178A5180B5D2}"/>
    <dgm:cxn modelId="{13386830-3E64-45E9-B99F-DA80665ECC5C}" type="presOf" srcId="{4DE472CB-C447-400F-894E-B02635009247}" destId="{6711283F-E9DA-42A8-A7CA-BFAB9DC3C5E0}" srcOrd="0" destOrd="0" presId="urn:microsoft.com/office/officeart/2005/8/layout/bProcess4"/>
    <dgm:cxn modelId="{001A554C-13A1-4139-A087-E6CFE99685F5}" srcId="{738FB897-58C1-42EB-9C61-DD242B7ED241}" destId="{6DA2BB71-70A5-4C62-8DF4-B0A73EB6FA77}" srcOrd="2" destOrd="0" parTransId="{505D2540-B72E-4743-83BF-F12F1401B9D8}" sibTransId="{421872F1-3DF3-47A2-8C56-05F3AC140714}"/>
    <dgm:cxn modelId="{D8D203FB-CD20-4350-A146-3EF8A5E545A6}" type="presOf" srcId="{14237F7D-12A4-440D-90B5-5971926BC27A}" destId="{7B4DA26C-015E-43BD-AD85-88A5DC0CB51B}" srcOrd="0" destOrd="0" presId="urn:microsoft.com/office/officeart/2005/8/layout/bProcess4"/>
    <dgm:cxn modelId="{8F85269E-1054-40C5-9C11-EC339D3DA845}" srcId="{738FB897-58C1-42EB-9C61-DD242B7ED241}" destId="{45402218-B07E-4CC9-A252-14A54052CF37}" srcOrd="0" destOrd="0" parTransId="{04A4FF9C-CBDF-4CBF-A422-FDBC673E512D}" sibTransId="{FF750C9D-C398-48D7-983C-361DEC9F5030}"/>
    <dgm:cxn modelId="{5EE8C60D-5A5F-47BD-A8CF-ACF5E97AD0C3}" type="presOf" srcId="{D426ADBB-D1A1-4866-A63A-9ADD1EEA6C9F}" destId="{50894F6F-82D9-42BC-9A36-2CAAEF48B5C5}" srcOrd="0" destOrd="0" presId="urn:microsoft.com/office/officeart/2005/8/layout/bProcess4"/>
    <dgm:cxn modelId="{9254A5DA-1A51-4F5C-A1BB-75ED1CC47FE6}" type="presOf" srcId="{7E1B257D-2839-4AB9-B181-5B10027CD43A}" destId="{52C22C84-6FBC-4800-A2EE-C8D29FCDD8A6}" srcOrd="0" destOrd="0" presId="urn:microsoft.com/office/officeart/2005/8/layout/bProcess4"/>
    <dgm:cxn modelId="{8FB9CD04-8563-4070-9C26-3E4AF03DAC9B}" type="presOf" srcId="{421872F1-3DF3-47A2-8C56-05F3AC140714}" destId="{27477374-9A0A-461E-9038-E1969E150A44}" srcOrd="0" destOrd="0" presId="urn:microsoft.com/office/officeart/2005/8/layout/bProcess4"/>
    <dgm:cxn modelId="{CBC4EA91-16A5-45B2-B165-6B83055A0C1B}" type="presOf" srcId="{45402218-B07E-4CC9-A252-14A54052CF37}" destId="{9FA4C9C6-8912-4AA8-B035-DA36F536D12E}" srcOrd="0" destOrd="0" presId="urn:microsoft.com/office/officeart/2005/8/layout/bProcess4"/>
    <dgm:cxn modelId="{1DE3B4A1-9DB6-4D38-B8C6-C4041DCF3779}" type="presParOf" srcId="{86114F77-E210-451F-A6B5-64141D803057}" destId="{079814D1-66BD-4604-B497-8604F07163BD}" srcOrd="0" destOrd="0" presId="urn:microsoft.com/office/officeart/2005/8/layout/bProcess4"/>
    <dgm:cxn modelId="{42204E7F-3D44-4E35-B774-E7C831CB532F}" type="presParOf" srcId="{079814D1-66BD-4604-B497-8604F07163BD}" destId="{D84B4A58-779C-44ED-9B18-7CC7DD468FCF}" srcOrd="0" destOrd="0" presId="urn:microsoft.com/office/officeart/2005/8/layout/bProcess4"/>
    <dgm:cxn modelId="{EB71EBE2-BEDF-4C85-AD87-FD535363787A}" type="presParOf" srcId="{079814D1-66BD-4604-B497-8604F07163BD}" destId="{9FA4C9C6-8912-4AA8-B035-DA36F536D12E}" srcOrd="1" destOrd="0" presId="urn:microsoft.com/office/officeart/2005/8/layout/bProcess4"/>
    <dgm:cxn modelId="{EF10358F-282B-47B4-9E28-1DEF78375308}" type="presParOf" srcId="{86114F77-E210-451F-A6B5-64141D803057}" destId="{F61CBB5E-781A-45DF-9962-F92672328216}" srcOrd="1" destOrd="0" presId="urn:microsoft.com/office/officeart/2005/8/layout/bProcess4"/>
    <dgm:cxn modelId="{5C27E3BD-5F15-446D-A2C7-628E497186D6}" type="presParOf" srcId="{86114F77-E210-451F-A6B5-64141D803057}" destId="{B074218F-6E9A-4D5B-8330-DD3A117D2643}" srcOrd="2" destOrd="0" presId="urn:microsoft.com/office/officeart/2005/8/layout/bProcess4"/>
    <dgm:cxn modelId="{BF0B45CA-F2B6-427D-93D8-8176C926E536}" type="presParOf" srcId="{B074218F-6E9A-4D5B-8330-DD3A117D2643}" destId="{C5AEE352-EBDF-41F6-AC64-7557D94B22F2}" srcOrd="0" destOrd="0" presId="urn:microsoft.com/office/officeart/2005/8/layout/bProcess4"/>
    <dgm:cxn modelId="{1FB0F6D4-5355-4886-B2CD-75F1383D2924}" type="presParOf" srcId="{B074218F-6E9A-4D5B-8330-DD3A117D2643}" destId="{DFBC21F2-0867-4ACB-8D13-AF712C35F84A}" srcOrd="1" destOrd="0" presId="urn:microsoft.com/office/officeart/2005/8/layout/bProcess4"/>
    <dgm:cxn modelId="{60FE635C-3F3E-451F-B8D7-AE038F4BC7CF}" type="presParOf" srcId="{86114F77-E210-451F-A6B5-64141D803057}" destId="{6711283F-E9DA-42A8-A7CA-BFAB9DC3C5E0}" srcOrd="3" destOrd="0" presId="urn:microsoft.com/office/officeart/2005/8/layout/bProcess4"/>
    <dgm:cxn modelId="{FC9B9A5F-8664-44C6-8FA3-888EE4303A70}" type="presParOf" srcId="{86114F77-E210-451F-A6B5-64141D803057}" destId="{089A33A6-B37C-4F98-8DE7-896CD4BB819D}" srcOrd="4" destOrd="0" presId="urn:microsoft.com/office/officeart/2005/8/layout/bProcess4"/>
    <dgm:cxn modelId="{BB184955-34EA-4918-A7B5-EB072645F63F}" type="presParOf" srcId="{089A33A6-B37C-4F98-8DE7-896CD4BB819D}" destId="{C7BC721A-F6FE-4982-A456-5ABB0F9BD23D}" srcOrd="0" destOrd="0" presId="urn:microsoft.com/office/officeart/2005/8/layout/bProcess4"/>
    <dgm:cxn modelId="{6C610A5A-F828-401F-8DFA-A06334B84B08}" type="presParOf" srcId="{089A33A6-B37C-4F98-8DE7-896CD4BB819D}" destId="{4D763AA6-F17C-4246-A246-F7FB76C1B1DB}" srcOrd="1" destOrd="0" presId="urn:microsoft.com/office/officeart/2005/8/layout/bProcess4"/>
    <dgm:cxn modelId="{81A943BA-20F8-4E71-9EF7-E8DE0A1AA5A4}" type="presParOf" srcId="{86114F77-E210-451F-A6B5-64141D803057}" destId="{27477374-9A0A-461E-9038-E1969E150A44}" srcOrd="5" destOrd="0" presId="urn:microsoft.com/office/officeart/2005/8/layout/bProcess4"/>
    <dgm:cxn modelId="{5E098449-21BA-4D22-96FC-9F1FE1A38DF4}" type="presParOf" srcId="{86114F77-E210-451F-A6B5-64141D803057}" destId="{15589D94-4A94-4910-AFB3-C0937E258EAF}" srcOrd="6" destOrd="0" presId="urn:microsoft.com/office/officeart/2005/8/layout/bProcess4"/>
    <dgm:cxn modelId="{9392FD74-D150-4711-87BA-8AECE7A1C4AE}" type="presParOf" srcId="{15589D94-4A94-4910-AFB3-C0937E258EAF}" destId="{B1D7E725-41DE-4E36-81B8-1547CF92A20E}" srcOrd="0" destOrd="0" presId="urn:microsoft.com/office/officeart/2005/8/layout/bProcess4"/>
    <dgm:cxn modelId="{1AC5D5FB-6D24-497A-AF42-104035725CD9}" type="presParOf" srcId="{15589D94-4A94-4910-AFB3-C0937E258EAF}" destId="{A118FD94-432A-4606-A7B1-B13F51D29EC5}" srcOrd="1" destOrd="0" presId="urn:microsoft.com/office/officeart/2005/8/layout/bProcess4"/>
    <dgm:cxn modelId="{ADF3AB42-A024-4770-9D1C-99991C4BCF43}" type="presParOf" srcId="{86114F77-E210-451F-A6B5-64141D803057}" destId="{BEF9C1AE-FECA-4076-B468-308C69AF7F1A}" srcOrd="7" destOrd="0" presId="urn:microsoft.com/office/officeart/2005/8/layout/bProcess4"/>
    <dgm:cxn modelId="{77F3F439-697C-4AC9-A9FF-9AE20F5FFD76}" type="presParOf" srcId="{86114F77-E210-451F-A6B5-64141D803057}" destId="{FAC9E309-16CA-4EEE-AF82-2962B1CFEAAC}" srcOrd="8" destOrd="0" presId="urn:microsoft.com/office/officeart/2005/8/layout/bProcess4"/>
    <dgm:cxn modelId="{6D8754EA-DE93-44D9-9F1A-130816513147}" type="presParOf" srcId="{FAC9E309-16CA-4EEE-AF82-2962B1CFEAAC}" destId="{724E4192-382F-47BC-83A2-45A240025FB5}" srcOrd="0" destOrd="0" presId="urn:microsoft.com/office/officeart/2005/8/layout/bProcess4"/>
    <dgm:cxn modelId="{DABA6DEA-05D5-42AC-859D-91D4F08E1C96}" type="presParOf" srcId="{FAC9E309-16CA-4EEE-AF82-2962B1CFEAAC}" destId="{7B4DA26C-015E-43BD-AD85-88A5DC0CB51B}" srcOrd="1" destOrd="0" presId="urn:microsoft.com/office/officeart/2005/8/layout/bProcess4"/>
    <dgm:cxn modelId="{2D1EFD26-D193-4CB9-AD4D-7CA76FCD5561}" type="presParOf" srcId="{86114F77-E210-451F-A6B5-64141D803057}" destId="{50894F6F-82D9-42BC-9A36-2CAAEF48B5C5}" srcOrd="9" destOrd="0" presId="urn:microsoft.com/office/officeart/2005/8/layout/bProcess4"/>
    <dgm:cxn modelId="{BA711649-93EE-4854-A206-43AEAABBD14D}" type="presParOf" srcId="{86114F77-E210-451F-A6B5-64141D803057}" destId="{BC656972-F6FB-43E3-A648-0FFAA4ED1817}" srcOrd="10" destOrd="0" presId="urn:microsoft.com/office/officeart/2005/8/layout/bProcess4"/>
    <dgm:cxn modelId="{D9604BEC-CB1C-4CCB-ACA9-DF9A368C007D}" type="presParOf" srcId="{BC656972-F6FB-43E3-A648-0FFAA4ED1817}" destId="{DA517117-94D1-4397-8864-6E6A30BADD53}" srcOrd="0" destOrd="0" presId="urn:microsoft.com/office/officeart/2005/8/layout/bProcess4"/>
    <dgm:cxn modelId="{3A9BFA5E-0BD5-4638-A68F-52E5431B009A}" type="presParOf" srcId="{BC656972-F6FB-43E3-A648-0FFAA4ED1817}" destId="{52C22C84-6FBC-4800-A2EE-C8D29FCDD8A6}" srcOrd="1" destOrd="0" presId="urn:microsoft.com/office/officeart/2005/8/layout/bProcess4"/>
    <dgm:cxn modelId="{D7DC6E23-75E4-400B-86AA-59533151953F}" type="presParOf" srcId="{86114F77-E210-451F-A6B5-64141D803057}" destId="{5F1E3133-0768-41B5-87C5-21CA2D20E8CE}" srcOrd="11" destOrd="0" presId="urn:microsoft.com/office/officeart/2005/8/layout/bProcess4"/>
    <dgm:cxn modelId="{E11B28BA-9D1E-4627-9D63-BCCFD8F9C5B1}" type="presParOf" srcId="{86114F77-E210-451F-A6B5-64141D803057}" destId="{1F8A47ED-2A98-497A-95C3-9D2F9552D619}" srcOrd="12" destOrd="0" presId="urn:microsoft.com/office/officeart/2005/8/layout/bProcess4"/>
    <dgm:cxn modelId="{31EE6704-7EA0-40F4-A5B3-9DCC4F22649D}" type="presParOf" srcId="{1F8A47ED-2A98-497A-95C3-9D2F9552D619}" destId="{8DAB6357-99C9-48F6-BFB8-B16BC7DC989C}" srcOrd="0" destOrd="0" presId="urn:microsoft.com/office/officeart/2005/8/layout/bProcess4"/>
    <dgm:cxn modelId="{DCF78058-0867-4753-867A-E6894C97775F}" type="presParOf" srcId="{1F8A47ED-2A98-497A-95C3-9D2F9552D619}" destId="{CA172CDB-8A43-4370-AF8A-C4F8B4AC549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E6A21C-FCED-4253-BE84-A241D401C448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F4CCE9F-97FA-4542-A32E-9D8A3A21DB08}">
      <dgm:prSet phldrT="[Текст]"/>
      <dgm:spPr/>
      <dgm:t>
        <a:bodyPr/>
        <a:lstStyle/>
        <a:p>
          <a:r>
            <a:rPr lang="uk-UA" b="1" dirty="0"/>
            <a:t>за характером перебігу</a:t>
          </a:r>
          <a:endParaRPr lang="ru-RU" dirty="0"/>
        </a:p>
      </dgm:t>
    </dgm:pt>
    <dgm:pt modelId="{8049270F-25D0-407F-A381-5E5B61E47113}" type="parTrans" cxnId="{EF414C95-DFA8-4C1F-BF84-8A89D9A2F0D5}">
      <dgm:prSet/>
      <dgm:spPr/>
      <dgm:t>
        <a:bodyPr/>
        <a:lstStyle/>
        <a:p>
          <a:endParaRPr lang="ru-RU"/>
        </a:p>
      </dgm:t>
    </dgm:pt>
    <dgm:pt modelId="{72CFA79B-7444-4CC9-AB81-F325EBA0BFC5}" type="sibTrans" cxnId="{EF414C95-DFA8-4C1F-BF84-8A89D9A2F0D5}">
      <dgm:prSet/>
      <dgm:spPr/>
      <dgm:t>
        <a:bodyPr/>
        <a:lstStyle/>
        <a:p>
          <a:endParaRPr lang="ru-RU"/>
        </a:p>
      </dgm:t>
    </dgm:pt>
    <dgm:pt modelId="{3C9F7A5F-9084-485B-9450-FFB00196AB0B}">
      <dgm:prSet phldrT="[Текст]"/>
      <dgm:spPr/>
      <dgm:t>
        <a:bodyPr/>
        <a:lstStyle/>
        <a:p>
          <a:r>
            <a:rPr lang="uk-UA" b="0" dirty="0"/>
            <a:t>відкриті</a:t>
          </a:r>
          <a:endParaRPr lang="ru-RU" b="0" dirty="0"/>
        </a:p>
      </dgm:t>
    </dgm:pt>
    <dgm:pt modelId="{8B4D2DB5-8700-4CC4-8C49-842476E65589}" type="parTrans" cxnId="{623B04FC-EE5D-496F-A95B-D2D11C1FA519}">
      <dgm:prSet/>
      <dgm:spPr/>
      <dgm:t>
        <a:bodyPr/>
        <a:lstStyle/>
        <a:p>
          <a:endParaRPr lang="ru-RU"/>
        </a:p>
      </dgm:t>
    </dgm:pt>
    <dgm:pt modelId="{34404E88-4198-4D1F-B6FC-4B171EF540FE}" type="sibTrans" cxnId="{623B04FC-EE5D-496F-A95B-D2D11C1FA519}">
      <dgm:prSet/>
      <dgm:spPr/>
      <dgm:t>
        <a:bodyPr/>
        <a:lstStyle/>
        <a:p>
          <a:endParaRPr lang="ru-RU"/>
        </a:p>
      </dgm:t>
    </dgm:pt>
    <dgm:pt modelId="{515DAFC4-AF62-4B46-8E21-9897501B7F40}">
      <dgm:prSet phldrT="[Текст]"/>
      <dgm:spPr/>
      <dgm:t>
        <a:bodyPr/>
        <a:lstStyle/>
        <a:p>
          <a:r>
            <a:rPr lang="uk-UA" dirty="0"/>
            <a:t>з</a:t>
          </a:r>
          <a:r>
            <a:rPr lang="ru-RU" dirty="0"/>
            <a:t>а </a:t>
          </a:r>
          <a:r>
            <a:rPr lang="ru-RU" dirty="0" err="1"/>
            <a:t>інтенсивністю</a:t>
          </a:r>
          <a:r>
            <a:rPr lang="ru-RU" dirty="0"/>
            <a:t> </a:t>
          </a:r>
          <a:r>
            <a:rPr lang="ru-RU" dirty="0" err="1"/>
            <a:t>проявів</a:t>
          </a:r>
          <a:endParaRPr lang="ru-RU" dirty="0"/>
        </a:p>
      </dgm:t>
    </dgm:pt>
    <dgm:pt modelId="{F08F7D7A-D762-42ED-ACA0-4527B4BEDF64}" type="parTrans" cxnId="{49661C50-70D9-42D1-9B49-12A9B83010CA}">
      <dgm:prSet/>
      <dgm:spPr/>
      <dgm:t>
        <a:bodyPr/>
        <a:lstStyle/>
        <a:p>
          <a:endParaRPr lang="ru-RU"/>
        </a:p>
      </dgm:t>
    </dgm:pt>
    <dgm:pt modelId="{D5B3175A-82BA-4F8F-A577-F07784EC0599}" type="sibTrans" cxnId="{49661C50-70D9-42D1-9B49-12A9B83010CA}">
      <dgm:prSet/>
      <dgm:spPr/>
      <dgm:t>
        <a:bodyPr/>
        <a:lstStyle/>
        <a:p>
          <a:endParaRPr lang="ru-RU"/>
        </a:p>
      </dgm:t>
    </dgm:pt>
    <dgm:pt modelId="{E150FEA1-BC45-4F43-8926-DD2C6B625DFC}">
      <dgm:prSet phldrT="[Текст]"/>
      <dgm:spPr/>
      <dgm:t>
        <a:bodyPr/>
        <a:lstStyle/>
        <a:p>
          <a:r>
            <a:rPr lang="ru-RU" dirty="0" err="1"/>
            <a:t>швидкоплинні</a:t>
          </a:r>
          <a:endParaRPr lang="ru-RU" dirty="0"/>
        </a:p>
      </dgm:t>
    </dgm:pt>
    <dgm:pt modelId="{975BC11B-0088-491A-BF8D-93419B152A0F}" type="parTrans" cxnId="{B3C2550F-65C1-4224-8139-431CE662BED7}">
      <dgm:prSet/>
      <dgm:spPr/>
      <dgm:t>
        <a:bodyPr/>
        <a:lstStyle/>
        <a:p>
          <a:endParaRPr lang="ru-RU"/>
        </a:p>
      </dgm:t>
    </dgm:pt>
    <dgm:pt modelId="{F659C82E-49B8-460F-9DBF-D425DFA4B444}" type="sibTrans" cxnId="{B3C2550F-65C1-4224-8139-431CE662BED7}">
      <dgm:prSet/>
      <dgm:spPr/>
      <dgm:t>
        <a:bodyPr/>
        <a:lstStyle/>
        <a:p>
          <a:endParaRPr lang="ru-RU"/>
        </a:p>
      </dgm:t>
    </dgm:pt>
    <dgm:pt modelId="{71FE4C1A-738B-40F1-BE57-710AA5DD9E6E}">
      <dgm:prSet phldrT="[Текст]"/>
      <dgm:spPr/>
      <dgm:t>
        <a:bodyPr/>
        <a:lstStyle/>
        <a:p>
          <a:r>
            <a:rPr lang="ru-RU" dirty="0" err="1"/>
            <a:t>ті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протікають</a:t>
          </a:r>
          <a:r>
            <a:rPr lang="ru-RU" dirty="0"/>
            <a:t> </a:t>
          </a:r>
          <a:r>
            <a:rPr lang="ru-RU" dirty="0" err="1"/>
            <a:t>в'яло</a:t>
          </a:r>
          <a:endParaRPr lang="ru-RU" dirty="0"/>
        </a:p>
      </dgm:t>
    </dgm:pt>
    <dgm:pt modelId="{08EAC904-9E5D-41E7-8C41-EB0922F1E15F}" type="parTrans" cxnId="{6FDDDA49-AAA5-4504-95FC-C5107F82BE30}">
      <dgm:prSet/>
      <dgm:spPr/>
      <dgm:t>
        <a:bodyPr/>
        <a:lstStyle/>
        <a:p>
          <a:endParaRPr lang="ru-RU"/>
        </a:p>
      </dgm:t>
    </dgm:pt>
    <dgm:pt modelId="{58212057-CA56-44A4-B0EA-603138C059F6}" type="sibTrans" cxnId="{6FDDDA49-AAA5-4504-95FC-C5107F82BE30}">
      <dgm:prSet/>
      <dgm:spPr/>
      <dgm:t>
        <a:bodyPr/>
        <a:lstStyle/>
        <a:p>
          <a:endParaRPr lang="ru-RU"/>
        </a:p>
      </dgm:t>
    </dgm:pt>
    <dgm:pt modelId="{DEF25106-968F-4D3B-86AC-A8ED1C37B340}">
      <dgm:prSet phldrT="[Текст]"/>
      <dgm:spPr/>
      <dgm:t>
        <a:bodyPr/>
        <a:lstStyle/>
        <a:p>
          <a:r>
            <a:rPr lang="ru-RU" dirty="0"/>
            <a:t>за масштабами </a:t>
          </a:r>
          <a:r>
            <a:rPr lang="ru-RU" dirty="0" err="1"/>
            <a:t>прояву</a:t>
          </a:r>
          <a:endParaRPr lang="ru-RU" dirty="0"/>
        </a:p>
      </dgm:t>
    </dgm:pt>
    <dgm:pt modelId="{75E217E3-9644-4D31-8E44-C2C4309347FF}" type="parTrans" cxnId="{ADF53B07-81D1-4D8D-9940-A43A12BF2342}">
      <dgm:prSet/>
      <dgm:spPr/>
      <dgm:t>
        <a:bodyPr/>
        <a:lstStyle/>
        <a:p>
          <a:endParaRPr lang="ru-RU"/>
        </a:p>
      </dgm:t>
    </dgm:pt>
    <dgm:pt modelId="{7C8AB85C-50D4-40BD-AD2D-EE6148241D74}" type="sibTrans" cxnId="{ADF53B07-81D1-4D8D-9940-A43A12BF2342}">
      <dgm:prSet/>
      <dgm:spPr/>
      <dgm:t>
        <a:bodyPr/>
        <a:lstStyle/>
        <a:p>
          <a:endParaRPr lang="ru-RU"/>
        </a:p>
      </dgm:t>
    </dgm:pt>
    <dgm:pt modelId="{BEDDB4DE-30C5-48F3-8C62-B1C48C810EAA}">
      <dgm:prSet phldrT="[Текст]" custT="1"/>
      <dgm:spPr/>
      <dgm:t>
        <a:bodyPr/>
        <a:lstStyle/>
        <a:p>
          <a:r>
            <a:rPr lang="ru-RU" sz="1800" dirty="0" err="1"/>
            <a:t>локальні</a:t>
          </a:r>
          <a:endParaRPr lang="ru-RU" sz="1800" dirty="0"/>
        </a:p>
      </dgm:t>
    </dgm:pt>
    <dgm:pt modelId="{7718902C-46AD-4B39-A0AD-2FFF54F001A0}" type="parTrans" cxnId="{C28D76B9-F88E-4B68-BB81-9DA428C424F2}">
      <dgm:prSet/>
      <dgm:spPr/>
      <dgm:t>
        <a:bodyPr/>
        <a:lstStyle/>
        <a:p>
          <a:endParaRPr lang="ru-RU"/>
        </a:p>
      </dgm:t>
    </dgm:pt>
    <dgm:pt modelId="{A46F528D-18BB-4DB8-9004-DF900105B6C1}" type="sibTrans" cxnId="{C28D76B9-F88E-4B68-BB81-9DA428C424F2}">
      <dgm:prSet/>
      <dgm:spPr/>
      <dgm:t>
        <a:bodyPr/>
        <a:lstStyle/>
        <a:p>
          <a:endParaRPr lang="ru-RU"/>
        </a:p>
      </dgm:t>
    </dgm:pt>
    <dgm:pt modelId="{AD88708E-BFF7-402A-A878-62DA190B30C7}">
      <dgm:prSet/>
      <dgm:spPr/>
      <dgm:t>
        <a:bodyPr/>
        <a:lstStyle/>
        <a:p>
          <a:r>
            <a:rPr lang="uk-UA" b="0" dirty="0"/>
            <a:t>приховані </a:t>
          </a:r>
          <a:endParaRPr lang="en-US" b="0" dirty="0"/>
        </a:p>
      </dgm:t>
    </dgm:pt>
    <dgm:pt modelId="{DED06B6F-52C3-455D-891F-5F0ABA1D77C0}" type="parTrans" cxnId="{FF306C30-4E42-4C2B-A9CA-F866AFA9A9B5}">
      <dgm:prSet/>
      <dgm:spPr/>
      <dgm:t>
        <a:bodyPr/>
        <a:lstStyle/>
        <a:p>
          <a:endParaRPr lang="ru-RU"/>
        </a:p>
      </dgm:t>
    </dgm:pt>
    <dgm:pt modelId="{D5F57AE4-F2D2-4C85-B912-FFF7936A46B7}" type="sibTrans" cxnId="{FF306C30-4E42-4C2B-A9CA-F866AFA9A9B5}">
      <dgm:prSet/>
      <dgm:spPr/>
      <dgm:t>
        <a:bodyPr/>
        <a:lstStyle/>
        <a:p>
          <a:endParaRPr lang="ru-RU"/>
        </a:p>
      </dgm:t>
    </dgm:pt>
    <dgm:pt modelId="{8A8B1DB0-05D3-454F-9178-CF8B96136916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за </a:t>
          </a:r>
          <a:r>
            <a:rPr lang="ru-RU" dirty="0" err="1">
              <a:solidFill>
                <a:schemeClr val="tx1"/>
              </a:solidFill>
            </a:rPr>
            <a:t>цілями</a:t>
          </a:r>
          <a:r>
            <a:rPr lang="ru-RU" dirty="0">
              <a:solidFill>
                <a:schemeClr val="tx1"/>
              </a:solidFill>
            </a:rPr>
            <a:t>, </a:t>
          </a:r>
          <a:r>
            <a:rPr lang="ru-RU" dirty="0" err="1">
              <a:solidFill>
                <a:schemeClr val="tx1"/>
              </a:solidFill>
            </a:rPr>
            <a:t>які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ставлять</a:t>
          </a:r>
          <a:r>
            <a:rPr lang="ru-RU" dirty="0">
              <a:solidFill>
                <a:schemeClr val="tx1"/>
              </a:solidFill>
            </a:rPr>
            <a:t> перед собою </a:t>
          </a:r>
          <a:r>
            <a:rPr lang="ru-RU" dirty="0" err="1">
              <a:solidFill>
                <a:schemeClr val="tx1"/>
              </a:solidFill>
            </a:rPr>
            <a:t>конфліктуючі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сторони</a:t>
          </a:r>
          <a:r>
            <a:rPr lang="ru-RU" dirty="0">
              <a:solidFill>
                <a:schemeClr val="tx1"/>
              </a:solidFill>
            </a:rPr>
            <a:t> у </a:t>
          </a:r>
          <a:r>
            <a:rPr lang="ru-RU" dirty="0" err="1">
              <a:solidFill>
                <a:schemeClr val="tx1"/>
              </a:solidFill>
            </a:rPr>
            <a:t>боротьбі</a:t>
          </a:r>
          <a:r>
            <a:rPr lang="ru-RU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B045DD92-0BA5-4BEB-8719-6DB68E1D6EEA}" type="parTrans" cxnId="{399B764A-74E6-4330-BA26-92ACEE0DF99D}">
      <dgm:prSet/>
      <dgm:spPr/>
      <dgm:t>
        <a:bodyPr/>
        <a:lstStyle/>
        <a:p>
          <a:endParaRPr lang="ru-RU"/>
        </a:p>
      </dgm:t>
    </dgm:pt>
    <dgm:pt modelId="{46004AB3-6B8D-4E1F-AED4-1128D1080DD2}" type="sibTrans" cxnId="{399B764A-74E6-4330-BA26-92ACEE0DF99D}">
      <dgm:prSet/>
      <dgm:spPr/>
      <dgm:t>
        <a:bodyPr/>
        <a:lstStyle/>
        <a:p>
          <a:endParaRPr lang="ru-RU"/>
        </a:p>
      </dgm:t>
    </dgm:pt>
    <dgm:pt modelId="{B5B5B8B2-9206-4C4D-B359-AF960736C1C3}">
      <dgm:prSet custT="1"/>
      <dgm:spPr/>
      <dgm:t>
        <a:bodyPr/>
        <a:lstStyle/>
        <a:p>
          <a:r>
            <a:rPr lang="ru-RU" sz="1800" dirty="0" err="1"/>
            <a:t>регіональні</a:t>
          </a:r>
          <a:endParaRPr lang="en-US" sz="1800" dirty="0"/>
        </a:p>
      </dgm:t>
    </dgm:pt>
    <dgm:pt modelId="{237F30DB-4833-433E-892C-BE97786A6D51}" type="parTrans" cxnId="{A6DB7C12-D896-4FA6-8B8A-B5E2D9AEA635}">
      <dgm:prSet/>
      <dgm:spPr/>
      <dgm:t>
        <a:bodyPr/>
        <a:lstStyle/>
        <a:p>
          <a:endParaRPr lang="ru-RU"/>
        </a:p>
      </dgm:t>
    </dgm:pt>
    <dgm:pt modelId="{BEEE195A-34F1-4270-AA6C-2614996E96CF}" type="sibTrans" cxnId="{A6DB7C12-D896-4FA6-8B8A-B5E2D9AEA635}">
      <dgm:prSet/>
      <dgm:spPr/>
      <dgm:t>
        <a:bodyPr/>
        <a:lstStyle/>
        <a:p>
          <a:endParaRPr lang="ru-RU"/>
        </a:p>
      </dgm:t>
    </dgm:pt>
    <dgm:pt modelId="{7DBFE945-73BC-4113-B4F7-CD42A66A2B96}">
      <dgm:prSet custT="1"/>
      <dgm:spPr/>
      <dgm:t>
        <a:bodyPr/>
        <a:lstStyle/>
        <a:p>
          <a:r>
            <a:rPr lang="ru-RU" sz="1800" dirty="0"/>
            <a:t> </a:t>
          </a:r>
          <a:r>
            <a:rPr lang="ru-RU" sz="1800" dirty="0" err="1"/>
            <a:t>глобальні</a:t>
          </a:r>
          <a:endParaRPr lang="en-US" sz="1800" dirty="0"/>
        </a:p>
      </dgm:t>
    </dgm:pt>
    <dgm:pt modelId="{CD800031-E927-4DE7-AFB2-1A9A51B131C2}" type="parTrans" cxnId="{8C546B53-6C4F-4DEB-89AA-DF92BAC17039}">
      <dgm:prSet/>
      <dgm:spPr/>
      <dgm:t>
        <a:bodyPr/>
        <a:lstStyle/>
        <a:p>
          <a:endParaRPr lang="ru-RU"/>
        </a:p>
      </dgm:t>
    </dgm:pt>
    <dgm:pt modelId="{67463D18-8AAE-4931-8C19-6CF0B8972E04}" type="sibTrans" cxnId="{8C546B53-6C4F-4DEB-89AA-DF92BAC17039}">
      <dgm:prSet/>
      <dgm:spPr/>
      <dgm:t>
        <a:bodyPr/>
        <a:lstStyle/>
        <a:p>
          <a:endParaRPr lang="ru-RU"/>
        </a:p>
      </dgm:t>
    </dgm:pt>
    <dgm:pt modelId="{E2C51B2C-8849-4B21-BA3A-ABB3F54EB0E1}" type="pres">
      <dgm:prSet presAssocID="{11E6A21C-FCED-4253-BE84-A241D401C4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47CC9-63D0-4C9E-9B89-40274EFE2DC3}" type="pres">
      <dgm:prSet presAssocID="{BF4CCE9F-97FA-4542-A32E-9D8A3A21DB08}" presName="linNode" presStyleCnt="0"/>
      <dgm:spPr/>
    </dgm:pt>
    <dgm:pt modelId="{D6D2CE17-749C-44CC-981A-79ABD8E4BA43}" type="pres">
      <dgm:prSet presAssocID="{BF4CCE9F-97FA-4542-A32E-9D8A3A21DB0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E40C8-7D92-4D2B-A444-B7C41A5A09F6}" type="pres">
      <dgm:prSet presAssocID="{BF4CCE9F-97FA-4542-A32E-9D8A3A21DB0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C760D-0B22-477E-BDF3-1BD0123EF32E}" type="pres">
      <dgm:prSet presAssocID="{72CFA79B-7444-4CC9-AB81-F325EBA0BFC5}" presName="sp" presStyleCnt="0"/>
      <dgm:spPr/>
    </dgm:pt>
    <dgm:pt modelId="{0DB683F5-9198-4EAF-A7E5-0477ABAB9D1C}" type="pres">
      <dgm:prSet presAssocID="{515DAFC4-AF62-4B46-8E21-9897501B7F40}" presName="linNode" presStyleCnt="0"/>
      <dgm:spPr/>
    </dgm:pt>
    <dgm:pt modelId="{8E3A9D57-2C0B-4662-A80F-EECBD20637D1}" type="pres">
      <dgm:prSet presAssocID="{515DAFC4-AF62-4B46-8E21-9897501B7F40}" presName="parentText" presStyleLbl="node1" presStyleIdx="1" presStyleCnt="4" custLinFactNeighborX="173" custLinFactNeighborY="-2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ADD68-C2B5-4C74-B406-9519DB74406F}" type="pres">
      <dgm:prSet presAssocID="{515DAFC4-AF62-4B46-8E21-9897501B7F40}" presName="descendantText" presStyleLbl="alignAccFollowNode1" presStyleIdx="1" presStyleCnt="3" custLinFactNeighborX="-433" custLinFactNeighborY="-3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4F7EA-146C-4524-B39C-BA99159C7E7C}" type="pres">
      <dgm:prSet presAssocID="{D5B3175A-82BA-4F8F-A577-F07784EC0599}" presName="sp" presStyleCnt="0"/>
      <dgm:spPr/>
    </dgm:pt>
    <dgm:pt modelId="{09B9373D-7D2B-4959-B468-A6BACF27C40F}" type="pres">
      <dgm:prSet presAssocID="{DEF25106-968F-4D3B-86AC-A8ED1C37B340}" presName="linNode" presStyleCnt="0"/>
      <dgm:spPr/>
    </dgm:pt>
    <dgm:pt modelId="{C1D124E6-EEE0-47F9-8CB4-F1C00BCF5B1B}" type="pres">
      <dgm:prSet presAssocID="{DEF25106-968F-4D3B-86AC-A8ED1C37B340}" presName="parentText" presStyleLbl="node1" presStyleIdx="2" presStyleCnt="4" custScaleY="1160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B8EFB-A1CC-4041-810C-7E0E653DA712}" type="pres">
      <dgm:prSet presAssocID="{DEF25106-968F-4D3B-86AC-A8ED1C37B340}" presName="descendantText" presStyleLbl="alignAccFollowNode1" presStyleIdx="2" presStyleCnt="3" custScaleY="132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A38F2-8047-475A-BBAC-7982F5B5336B}" type="pres">
      <dgm:prSet presAssocID="{7C8AB85C-50D4-40BD-AD2D-EE6148241D74}" presName="sp" presStyleCnt="0"/>
      <dgm:spPr/>
    </dgm:pt>
    <dgm:pt modelId="{C62D4D39-EC9F-43FC-806D-A8BC02AEDE0B}" type="pres">
      <dgm:prSet presAssocID="{8A8B1DB0-05D3-454F-9178-CF8B96136916}" presName="linNode" presStyleCnt="0"/>
      <dgm:spPr/>
    </dgm:pt>
    <dgm:pt modelId="{7EC69C94-41D2-4A4D-AA40-1B48550072B6}" type="pres">
      <dgm:prSet presAssocID="{8A8B1DB0-05D3-454F-9178-CF8B96136916}" presName="parentText" presStyleLbl="node1" presStyleIdx="3" presStyleCnt="4" custScaleY="2235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61B7F3-82F9-45B1-9251-315082DDB0C6}" type="presOf" srcId="{BEDDB4DE-30C5-48F3-8C62-B1C48C810EAA}" destId="{4C3B8EFB-A1CC-4041-810C-7E0E653DA712}" srcOrd="0" destOrd="0" presId="urn:microsoft.com/office/officeart/2005/8/layout/vList5"/>
    <dgm:cxn modelId="{ADF53B07-81D1-4D8D-9940-A43A12BF2342}" srcId="{11E6A21C-FCED-4253-BE84-A241D401C448}" destId="{DEF25106-968F-4D3B-86AC-A8ED1C37B340}" srcOrd="2" destOrd="0" parTransId="{75E217E3-9644-4D31-8E44-C2C4309347FF}" sibTransId="{7C8AB85C-50D4-40BD-AD2D-EE6148241D74}"/>
    <dgm:cxn modelId="{399B764A-74E6-4330-BA26-92ACEE0DF99D}" srcId="{11E6A21C-FCED-4253-BE84-A241D401C448}" destId="{8A8B1DB0-05D3-454F-9178-CF8B96136916}" srcOrd="3" destOrd="0" parTransId="{B045DD92-0BA5-4BEB-8719-6DB68E1D6EEA}" sibTransId="{46004AB3-6B8D-4E1F-AED4-1128D1080DD2}"/>
    <dgm:cxn modelId="{FF306C30-4E42-4C2B-A9CA-F866AFA9A9B5}" srcId="{BF4CCE9F-97FA-4542-A32E-9D8A3A21DB08}" destId="{AD88708E-BFF7-402A-A878-62DA190B30C7}" srcOrd="1" destOrd="0" parTransId="{DED06B6F-52C3-455D-891F-5F0ABA1D77C0}" sibTransId="{D5F57AE4-F2D2-4C85-B912-FFF7936A46B7}"/>
    <dgm:cxn modelId="{A6DB7C12-D896-4FA6-8B8A-B5E2D9AEA635}" srcId="{DEF25106-968F-4D3B-86AC-A8ED1C37B340}" destId="{B5B5B8B2-9206-4C4D-B359-AF960736C1C3}" srcOrd="1" destOrd="0" parTransId="{237F30DB-4833-433E-892C-BE97786A6D51}" sibTransId="{BEEE195A-34F1-4270-AA6C-2614996E96CF}"/>
    <dgm:cxn modelId="{B3C2550F-65C1-4224-8139-431CE662BED7}" srcId="{515DAFC4-AF62-4B46-8E21-9897501B7F40}" destId="{E150FEA1-BC45-4F43-8926-DD2C6B625DFC}" srcOrd="0" destOrd="0" parTransId="{975BC11B-0088-491A-BF8D-93419B152A0F}" sibTransId="{F659C82E-49B8-460F-9DBF-D425DFA4B444}"/>
    <dgm:cxn modelId="{FA67F596-59B9-49AA-B053-6C4A49E96819}" type="presOf" srcId="{7DBFE945-73BC-4113-B4F7-CD42A66A2B96}" destId="{4C3B8EFB-A1CC-4041-810C-7E0E653DA712}" srcOrd="0" destOrd="2" presId="urn:microsoft.com/office/officeart/2005/8/layout/vList5"/>
    <dgm:cxn modelId="{F9454CF3-DA32-413B-906F-0AF6D4FB9165}" type="presOf" srcId="{11E6A21C-FCED-4253-BE84-A241D401C448}" destId="{E2C51B2C-8849-4B21-BA3A-ABB3F54EB0E1}" srcOrd="0" destOrd="0" presId="urn:microsoft.com/office/officeart/2005/8/layout/vList5"/>
    <dgm:cxn modelId="{D74A2227-6597-4A99-92DA-1DD9292C4FFB}" type="presOf" srcId="{DEF25106-968F-4D3B-86AC-A8ED1C37B340}" destId="{C1D124E6-EEE0-47F9-8CB4-F1C00BCF5B1B}" srcOrd="0" destOrd="0" presId="urn:microsoft.com/office/officeart/2005/8/layout/vList5"/>
    <dgm:cxn modelId="{8DAF7F88-E35D-4554-9F47-3480244ADD7B}" type="presOf" srcId="{E150FEA1-BC45-4F43-8926-DD2C6B625DFC}" destId="{375ADD68-C2B5-4C74-B406-9519DB74406F}" srcOrd="0" destOrd="0" presId="urn:microsoft.com/office/officeart/2005/8/layout/vList5"/>
    <dgm:cxn modelId="{F9849A70-C992-4271-9673-693F4C873A42}" type="presOf" srcId="{8A8B1DB0-05D3-454F-9178-CF8B96136916}" destId="{7EC69C94-41D2-4A4D-AA40-1B48550072B6}" srcOrd="0" destOrd="0" presId="urn:microsoft.com/office/officeart/2005/8/layout/vList5"/>
    <dgm:cxn modelId="{6FDDDA49-AAA5-4504-95FC-C5107F82BE30}" srcId="{515DAFC4-AF62-4B46-8E21-9897501B7F40}" destId="{71FE4C1A-738B-40F1-BE57-710AA5DD9E6E}" srcOrd="1" destOrd="0" parTransId="{08EAC904-9E5D-41E7-8C41-EB0922F1E15F}" sibTransId="{58212057-CA56-44A4-B0EA-603138C059F6}"/>
    <dgm:cxn modelId="{49661C50-70D9-42D1-9B49-12A9B83010CA}" srcId="{11E6A21C-FCED-4253-BE84-A241D401C448}" destId="{515DAFC4-AF62-4B46-8E21-9897501B7F40}" srcOrd="1" destOrd="0" parTransId="{F08F7D7A-D762-42ED-ACA0-4527B4BEDF64}" sibTransId="{D5B3175A-82BA-4F8F-A577-F07784EC0599}"/>
    <dgm:cxn modelId="{EF414C95-DFA8-4C1F-BF84-8A89D9A2F0D5}" srcId="{11E6A21C-FCED-4253-BE84-A241D401C448}" destId="{BF4CCE9F-97FA-4542-A32E-9D8A3A21DB08}" srcOrd="0" destOrd="0" parTransId="{8049270F-25D0-407F-A381-5E5B61E47113}" sibTransId="{72CFA79B-7444-4CC9-AB81-F325EBA0BFC5}"/>
    <dgm:cxn modelId="{38E9B172-1A4A-4BF0-A816-54DD1B36EF78}" type="presOf" srcId="{71FE4C1A-738B-40F1-BE57-710AA5DD9E6E}" destId="{375ADD68-C2B5-4C74-B406-9519DB74406F}" srcOrd="0" destOrd="1" presId="urn:microsoft.com/office/officeart/2005/8/layout/vList5"/>
    <dgm:cxn modelId="{76BD9F3F-9D17-415B-97A2-C6D751E790DF}" type="presOf" srcId="{AD88708E-BFF7-402A-A878-62DA190B30C7}" destId="{155E40C8-7D92-4D2B-A444-B7C41A5A09F6}" srcOrd="0" destOrd="1" presId="urn:microsoft.com/office/officeart/2005/8/layout/vList5"/>
    <dgm:cxn modelId="{38338772-21B5-48BD-BB2E-C414D7B5D866}" type="presOf" srcId="{B5B5B8B2-9206-4C4D-B359-AF960736C1C3}" destId="{4C3B8EFB-A1CC-4041-810C-7E0E653DA712}" srcOrd="0" destOrd="1" presId="urn:microsoft.com/office/officeart/2005/8/layout/vList5"/>
    <dgm:cxn modelId="{8C546B53-6C4F-4DEB-89AA-DF92BAC17039}" srcId="{DEF25106-968F-4D3B-86AC-A8ED1C37B340}" destId="{7DBFE945-73BC-4113-B4F7-CD42A66A2B96}" srcOrd="2" destOrd="0" parTransId="{CD800031-E927-4DE7-AFB2-1A9A51B131C2}" sibTransId="{67463D18-8AAE-4931-8C19-6CF0B8972E04}"/>
    <dgm:cxn modelId="{E476B59C-FB26-4974-9234-D2D0F5E88AF8}" type="presOf" srcId="{515DAFC4-AF62-4B46-8E21-9897501B7F40}" destId="{8E3A9D57-2C0B-4662-A80F-EECBD20637D1}" srcOrd="0" destOrd="0" presId="urn:microsoft.com/office/officeart/2005/8/layout/vList5"/>
    <dgm:cxn modelId="{76561AD4-D347-4887-98C3-1BB4F5EF5B0C}" type="presOf" srcId="{BF4CCE9F-97FA-4542-A32E-9D8A3A21DB08}" destId="{D6D2CE17-749C-44CC-981A-79ABD8E4BA43}" srcOrd="0" destOrd="0" presId="urn:microsoft.com/office/officeart/2005/8/layout/vList5"/>
    <dgm:cxn modelId="{C79FBAF4-9400-469F-9399-5FDEB8E4C832}" type="presOf" srcId="{3C9F7A5F-9084-485B-9450-FFB00196AB0B}" destId="{155E40C8-7D92-4D2B-A444-B7C41A5A09F6}" srcOrd="0" destOrd="0" presId="urn:microsoft.com/office/officeart/2005/8/layout/vList5"/>
    <dgm:cxn modelId="{C28D76B9-F88E-4B68-BB81-9DA428C424F2}" srcId="{DEF25106-968F-4D3B-86AC-A8ED1C37B340}" destId="{BEDDB4DE-30C5-48F3-8C62-B1C48C810EAA}" srcOrd="0" destOrd="0" parTransId="{7718902C-46AD-4B39-A0AD-2FFF54F001A0}" sibTransId="{A46F528D-18BB-4DB8-9004-DF900105B6C1}"/>
    <dgm:cxn modelId="{623B04FC-EE5D-496F-A95B-D2D11C1FA519}" srcId="{BF4CCE9F-97FA-4542-A32E-9D8A3A21DB08}" destId="{3C9F7A5F-9084-485B-9450-FFB00196AB0B}" srcOrd="0" destOrd="0" parTransId="{8B4D2DB5-8700-4CC4-8C49-842476E65589}" sibTransId="{34404E88-4198-4D1F-B6FC-4B171EF540FE}"/>
    <dgm:cxn modelId="{19DD5BFC-14BA-4CA7-8E64-22A18EFD84A4}" type="presParOf" srcId="{E2C51B2C-8849-4B21-BA3A-ABB3F54EB0E1}" destId="{8F947CC9-63D0-4C9E-9B89-40274EFE2DC3}" srcOrd="0" destOrd="0" presId="urn:microsoft.com/office/officeart/2005/8/layout/vList5"/>
    <dgm:cxn modelId="{0FA9677A-7737-4CB3-9F23-1001FDDB8085}" type="presParOf" srcId="{8F947CC9-63D0-4C9E-9B89-40274EFE2DC3}" destId="{D6D2CE17-749C-44CC-981A-79ABD8E4BA43}" srcOrd="0" destOrd="0" presId="urn:microsoft.com/office/officeart/2005/8/layout/vList5"/>
    <dgm:cxn modelId="{AF094896-6E68-48DB-AC21-237F8FB215AE}" type="presParOf" srcId="{8F947CC9-63D0-4C9E-9B89-40274EFE2DC3}" destId="{155E40C8-7D92-4D2B-A444-B7C41A5A09F6}" srcOrd="1" destOrd="0" presId="urn:microsoft.com/office/officeart/2005/8/layout/vList5"/>
    <dgm:cxn modelId="{101638F1-521D-4730-9C92-90CC4CECCB3B}" type="presParOf" srcId="{E2C51B2C-8849-4B21-BA3A-ABB3F54EB0E1}" destId="{B3FC760D-0B22-477E-BDF3-1BD0123EF32E}" srcOrd="1" destOrd="0" presId="urn:microsoft.com/office/officeart/2005/8/layout/vList5"/>
    <dgm:cxn modelId="{E3FAA130-D272-45FB-8D43-16F7A6CC05D9}" type="presParOf" srcId="{E2C51B2C-8849-4B21-BA3A-ABB3F54EB0E1}" destId="{0DB683F5-9198-4EAF-A7E5-0477ABAB9D1C}" srcOrd="2" destOrd="0" presId="urn:microsoft.com/office/officeart/2005/8/layout/vList5"/>
    <dgm:cxn modelId="{AFC5D2D7-C710-4445-A934-DA001A1985AE}" type="presParOf" srcId="{0DB683F5-9198-4EAF-A7E5-0477ABAB9D1C}" destId="{8E3A9D57-2C0B-4662-A80F-EECBD20637D1}" srcOrd="0" destOrd="0" presId="urn:microsoft.com/office/officeart/2005/8/layout/vList5"/>
    <dgm:cxn modelId="{4759E167-E1EE-4CB1-8B7F-9BAE90FFAD81}" type="presParOf" srcId="{0DB683F5-9198-4EAF-A7E5-0477ABAB9D1C}" destId="{375ADD68-C2B5-4C74-B406-9519DB74406F}" srcOrd="1" destOrd="0" presId="urn:microsoft.com/office/officeart/2005/8/layout/vList5"/>
    <dgm:cxn modelId="{27EA697F-BE22-4FCC-8230-DFA70349777C}" type="presParOf" srcId="{E2C51B2C-8849-4B21-BA3A-ABB3F54EB0E1}" destId="{68C4F7EA-146C-4524-B39C-BA99159C7E7C}" srcOrd="3" destOrd="0" presId="urn:microsoft.com/office/officeart/2005/8/layout/vList5"/>
    <dgm:cxn modelId="{B8350B99-DEFB-4BBD-A20A-08D15829D90E}" type="presParOf" srcId="{E2C51B2C-8849-4B21-BA3A-ABB3F54EB0E1}" destId="{09B9373D-7D2B-4959-B468-A6BACF27C40F}" srcOrd="4" destOrd="0" presId="urn:microsoft.com/office/officeart/2005/8/layout/vList5"/>
    <dgm:cxn modelId="{B715C0ED-9405-4EA6-9E8E-A2A36AF1D466}" type="presParOf" srcId="{09B9373D-7D2B-4959-B468-A6BACF27C40F}" destId="{C1D124E6-EEE0-47F9-8CB4-F1C00BCF5B1B}" srcOrd="0" destOrd="0" presId="urn:microsoft.com/office/officeart/2005/8/layout/vList5"/>
    <dgm:cxn modelId="{D102F2E9-33F3-4B95-A36A-1F1E35BEE9DC}" type="presParOf" srcId="{09B9373D-7D2B-4959-B468-A6BACF27C40F}" destId="{4C3B8EFB-A1CC-4041-810C-7E0E653DA712}" srcOrd="1" destOrd="0" presId="urn:microsoft.com/office/officeart/2005/8/layout/vList5"/>
    <dgm:cxn modelId="{1D037EE8-C21D-4DFF-8D88-5F35847E4DF7}" type="presParOf" srcId="{E2C51B2C-8849-4B21-BA3A-ABB3F54EB0E1}" destId="{4E1A38F2-8047-475A-BBAC-7982F5B5336B}" srcOrd="5" destOrd="0" presId="urn:microsoft.com/office/officeart/2005/8/layout/vList5"/>
    <dgm:cxn modelId="{F611CE89-17D3-46BC-9146-79E1785D1D83}" type="presParOf" srcId="{E2C51B2C-8849-4B21-BA3A-ABB3F54EB0E1}" destId="{C62D4D39-EC9F-43FC-806D-A8BC02AEDE0B}" srcOrd="6" destOrd="0" presId="urn:microsoft.com/office/officeart/2005/8/layout/vList5"/>
    <dgm:cxn modelId="{4FC71D28-CCD3-469B-B755-C1505296D5C7}" type="presParOf" srcId="{C62D4D39-EC9F-43FC-806D-A8BC02AEDE0B}" destId="{7EC69C94-41D2-4A4D-AA40-1B48550072B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6F0BA2-B227-4773-87A7-0B450A2F24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FBCD2-0604-4950-8B76-A857D4772B2C}">
      <dgm:prSet phldrT="[Текст]"/>
      <dgm:spPr/>
      <dgm:t>
        <a:bodyPr/>
        <a:lstStyle/>
        <a:p>
          <a:r>
            <a:rPr lang="ru-RU" dirty="0" err="1"/>
            <a:t>Етнічна</a:t>
          </a:r>
          <a:r>
            <a:rPr lang="ru-RU" dirty="0"/>
            <a:t> та </a:t>
          </a:r>
          <a:r>
            <a:rPr lang="ru-RU" dirty="0" err="1"/>
            <a:t>національна</a:t>
          </a:r>
          <a:r>
            <a:rPr lang="ru-RU" dirty="0"/>
            <a:t> </a:t>
          </a:r>
          <a:r>
            <a:rPr lang="ru-RU" dirty="0" err="1"/>
            <a:t>упередженість</a:t>
          </a:r>
          <a:r>
            <a:rPr lang="ru-RU" dirty="0"/>
            <a:t> </a:t>
          </a:r>
        </a:p>
      </dgm:t>
    </dgm:pt>
    <dgm:pt modelId="{DD2AA90B-5CDD-4DCF-A64E-2C404799CC74}" type="parTrans" cxnId="{D16FCCB0-A2A6-4555-AE9D-81880C4EA0A7}">
      <dgm:prSet/>
      <dgm:spPr/>
      <dgm:t>
        <a:bodyPr/>
        <a:lstStyle/>
        <a:p>
          <a:endParaRPr lang="ru-RU"/>
        </a:p>
      </dgm:t>
    </dgm:pt>
    <dgm:pt modelId="{3A6CFF70-80B9-481B-9546-7BB7E0A6E328}" type="sibTrans" cxnId="{D16FCCB0-A2A6-4555-AE9D-81880C4EA0A7}">
      <dgm:prSet/>
      <dgm:spPr/>
      <dgm:t>
        <a:bodyPr/>
        <a:lstStyle/>
        <a:p>
          <a:endParaRPr lang="ru-RU"/>
        </a:p>
      </dgm:t>
    </dgm:pt>
    <dgm:pt modelId="{7556D9FF-C210-4237-B76F-9BD292BD45EE}">
      <dgm:prSet phldrT="[Текст]"/>
      <dgm:spPr/>
      <dgm:t>
        <a:bodyPr/>
        <a:lstStyle/>
        <a:p>
          <a:r>
            <a:rPr lang="ru-RU" dirty="0" err="1"/>
            <a:t>це</a:t>
          </a:r>
          <a:r>
            <a:rPr lang="ru-RU" dirty="0"/>
            <a:t> установка </a:t>
          </a:r>
          <a:r>
            <a:rPr lang="ru-RU" dirty="0" err="1"/>
            <a:t>упередженого</a:t>
          </a:r>
          <a:r>
            <a:rPr lang="ru-RU" dirty="0"/>
            <a:t> </a:t>
          </a:r>
          <a:r>
            <a:rPr lang="ru-RU" dirty="0" err="1"/>
            <a:t>чи</a:t>
          </a:r>
          <a:r>
            <a:rPr lang="ru-RU" dirty="0"/>
            <a:t> </a:t>
          </a:r>
          <a:r>
            <a:rPr lang="ru-RU" dirty="0" err="1"/>
            <a:t>ворожого</a:t>
          </a:r>
          <a:r>
            <a:rPr lang="ru-RU" dirty="0"/>
            <a:t> </a:t>
          </a:r>
          <a:r>
            <a:rPr lang="ru-RU" dirty="0" err="1" smtClean="0"/>
            <a:t>ставлення</a:t>
          </a:r>
          <a:r>
            <a:rPr lang="ru-RU" dirty="0" smtClean="0"/>
            <a:t> до </a:t>
          </a:r>
          <a:r>
            <a:rPr lang="ru-RU" dirty="0" err="1"/>
            <a:t>представників</a:t>
          </a:r>
          <a:r>
            <a:rPr lang="ru-RU" dirty="0"/>
            <a:t> </a:t>
          </a:r>
          <a:r>
            <a:rPr lang="ru-RU" dirty="0" err="1"/>
            <a:t>певних</a:t>
          </a:r>
          <a:r>
            <a:rPr lang="ru-RU" dirty="0"/>
            <a:t> </a:t>
          </a:r>
          <a:r>
            <a:rPr lang="ru-RU" dirty="0" err="1"/>
            <a:t>етнічних</a:t>
          </a:r>
          <a:r>
            <a:rPr lang="ru-RU" dirty="0"/>
            <a:t> </a:t>
          </a:r>
          <a:r>
            <a:rPr lang="ru-RU" dirty="0" err="1"/>
            <a:t>груп</a:t>
          </a:r>
          <a:r>
            <a:rPr lang="ru-RU" dirty="0"/>
            <a:t>, будь-</a:t>
          </a:r>
          <a:r>
            <a:rPr lang="ru-RU" dirty="0" err="1"/>
            <a:t>яких</a:t>
          </a:r>
          <a:r>
            <a:rPr lang="ru-RU" dirty="0"/>
            <a:t> </a:t>
          </a:r>
          <a:r>
            <a:rPr lang="ru-RU" dirty="0" err="1"/>
            <a:t>фактів</a:t>
          </a:r>
          <a:r>
            <a:rPr lang="ru-RU" dirty="0"/>
            <a:t> </a:t>
          </a:r>
          <a:r>
            <a:rPr lang="ru-RU" dirty="0" err="1"/>
            <a:t>дійсності</a:t>
          </a:r>
          <a:r>
            <a:rPr lang="ru-RU" dirty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пов'язані</a:t>
          </a:r>
          <a:r>
            <a:rPr lang="ru-RU" dirty="0" smtClean="0"/>
            <a:t> </a:t>
          </a:r>
          <a:r>
            <a:rPr lang="ru-RU" dirty="0"/>
            <a:t>з </a:t>
          </a:r>
          <a:r>
            <a:rPr lang="ru-RU" dirty="0" err="1"/>
            <a:t>їх</a:t>
          </a:r>
          <a:r>
            <a:rPr lang="ru-RU" dirty="0"/>
            <a:t> </a:t>
          </a:r>
          <a:r>
            <a:rPr lang="ru-RU" dirty="0" err="1"/>
            <a:t>діяльністю</a:t>
          </a:r>
          <a:r>
            <a:rPr lang="ru-RU" dirty="0"/>
            <a:t>, </a:t>
          </a:r>
          <a:r>
            <a:rPr lang="ru-RU" dirty="0" err="1"/>
            <a:t>поведінкою</a:t>
          </a:r>
          <a:r>
            <a:rPr lang="ru-RU" dirty="0"/>
            <a:t>, </a:t>
          </a:r>
          <a:r>
            <a:rPr lang="ru-RU" dirty="0" err="1"/>
            <a:t>соціальним</a:t>
          </a:r>
          <a:r>
            <a:rPr lang="ru-RU" dirty="0"/>
            <a:t> станом, без </a:t>
          </a:r>
          <a:r>
            <a:rPr lang="ru-RU" dirty="0" err="1"/>
            <a:t>достатніх</a:t>
          </a:r>
          <a:r>
            <a:rPr lang="ru-RU" dirty="0"/>
            <a:t> </a:t>
          </a:r>
          <a:r>
            <a:rPr lang="ru-RU" dirty="0" err="1"/>
            <a:t>дляцього</a:t>
          </a:r>
          <a:r>
            <a:rPr lang="ru-RU" dirty="0"/>
            <a:t> </a:t>
          </a:r>
          <a:r>
            <a:rPr lang="ru-RU" dirty="0" err="1"/>
            <a:t>підстав</a:t>
          </a:r>
          <a:r>
            <a:rPr lang="ru-RU" dirty="0"/>
            <a:t> і </a:t>
          </a:r>
          <a:r>
            <a:rPr lang="ru-RU" dirty="0" err="1"/>
            <a:t>знань</a:t>
          </a:r>
          <a:endParaRPr lang="ru-RU" dirty="0"/>
        </a:p>
      </dgm:t>
    </dgm:pt>
    <dgm:pt modelId="{478A1E25-B2BC-4F95-A418-58951D788F91}" type="parTrans" cxnId="{4C4B5A85-5F9B-48C1-8DC9-8E26F75ACB5C}">
      <dgm:prSet/>
      <dgm:spPr/>
      <dgm:t>
        <a:bodyPr/>
        <a:lstStyle/>
        <a:p>
          <a:endParaRPr lang="ru-RU"/>
        </a:p>
      </dgm:t>
    </dgm:pt>
    <dgm:pt modelId="{A8F65396-CAF8-40F9-B136-AED489AC0808}" type="sibTrans" cxnId="{4C4B5A85-5F9B-48C1-8DC9-8E26F75ACB5C}">
      <dgm:prSet/>
      <dgm:spPr/>
      <dgm:t>
        <a:bodyPr/>
        <a:lstStyle/>
        <a:p>
          <a:endParaRPr lang="ru-RU"/>
        </a:p>
      </dgm:t>
    </dgm:pt>
    <dgm:pt modelId="{42EE75B1-1D65-4C4F-B820-FA393DF69D73}">
      <dgm:prSet phldrT="[Текст]"/>
      <dgm:spPr/>
      <dgm:t>
        <a:bodyPr/>
        <a:lstStyle/>
        <a:p>
          <a:r>
            <a:rPr lang="ru-RU" dirty="0" err="1" smtClean="0"/>
            <a:t>Настрої</a:t>
          </a:r>
          <a:r>
            <a:rPr lang="ru-RU" dirty="0" smtClean="0"/>
            <a:t> </a:t>
          </a:r>
          <a:endParaRPr lang="ru-RU" dirty="0"/>
        </a:p>
      </dgm:t>
    </dgm:pt>
    <dgm:pt modelId="{275A58CB-5B7A-4EBB-9C16-89C793C90944}" type="parTrans" cxnId="{83447D77-1D08-498F-893A-048783AF949F}">
      <dgm:prSet/>
      <dgm:spPr/>
      <dgm:t>
        <a:bodyPr/>
        <a:lstStyle/>
        <a:p>
          <a:endParaRPr lang="ru-RU"/>
        </a:p>
      </dgm:t>
    </dgm:pt>
    <dgm:pt modelId="{07E055B4-90C0-4A7A-A50B-79F1AB363520}" type="sibTrans" cxnId="{83447D77-1D08-498F-893A-048783AF949F}">
      <dgm:prSet/>
      <dgm:spPr/>
      <dgm:t>
        <a:bodyPr/>
        <a:lstStyle/>
        <a:p>
          <a:endParaRPr lang="ru-RU"/>
        </a:p>
      </dgm:t>
    </dgm:pt>
    <dgm:pt modelId="{AE165065-C7E2-47BD-8C23-9053BAA5148A}">
      <dgm:prSet phldrT="[Текст]"/>
      <dgm:spPr/>
      <dgm:t>
        <a:bodyPr/>
        <a:lstStyle/>
        <a:p>
          <a:r>
            <a:rPr lang="ru-RU" dirty="0" err="1"/>
            <a:t>яким</a:t>
          </a:r>
          <a:r>
            <a:rPr lang="ru-RU" dirty="0"/>
            <a:t> </a:t>
          </a:r>
          <a:r>
            <a:rPr lang="ru-RU" dirty="0" err="1"/>
            <a:t>притаманні</a:t>
          </a:r>
          <a:r>
            <a:rPr lang="ru-RU" dirty="0"/>
            <a:t> </a:t>
          </a:r>
          <a:r>
            <a:rPr lang="ru-RU" dirty="0" err="1"/>
            <a:t>емоційний</a:t>
          </a:r>
          <a:r>
            <a:rPr lang="ru-RU" dirty="0"/>
            <a:t> </a:t>
          </a:r>
          <a:r>
            <a:rPr lang="ru-RU" dirty="0" err="1"/>
            <a:t>характер,імпульсивність</a:t>
          </a:r>
          <a:r>
            <a:rPr lang="ru-RU" dirty="0"/>
            <a:t> і </a:t>
          </a:r>
          <a:r>
            <a:rPr lang="ru-RU" dirty="0" err="1"/>
            <a:t>динамічність</a:t>
          </a:r>
          <a:r>
            <a:rPr lang="ru-RU" dirty="0"/>
            <a:t>. </a:t>
          </a:r>
          <a:r>
            <a:rPr lang="uk-UA" dirty="0"/>
            <a:t>Вони </a:t>
          </a:r>
          <a:r>
            <a:rPr lang="ru-RU" dirty="0" err="1"/>
            <a:t>з'являються</a:t>
          </a:r>
          <a:r>
            <a:rPr lang="ru-RU" dirty="0"/>
            <a:t> у </a:t>
          </a:r>
          <a:r>
            <a:rPr lang="ru-RU" dirty="0" err="1"/>
            <a:t>результаті</a:t>
          </a:r>
          <a:r>
            <a:rPr lang="ru-RU" dirty="0"/>
            <a:t> </a:t>
          </a:r>
          <a:r>
            <a:rPr lang="ru-RU" dirty="0" err="1"/>
            <a:t>дії</a:t>
          </a:r>
          <a:r>
            <a:rPr lang="ru-RU" dirty="0"/>
            <a:t> </a:t>
          </a:r>
          <a:r>
            <a:rPr lang="ru-RU" dirty="0" err="1"/>
            <a:t>механізму</a:t>
          </a:r>
          <a:r>
            <a:rPr lang="ru-RU" dirty="0"/>
            <a:t> </a:t>
          </a:r>
          <a:r>
            <a:rPr lang="ru-RU" dirty="0" err="1"/>
            <a:t>переміщення</a:t>
          </a:r>
          <a:r>
            <a:rPr lang="ru-RU" dirty="0"/>
            <a:t>, за </a:t>
          </a:r>
          <a:r>
            <a:rPr lang="ru-RU" dirty="0" err="1"/>
            <a:t>допомогою</a:t>
          </a:r>
          <a:r>
            <a:rPr lang="ru-RU" dirty="0"/>
            <a:t> </a:t>
          </a:r>
          <a:r>
            <a:rPr lang="ru-RU" dirty="0" err="1"/>
            <a:t>якого</a:t>
          </a:r>
          <a:r>
            <a:rPr lang="ru-RU" dirty="0"/>
            <a:t> </a:t>
          </a:r>
          <a:r>
            <a:rPr lang="ru-RU" dirty="0" err="1"/>
            <a:t>певні</a:t>
          </a:r>
          <a:r>
            <a:rPr lang="ru-RU" dirty="0"/>
            <a:t> </a:t>
          </a:r>
          <a:r>
            <a:rPr lang="ru-RU" dirty="0" err="1"/>
            <a:t>емоційні</a:t>
          </a:r>
          <a:r>
            <a:rPr lang="ru-RU" dirty="0"/>
            <a:t> </a:t>
          </a:r>
          <a:r>
            <a:rPr lang="ru-RU" dirty="0" err="1"/>
            <a:t>реакції</a:t>
          </a:r>
          <a:r>
            <a:rPr lang="ru-RU" dirty="0"/>
            <a:t> людей(</a:t>
          </a:r>
          <a:r>
            <a:rPr lang="ru-RU" dirty="0" err="1"/>
            <a:t>гнів</a:t>
          </a:r>
          <a:r>
            <a:rPr lang="ru-RU" dirty="0"/>
            <a:t> </a:t>
          </a:r>
          <a:r>
            <a:rPr lang="ru-RU" dirty="0" err="1"/>
            <a:t>чи</a:t>
          </a:r>
          <a:r>
            <a:rPr lang="ru-RU" dirty="0"/>
            <a:t> </a:t>
          </a:r>
          <a:r>
            <a:rPr lang="ru-RU" dirty="0" err="1"/>
            <a:t>ворожість</a:t>
          </a:r>
          <a:r>
            <a:rPr lang="ru-RU" dirty="0"/>
            <a:t>) </a:t>
          </a:r>
          <a:r>
            <a:rPr lang="ru-RU" dirty="0" err="1"/>
            <a:t>спрямовуються</a:t>
          </a:r>
          <a:r>
            <a:rPr lang="ru-RU" dirty="0"/>
            <a:t> на </a:t>
          </a:r>
          <a:r>
            <a:rPr lang="ru-RU" dirty="0" err="1"/>
            <a:t>який-небудь</a:t>
          </a:r>
          <a:r>
            <a:rPr lang="ru-RU" dirty="0"/>
            <a:t> </a:t>
          </a:r>
          <a:r>
            <a:rPr lang="ru-RU" dirty="0" err="1"/>
            <a:t>об'єкт</a:t>
          </a:r>
          <a:r>
            <a:rPr lang="ru-RU" dirty="0"/>
            <a:t> (</a:t>
          </a:r>
          <a:r>
            <a:rPr lang="ru-RU" dirty="0" err="1"/>
            <a:t>людину</a:t>
          </a:r>
          <a:r>
            <a:rPr lang="ru-RU" dirty="0"/>
            <a:t>, </a:t>
          </a:r>
          <a:r>
            <a:rPr lang="ru-RU" dirty="0" err="1" smtClean="0"/>
            <a:t>політичну</a:t>
          </a:r>
          <a:r>
            <a:rPr lang="ru-RU" dirty="0" smtClean="0"/>
            <a:t> </a:t>
          </a:r>
          <a:r>
            <a:rPr lang="ru-RU" dirty="0" err="1" smtClean="0"/>
            <a:t>партію</a:t>
          </a:r>
          <a:r>
            <a:rPr lang="ru-RU" dirty="0"/>
            <a:t>, </a:t>
          </a:r>
          <a:r>
            <a:rPr lang="ru-RU" dirty="0" err="1"/>
            <a:t>ідеї</a:t>
          </a:r>
          <a:r>
            <a:rPr lang="ru-RU" dirty="0"/>
            <a:t>, </a:t>
          </a:r>
          <a:r>
            <a:rPr lang="ru-RU" dirty="0" err="1"/>
            <a:t>уявлення</a:t>
          </a:r>
          <a:r>
            <a:rPr lang="ru-RU" dirty="0"/>
            <a:t>, </a:t>
          </a:r>
          <a:r>
            <a:rPr lang="ru-RU" dirty="0" err="1"/>
            <a:t>ідеологію</a:t>
          </a:r>
          <a:r>
            <a:rPr lang="ru-RU" dirty="0"/>
            <a:t>, </a:t>
          </a:r>
          <a:r>
            <a:rPr lang="ru-RU" dirty="0" smtClean="0"/>
            <a:t>не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жодного</a:t>
          </a:r>
          <a:r>
            <a:rPr lang="ru-RU" dirty="0" smtClean="0"/>
            <a:t> </a:t>
          </a:r>
          <a:r>
            <a:rPr lang="ru-RU" dirty="0" err="1" smtClean="0"/>
            <a:t>відношення</a:t>
          </a:r>
          <a:r>
            <a:rPr lang="ru-RU" dirty="0" smtClean="0"/>
            <a:t> </a:t>
          </a:r>
          <a:r>
            <a:rPr lang="ru-RU" dirty="0"/>
            <a:t>до </a:t>
          </a:r>
          <a:r>
            <a:rPr lang="ru-RU" dirty="0" err="1"/>
            <a:t>дійсних</a:t>
          </a:r>
          <a:r>
            <a:rPr lang="ru-RU" dirty="0"/>
            <a:t> </a:t>
          </a:r>
          <a:r>
            <a:rPr lang="ru-RU" dirty="0" err="1"/>
            <a:t>чинників</a:t>
          </a:r>
          <a:r>
            <a:rPr lang="ru-RU" dirty="0"/>
            <a:t> </a:t>
          </a:r>
          <a:r>
            <a:rPr lang="ru-RU" dirty="0" err="1"/>
            <a:t>цих</a:t>
          </a:r>
          <a:r>
            <a:rPr lang="ru-RU" dirty="0"/>
            <a:t> </a:t>
          </a:r>
          <a:r>
            <a:rPr lang="ru-RU" dirty="0" err="1"/>
            <a:t>емоцій</a:t>
          </a:r>
          <a:endParaRPr lang="ru-RU" dirty="0"/>
        </a:p>
      </dgm:t>
    </dgm:pt>
    <dgm:pt modelId="{EAD07B4D-4CF7-4030-A25A-53BEB523C97A}" type="parTrans" cxnId="{4F356294-B7DA-477A-8203-477640AA3751}">
      <dgm:prSet/>
      <dgm:spPr/>
      <dgm:t>
        <a:bodyPr/>
        <a:lstStyle/>
        <a:p>
          <a:endParaRPr lang="ru-RU"/>
        </a:p>
      </dgm:t>
    </dgm:pt>
    <dgm:pt modelId="{C8FE6C55-A2EE-4F69-B04D-F2EF5C4B0106}" type="sibTrans" cxnId="{4F356294-B7DA-477A-8203-477640AA3751}">
      <dgm:prSet/>
      <dgm:spPr/>
      <dgm:t>
        <a:bodyPr/>
        <a:lstStyle/>
        <a:p>
          <a:endParaRPr lang="ru-RU"/>
        </a:p>
      </dgm:t>
    </dgm:pt>
    <dgm:pt modelId="{BDEC6D97-5921-437C-B4DA-647D863E99BA}" type="pres">
      <dgm:prSet presAssocID="{9C6F0BA2-B227-4773-87A7-0B450A2F24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7F9F3-B72B-449E-AC29-838E55F8EE6B}" type="pres">
      <dgm:prSet presAssocID="{5C0FBCD2-0604-4950-8B76-A857D4772B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98B66-2EF8-4F16-92A0-C9BECDA482F1}" type="pres">
      <dgm:prSet presAssocID="{5C0FBCD2-0604-4950-8B76-A857D4772B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C31D1-F8E6-4F9D-9B47-232DFE8550BC}" type="pres">
      <dgm:prSet presAssocID="{42EE75B1-1D65-4C4F-B820-FA393DF69D7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23A3C-4C7C-4644-8E57-9A43DDFE76A0}" type="pres">
      <dgm:prSet presAssocID="{42EE75B1-1D65-4C4F-B820-FA393DF69D7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A0E092-7D36-4AAF-8363-C64A4AD403AF}" type="presOf" srcId="{42EE75B1-1D65-4C4F-B820-FA393DF69D73}" destId="{6B6C31D1-F8E6-4F9D-9B47-232DFE8550BC}" srcOrd="0" destOrd="0" presId="urn:microsoft.com/office/officeart/2005/8/layout/vList2"/>
    <dgm:cxn modelId="{4C4B5A85-5F9B-48C1-8DC9-8E26F75ACB5C}" srcId="{5C0FBCD2-0604-4950-8B76-A857D4772B2C}" destId="{7556D9FF-C210-4237-B76F-9BD292BD45EE}" srcOrd="0" destOrd="0" parTransId="{478A1E25-B2BC-4F95-A418-58951D788F91}" sibTransId="{A8F65396-CAF8-40F9-B136-AED489AC0808}"/>
    <dgm:cxn modelId="{1C648806-CF45-4860-9FFC-54786FB1CD44}" type="presOf" srcId="{AE165065-C7E2-47BD-8C23-9053BAA5148A}" destId="{97423A3C-4C7C-4644-8E57-9A43DDFE76A0}" srcOrd="0" destOrd="0" presId="urn:microsoft.com/office/officeart/2005/8/layout/vList2"/>
    <dgm:cxn modelId="{4F356294-B7DA-477A-8203-477640AA3751}" srcId="{42EE75B1-1D65-4C4F-B820-FA393DF69D73}" destId="{AE165065-C7E2-47BD-8C23-9053BAA5148A}" srcOrd="0" destOrd="0" parTransId="{EAD07B4D-4CF7-4030-A25A-53BEB523C97A}" sibTransId="{C8FE6C55-A2EE-4F69-B04D-F2EF5C4B0106}"/>
    <dgm:cxn modelId="{D7D611DB-A6F1-4CC1-85FD-5C1C0AF3A006}" type="presOf" srcId="{9C6F0BA2-B227-4773-87A7-0B450A2F2446}" destId="{BDEC6D97-5921-437C-B4DA-647D863E99BA}" srcOrd="0" destOrd="0" presId="urn:microsoft.com/office/officeart/2005/8/layout/vList2"/>
    <dgm:cxn modelId="{6B7CA19F-D64D-4A55-A4E8-1D043F1819C7}" type="presOf" srcId="{5C0FBCD2-0604-4950-8B76-A857D4772B2C}" destId="{F2C7F9F3-B72B-449E-AC29-838E55F8EE6B}" srcOrd="0" destOrd="0" presId="urn:microsoft.com/office/officeart/2005/8/layout/vList2"/>
    <dgm:cxn modelId="{59CE57BC-7685-4D71-98D0-0D408B869B07}" type="presOf" srcId="{7556D9FF-C210-4237-B76F-9BD292BD45EE}" destId="{92698B66-2EF8-4F16-92A0-C9BECDA482F1}" srcOrd="0" destOrd="0" presId="urn:microsoft.com/office/officeart/2005/8/layout/vList2"/>
    <dgm:cxn modelId="{83447D77-1D08-498F-893A-048783AF949F}" srcId="{9C6F0BA2-B227-4773-87A7-0B450A2F2446}" destId="{42EE75B1-1D65-4C4F-B820-FA393DF69D73}" srcOrd="1" destOrd="0" parTransId="{275A58CB-5B7A-4EBB-9C16-89C793C90944}" sibTransId="{07E055B4-90C0-4A7A-A50B-79F1AB363520}"/>
    <dgm:cxn modelId="{D16FCCB0-A2A6-4555-AE9D-81880C4EA0A7}" srcId="{9C6F0BA2-B227-4773-87A7-0B450A2F2446}" destId="{5C0FBCD2-0604-4950-8B76-A857D4772B2C}" srcOrd="0" destOrd="0" parTransId="{DD2AA90B-5CDD-4DCF-A64E-2C404799CC74}" sibTransId="{3A6CFF70-80B9-481B-9546-7BB7E0A6E328}"/>
    <dgm:cxn modelId="{E8F1AC4B-21C5-4527-8B51-C6701E4ECCA5}" type="presParOf" srcId="{BDEC6D97-5921-437C-B4DA-647D863E99BA}" destId="{F2C7F9F3-B72B-449E-AC29-838E55F8EE6B}" srcOrd="0" destOrd="0" presId="urn:microsoft.com/office/officeart/2005/8/layout/vList2"/>
    <dgm:cxn modelId="{35ECA638-CC9D-406A-B7DF-C405BB547D81}" type="presParOf" srcId="{BDEC6D97-5921-437C-B4DA-647D863E99BA}" destId="{92698B66-2EF8-4F16-92A0-C9BECDA482F1}" srcOrd="1" destOrd="0" presId="urn:microsoft.com/office/officeart/2005/8/layout/vList2"/>
    <dgm:cxn modelId="{2B3358A9-24C4-486B-B4EA-EA79DD0B94D7}" type="presParOf" srcId="{BDEC6D97-5921-437C-B4DA-647D863E99BA}" destId="{6B6C31D1-F8E6-4F9D-9B47-232DFE8550BC}" srcOrd="2" destOrd="0" presId="urn:microsoft.com/office/officeart/2005/8/layout/vList2"/>
    <dgm:cxn modelId="{83C6F457-7C20-42ED-A6D8-2A4AD55A01EF}" type="presParOf" srcId="{BDEC6D97-5921-437C-B4DA-647D863E99BA}" destId="{97423A3C-4C7C-4644-8E57-9A43DDFE76A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90BB8-32E2-4BC1-A62E-76C716FABFE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9E6F1F-CA73-4AC3-B91D-A6804BE16A49}">
      <dgm:prSet phldrT="[Текст]" custT="1"/>
      <dgm:spPr/>
      <dgm:t>
        <a:bodyPr/>
        <a:lstStyle/>
        <a:p>
          <a:r>
            <a:rPr lang="ru-RU" sz="1800" b="1" dirty="0" err="1">
              <a:solidFill>
                <a:schemeClr val="tx1"/>
              </a:solidFill>
            </a:rPr>
            <a:t>Соціальна</a:t>
          </a:r>
          <a:r>
            <a:rPr lang="ru-RU" sz="1800" b="1" dirty="0">
              <a:solidFill>
                <a:schemeClr val="tx1"/>
              </a:solidFill>
            </a:rPr>
            <a:t> не </a:t>
          </a:r>
          <a:r>
            <a:rPr lang="ru-RU" sz="1800" b="1" dirty="0" err="1">
              <a:solidFill>
                <a:schemeClr val="tx1"/>
              </a:solidFill>
            </a:rPr>
            <a:t>адаптованість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ромської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національної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меншини</a:t>
          </a:r>
          <a:r>
            <a:rPr lang="ru-RU" sz="1800" b="1" dirty="0">
              <a:solidFill>
                <a:schemeClr val="tx1"/>
              </a:solidFill>
            </a:rPr>
            <a:t>, а </a:t>
          </a:r>
          <a:r>
            <a:rPr lang="ru-RU" sz="1800" b="1" dirty="0" err="1">
              <a:solidFill>
                <a:schemeClr val="tx1"/>
              </a:solidFill>
            </a:rPr>
            <a:t>також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більшості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нововиниклих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етнічних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гр</a:t>
          </a:r>
          <a:r>
            <a:rPr lang="ru-RU" sz="1800" b="1" dirty="0" err="1"/>
            <a:t>уп</a:t>
          </a:r>
          <a:endParaRPr lang="ru-RU" sz="1800" b="1" dirty="0"/>
        </a:p>
      </dgm:t>
    </dgm:pt>
    <dgm:pt modelId="{1C0CDE77-4107-4E92-B044-ABB076F2A15C}" type="parTrans" cxnId="{941DE165-2831-44FD-BD43-C3C7430BF89E}">
      <dgm:prSet/>
      <dgm:spPr/>
      <dgm:t>
        <a:bodyPr/>
        <a:lstStyle/>
        <a:p>
          <a:endParaRPr lang="ru-RU"/>
        </a:p>
      </dgm:t>
    </dgm:pt>
    <dgm:pt modelId="{824D5E1E-8BA1-4C34-AC18-1776AC1C85C4}" type="sibTrans" cxnId="{941DE165-2831-44FD-BD43-C3C7430BF89E}">
      <dgm:prSet/>
      <dgm:spPr/>
      <dgm:t>
        <a:bodyPr/>
        <a:lstStyle/>
        <a:p>
          <a:endParaRPr lang="ru-RU" sz="1800"/>
        </a:p>
      </dgm:t>
    </dgm:pt>
    <dgm:pt modelId="{4694C83F-3F33-407F-8757-BC8B23836C13}">
      <dgm:prSet phldrT="[Текст]" custT="1"/>
      <dgm:spPr/>
      <dgm:t>
        <a:bodyPr/>
        <a:lstStyle/>
        <a:p>
          <a:r>
            <a:rPr lang="ru-RU" sz="1800" b="1" dirty="0" err="1">
              <a:solidFill>
                <a:schemeClr val="tx1"/>
              </a:solidFill>
            </a:rPr>
            <a:t>Посилення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процесів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нелегальної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міграції</a:t>
          </a:r>
          <a:r>
            <a:rPr lang="ru-RU" sz="1800" b="1" dirty="0">
              <a:solidFill>
                <a:schemeClr val="tx1"/>
              </a:solidFill>
            </a:rPr>
            <a:t> на (і через) </a:t>
          </a:r>
          <a:r>
            <a:rPr lang="ru-RU" sz="1800" b="1" dirty="0" err="1">
              <a:solidFill>
                <a:schemeClr val="tx1"/>
              </a:solidFill>
            </a:rPr>
            <a:t>територію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України</a:t>
          </a:r>
          <a:endParaRPr lang="ru-RU" sz="1800" b="1" dirty="0">
            <a:solidFill>
              <a:schemeClr val="tx1"/>
            </a:solidFill>
          </a:endParaRPr>
        </a:p>
      </dgm:t>
    </dgm:pt>
    <dgm:pt modelId="{8EA4816F-01E0-4FE8-9119-8719E6E42D37}" type="parTrans" cxnId="{FE522D45-7989-423E-A62D-E9E8403E3CF1}">
      <dgm:prSet/>
      <dgm:spPr/>
      <dgm:t>
        <a:bodyPr/>
        <a:lstStyle/>
        <a:p>
          <a:endParaRPr lang="ru-RU"/>
        </a:p>
      </dgm:t>
    </dgm:pt>
    <dgm:pt modelId="{91522E3F-5AA2-4CF3-8373-DA1D17475C8E}" type="sibTrans" cxnId="{FE522D45-7989-423E-A62D-E9E8403E3CF1}">
      <dgm:prSet/>
      <dgm:spPr/>
      <dgm:t>
        <a:bodyPr/>
        <a:lstStyle/>
        <a:p>
          <a:endParaRPr lang="ru-RU" sz="1800"/>
        </a:p>
      </dgm:t>
    </dgm:pt>
    <dgm:pt modelId="{0C97EDBF-7BB0-4718-B30B-C679E58EC361}">
      <dgm:prSet phldrT="[Текст]" custT="1"/>
      <dgm:spPr/>
      <dgm:t>
        <a:bodyPr/>
        <a:lstStyle/>
        <a:p>
          <a:r>
            <a:rPr lang="ru-RU" sz="1800" b="1" dirty="0" err="1">
              <a:solidFill>
                <a:schemeClr val="tx1"/>
              </a:solidFill>
            </a:rPr>
            <a:t>Недостатня</a:t>
          </a:r>
          <a:r>
            <a:rPr lang="ru-RU" sz="1800" b="1" dirty="0">
              <a:solidFill>
                <a:schemeClr val="tx1"/>
              </a:solidFill>
            </a:rPr>
            <a:t> за</a:t>
          </a:r>
          <a:r>
            <a:rPr lang="uk-UA" sz="1800" b="1" dirty="0">
              <a:solidFill>
                <a:schemeClr val="tx1"/>
              </a:solidFill>
            </a:rPr>
            <a:t>л</a:t>
          </a:r>
          <a:r>
            <a:rPr lang="ru-RU" sz="1800" b="1" dirty="0" err="1">
              <a:solidFill>
                <a:schemeClr val="tx1"/>
              </a:solidFill>
            </a:rPr>
            <a:t>ученість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корінних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народів</a:t>
          </a:r>
          <a:r>
            <a:rPr lang="ru-RU" sz="1800" b="1" dirty="0">
              <a:solidFill>
                <a:schemeClr val="tx1"/>
              </a:solidFill>
            </a:rPr>
            <a:t> і </a:t>
          </a:r>
          <a:r>
            <a:rPr lang="ru-RU" sz="1800" b="1" dirty="0" err="1">
              <a:solidFill>
                <a:schemeClr val="tx1"/>
              </a:solidFill>
            </a:rPr>
            <a:t>національних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меншин</a:t>
          </a:r>
          <a:r>
            <a:rPr lang="ru-RU" sz="1800" b="1" dirty="0">
              <a:solidFill>
                <a:schemeClr val="tx1"/>
              </a:solidFill>
            </a:rPr>
            <a:t> (</a:t>
          </a:r>
          <a:r>
            <a:rPr lang="ru-RU" sz="1800" b="1" dirty="0" err="1">
              <a:solidFill>
                <a:schemeClr val="tx1"/>
              </a:solidFill>
            </a:rPr>
            <a:t>крім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росіян</a:t>
          </a:r>
          <a:r>
            <a:rPr lang="ru-RU" sz="1800" b="1" dirty="0">
              <a:solidFill>
                <a:schemeClr val="tx1"/>
              </a:solidFill>
            </a:rPr>
            <a:t>) у </a:t>
          </a:r>
          <a:r>
            <a:rPr lang="ru-RU" sz="1800" b="1" dirty="0" err="1">
              <a:solidFill>
                <a:schemeClr val="tx1"/>
              </a:solidFill>
            </a:rPr>
            <a:t>процес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прийняття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життєво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важливих</a:t>
          </a:r>
          <a:r>
            <a:rPr lang="ru-RU" sz="1800" b="1" dirty="0">
              <a:solidFill>
                <a:schemeClr val="tx1"/>
              </a:solidFill>
            </a:rPr>
            <a:t> для них </a:t>
          </a:r>
          <a:r>
            <a:rPr lang="ru-RU" sz="1800" b="1" dirty="0" err="1">
              <a:solidFill>
                <a:schemeClr val="tx1"/>
              </a:solidFill>
            </a:rPr>
            <a:t>рішень</a:t>
          </a:r>
          <a:endParaRPr lang="ru-RU" sz="1800" b="1" dirty="0">
            <a:solidFill>
              <a:schemeClr val="tx1"/>
            </a:solidFill>
          </a:endParaRPr>
        </a:p>
      </dgm:t>
    </dgm:pt>
    <dgm:pt modelId="{805676FA-C203-43BA-985F-4F2C300E6FBB}" type="parTrans" cxnId="{67AF48BB-8A9E-4C49-BB46-43DD70C96817}">
      <dgm:prSet/>
      <dgm:spPr/>
      <dgm:t>
        <a:bodyPr/>
        <a:lstStyle/>
        <a:p>
          <a:endParaRPr lang="ru-RU"/>
        </a:p>
      </dgm:t>
    </dgm:pt>
    <dgm:pt modelId="{0015CF08-F54A-4C62-8413-62AFDC706FA4}" type="sibTrans" cxnId="{67AF48BB-8A9E-4C49-BB46-43DD70C96817}">
      <dgm:prSet/>
      <dgm:spPr/>
      <dgm:t>
        <a:bodyPr/>
        <a:lstStyle/>
        <a:p>
          <a:endParaRPr lang="ru-RU" sz="1800"/>
        </a:p>
      </dgm:t>
    </dgm:pt>
    <dgm:pt modelId="{3CB44F06-5701-47F2-963F-5BCD91E81EC3}">
      <dgm:prSet phldrT="[Текст]" custT="1"/>
      <dgm:spPr/>
      <dgm:t>
        <a:bodyPr/>
        <a:lstStyle/>
        <a:p>
          <a:r>
            <a:rPr lang="ru-RU" sz="1800" b="1" dirty="0" err="1">
              <a:solidFill>
                <a:schemeClr val="tx1"/>
              </a:solidFill>
            </a:rPr>
            <a:t>Низька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політична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активність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держави</a:t>
          </a:r>
          <a:r>
            <a:rPr lang="ru-RU" sz="1800" b="1" dirty="0">
              <a:solidFill>
                <a:schemeClr val="tx1"/>
              </a:solidFill>
            </a:rPr>
            <a:t> по </a:t>
          </a:r>
          <a:r>
            <a:rPr lang="ru-RU" sz="1800" b="1" dirty="0" err="1">
              <a:solidFill>
                <a:schemeClr val="tx1"/>
              </a:solidFill>
            </a:rPr>
            <a:t>відношенню</a:t>
          </a:r>
          <a:r>
            <a:rPr lang="ru-RU" sz="1800" b="1" dirty="0">
              <a:solidFill>
                <a:schemeClr val="tx1"/>
              </a:solidFill>
            </a:rPr>
            <a:t> до </a:t>
          </a:r>
          <a:r>
            <a:rPr lang="ru-RU" sz="1800" b="1" dirty="0" err="1">
              <a:solidFill>
                <a:schemeClr val="tx1"/>
              </a:solidFill>
            </a:rPr>
            <a:t>закордонних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українців</a:t>
          </a:r>
          <a:r>
            <a:rPr lang="ru-RU" sz="1800" b="1" dirty="0">
              <a:solidFill>
                <a:schemeClr val="tx1"/>
              </a:solidFill>
            </a:rPr>
            <a:t>, </a:t>
          </a:r>
          <a:r>
            <a:rPr lang="ru-RU" sz="1800" b="1" dirty="0" err="1">
              <a:solidFill>
                <a:schemeClr val="tx1"/>
              </a:solidFill>
            </a:rPr>
            <a:t>української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діаспори</a:t>
          </a:r>
          <a:r>
            <a:rPr lang="ru-RU" sz="1800" b="1" dirty="0">
              <a:solidFill>
                <a:schemeClr val="tx1"/>
              </a:solidFill>
            </a:rPr>
            <a:t> та </a:t>
          </a:r>
          <a:r>
            <a:rPr lang="ru-RU" sz="1800" b="1" dirty="0" err="1">
              <a:solidFill>
                <a:schemeClr val="tx1"/>
              </a:solidFill>
            </a:rPr>
            <a:t>трудових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мігрантів</a:t>
          </a:r>
          <a:r>
            <a:rPr lang="ru-RU" sz="1800" b="1" dirty="0">
              <a:solidFill>
                <a:schemeClr val="tx1"/>
              </a:solidFill>
            </a:rPr>
            <a:t> з числа </a:t>
          </a:r>
          <a:r>
            <a:rPr lang="ru-RU" sz="1800" b="1" dirty="0" err="1">
              <a:solidFill>
                <a:schemeClr val="tx1"/>
              </a:solidFill>
            </a:rPr>
            <a:t>громадян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України</a:t>
          </a:r>
          <a:endParaRPr lang="ru-RU" sz="1800" b="1" dirty="0">
            <a:solidFill>
              <a:schemeClr val="tx1"/>
            </a:solidFill>
          </a:endParaRPr>
        </a:p>
      </dgm:t>
    </dgm:pt>
    <dgm:pt modelId="{21E99C1C-21DD-4278-9D00-694F34BA1BE2}" type="parTrans" cxnId="{7517BA83-9ED0-4A45-B11E-6FE2A83E53A4}">
      <dgm:prSet/>
      <dgm:spPr/>
      <dgm:t>
        <a:bodyPr/>
        <a:lstStyle/>
        <a:p>
          <a:endParaRPr lang="ru-RU"/>
        </a:p>
      </dgm:t>
    </dgm:pt>
    <dgm:pt modelId="{FBB6A82D-B2B7-4A7E-8C22-0A438F75E8EA}" type="sibTrans" cxnId="{7517BA83-9ED0-4A45-B11E-6FE2A83E53A4}">
      <dgm:prSet/>
      <dgm:spPr/>
      <dgm:t>
        <a:bodyPr/>
        <a:lstStyle/>
        <a:p>
          <a:endParaRPr lang="ru-RU" sz="1800"/>
        </a:p>
      </dgm:t>
    </dgm:pt>
    <dgm:pt modelId="{6121B1C7-C3DF-46D7-8B44-F4A7AD365EA3}">
      <dgm:prSet phldrT="[Текст]" custT="1"/>
      <dgm:spPr/>
      <dgm:t>
        <a:bodyPr/>
        <a:lstStyle/>
        <a:p>
          <a:r>
            <a:rPr lang="ru-RU" sz="1800" b="1" dirty="0" err="1">
              <a:solidFill>
                <a:schemeClr val="tx1"/>
              </a:solidFill>
            </a:rPr>
            <a:t>Відсутність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системи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фахової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підготовки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службовців</a:t>
          </a:r>
          <a:r>
            <a:rPr lang="ru-RU" sz="1800" b="1" dirty="0">
              <a:solidFill>
                <a:schemeClr val="tx1"/>
              </a:solidFill>
            </a:rPr>
            <a:t>, </a:t>
          </a:r>
          <a:r>
            <a:rPr lang="ru-RU" sz="1800" b="1" dirty="0" err="1">
              <a:solidFill>
                <a:schemeClr val="tx1"/>
              </a:solidFill>
            </a:rPr>
            <a:t>відповідальних</a:t>
          </a:r>
          <a:r>
            <a:rPr lang="ru-RU" sz="1800" b="1" dirty="0">
              <a:solidFill>
                <a:schemeClr val="tx1"/>
              </a:solidFill>
            </a:rPr>
            <a:t> за </a:t>
          </a:r>
          <a:r>
            <a:rPr lang="ru-RU" sz="1800" b="1" dirty="0" err="1">
              <a:solidFill>
                <a:schemeClr val="tx1"/>
              </a:solidFill>
            </a:rPr>
            <a:t>здійснення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державної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етнонаціональної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політики</a:t>
          </a:r>
          <a:endParaRPr lang="ru-RU" sz="1800" b="1" dirty="0">
            <a:solidFill>
              <a:schemeClr val="tx1"/>
            </a:solidFill>
          </a:endParaRPr>
        </a:p>
      </dgm:t>
    </dgm:pt>
    <dgm:pt modelId="{5F2E0882-3FFC-4B14-9CB4-31286D4D716F}" type="parTrans" cxnId="{4951167D-8F18-4986-991A-17F59AA18DEC}">
      <dgm:prSet/>
      <dgm:spPr/>
      <dgm:t>
        <a:bodyPr/>
        <a:lstStyle/>
        <a:p>
          <a:endParaRPr lang="ru-RU"/>
        </a:p>
      </dgm:t>
    </dgm:pt>
    <dgm:pt modelId="{E73A82B0-0C4A-46D9-B63A-1D97E2CF13C6}" type="sibTrans" cxnId="{4951167D-8F18-4986-991A-17F59AA18DEC}">
      <dgm:prSet/>
      <dgm:spPr/>
      <dgm:t>
        <a:bodyPr/>
        <a:lstStyle/>
        <a:p>
          <a:endParaRPr lang="ru-RU" sz="1800"/>
        </a:p>
      </dgm:t>
    </dgm:pt>
    <dgm:pt modelId="{1551ABE6-A861-49A8-8AFF-AE60867F952A}">
      <dgm:prSet phldrT="[Текст]" custT="1"/>
      <dgm:spPr/>
      <dgm:t>
        <a:bodyPr/>
        <a:lstStyle/>
        <a:p>
          <a:r>
            <a:rPr lang="ru-RU" sz="1800" b="1" dirty="0" err="1">
              <a:solidFill>
                <a:schemeClr val="tx1"/>
              </a:solidFill>
            </a:rPr>
            <a:t>Непрозорість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використання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бюджетних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коштів</a:t>
          </a:r>
          <a:r>
            <a:rPr lang="ru-RU" sz="1800" b="1" dirty="0">
              <a:solidFill>
                <a:schemeClr val="tx1"/>
              </a:solidFill>
            </a:rPr>
            <a:t>, </a:t>
          </a:r>
          <a:r>
            <a:rPr lang="ru-RU" sz="1800" b="1" dirty="0" err="1">
              <a:solidFill>
                <a:schemeClr val="tx1"/>
              </a:solidFill>
            </a:rPr>
            <a:t>що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виділяються</a:t>
          </a:r>
          <a:r>
            <a:rPr lang="ru-RU" sz="1800" b="1" dirty="0">
              <a:solidFill>
                <a:schemeClr val="tx1"/>
              </a:solidFill>
            </a:rPr>
            <a:t> на </a:t>
          </a:r>
          <a:r>
            <a:rPr lang="ru-RU" sz="1800" b="1" dirty="0" err="1">
              <a:solidFill>
                <a:schemeClr val="tx1"/>
              </a:solidFill>
            </a:rPr>
            <a:t>реалізацію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заходів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державної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етнонаціональної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політики</a:t>
          </a:r>
          <a:endParaRPr lang="ru-RU" sz="1800" b="1" dirty="0">
            <a:solidFill>
              <a:schemeClr val="tx1"/>
            </a:solidFill>
          </a:endParaRPr>
        </a:p>
      </dgm:t>
    </dgm:pt>
    <dgm:pt modelId="{2E3B4C06-FED6-4E2F-AB80-0146B1A9B42C}" type="parTrans" cxnId="{67DAD998-84B8-4ECD-8975-E90B4D7FC933}">
      <dgm:prSet/>
      <dgm:spPr/>
      <dgm:t>
        <a:bodyPr/>
        <a:lstStyle/>
        <a:p>
          <a:endParaRPr lang="ru-RU"/>
        </a:p>
      </dgm:t>
    </dgm:pt>
    <dgm:pt modelId="{67D96852-B3BB-452D-AEF8-6AEBEDAFF0A0}" type="sibTrans" cxnId="{67DAD998-84B8-4ECD-8975-E90B4D7FC933}">
      <dgm:prSet/>
      <dgm:spPr/>
      <dgm:t>
        <a:bodyPr/>
        <a:lstStyle/>
        <a:p>
          <a:endParaRPr lang="ru-RU" sz="1800"/>
        </a:p>
      </dgm:t>
    </dgm:pt>
    <dgm:pt modelId="{8E2ADB23-914C-4D13-9A56-3E9F5421187F}">
      <dgm:prSet phldrT="[Текст]" custT="1"/>
      <dgm:spPr/>
      <dgm:t>
        <a:bodyPr/>
        <a:lstStyle/>
        <a:p>
          <a:r>
            <a:rPr lang="ru-RU" sz="1800" b="1" dirty="0" err="1">
              <a:solidFill>
                <a:schemeClr val="tx1"/>
              </a:solidFill>
            </a:rPr>
            <a:t>Відсутність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ефективної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координації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заходів</a:t>
          </a:r>
          <a:r>
            <a:rPr lang="ru-RU" sz="1800" b="1" dirty="0">
              <a:solidFill>
                <a:schemeClr val="tx1"/>
              </a:solidFill>
            </a:rPr>
            <a:t> по </a:t>
          </a:r>
          <a:r>
            <a:rPr lang="ru-RU" sz="1800" b="1" dirty="0" err="1">
              <a:solidFill>
                <a:schemeClr val="tx1"/>
              </a:solidFill>
            </a:rPr>
            <a:t>реалізації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державної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етнонаціональної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політики</a:t>
          </a:r>
          <a:r>
            <a:rPr lang="ru-RU" sz="1800" b="1" dirty="0">
              <a:solidFill>
                <a:schemeClr val="tx1"/>
              </a:solidFill>
            </a:rPr>
            <a:t> в </a:t>
          </a:r>
          <a:r>
            <a:rPr lang="ru-RU" sz="1800" b="1" dirty="0" err="1">
              <a:solidFill>
                <a:schemeClr val="tx1"/>
              </a:solidFill>
            </a:rPr>
            <a:t>системі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органів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виконавчої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влади</a:t>
          </a:r>
          <a:r>
            <a:rPr lang="ru-RU" sz="1800" b="1" dirty="0">
              <a:solidFill>
                <a:schemeClr val="tx1"/>
              </a:solidFill>
            </a:rPr>
            <a:t> та </a:t>
          </a:r>
          <a:r>
            <a:rPr lang="ru-RU" sz="1800" b="1" dirty="0" err="1">
              <a:solidFill>
                <a:schemeClr val="tx1"/>
              </a:solidFill>
            </a:rPr>
            <a:t>органів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місцевого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самоврядування</a:t>
          </a:r>
          <a:endParaRPr lang="ru-RU" sz="1800" b="1" dirty="0">
            <a:solidFill>
              <a:schemeClr val="tx1"/>
            </a:solidFill>
          </a:endParaRPr>
        </a:p>
      </dgm:t>
    </dgm:pt>
    <dgm:pt modelId="{C9569419-8AB3-4465-8C8C-EBBFE4299244}" type="parTrans" cxnId="{AD92FAB0-2C94-4F71-A3B7-0437EE24A55C}">
      <dgm:prSet/>
      <dgm:spPr/>
      <dgm:t>
        <a:bodyPr/>
        <a:lstStyle/>
        <a:p>
          <a:endParaRPr lang="ru-RU"/>
        </a:p>
      </dgm:t>
    </dgm:pt>
    <dgm:pt modelId="{2840C4E7-34E3-41A2-92E1-5E18D56262FD}" type="sibTrans" cxnId="{AD92FAB0-2C94-4F71-A3B7-0437EE24A55C}">
      <dgm:prSet/>
      <dgm:spPr/>
      <dgm:t>
        <a:bodyPr/>
        <a:lstStyle/>
        <a:p>
          <a:endParaRPr lang="ru-RU"/>
        </a:p>
      </dgm:t>
    </dgm:pt>
    <dgm:pt modelId="{6CC47C8E-53C9-4429-84EC-A71A2A9F768E}">
      <dgm:prSet custT="1"/>
      <dgm:spPr/>
      <dgm:t>
        <a:bodyPr/>
        <a:lstStyle/>
        <a:p>
          <a:r>
            <a:rPr lang="ru-RU" sz="1800" b="1" dirty="0" err="1">
              <a:solidFill>
                <a:schemeClr val="tx1"/>
              </a:solidFill>
            </a:rPr>
            <a:t>Анексія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Криму</a:t>
          </a:r>
          <a:r>
            <a:rPr lang="ru-RU" sz="1800" b="1" dirty="0">
              <a:solidFill>
                <a:schemeClr val="tx1"/>
              </a:solidFill>
            </a:rPr>
            <a:t>, </a:t>
          </a:r>
          <a:r>
            <a:rPr lang="ru-RU" sz="1800" b="1" dirty="0" err="1">
              <a:solidFill>
                <a:schemeClr val="tx1"/>
              </a:solidFill>
            </a:rPr>
            <a:t>що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призвела</a:t>
          </a:r>
          <a:r>
            <a:rPr lang="ru-RU" sz="1800" b="1" dirty="0">
              <a:solidFill>
                <a:schemeClr val="tx1"/>
              </a:solidFill>
            </a:rPr>
            <a:t> до </a:t>
          </a:r>
          <a:r>
            <a:rPr lang="ru-RU" sz="1800" b="1" dirty="0" err="1">
              <a:solidFill>
                <a:schemeClr val="tx1"/>
              </a:solidFill>
            </a:rPr>
            <a:t>масового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переселення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татарського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етносу</a:t>
          </a:r>
          <a:r>
            <a:rPr lang="ru-RU" sz="1800" b="1" dirty="0">
              <a:solidFill>
                <a:schemeClr val="tx1"/>
              </a:solidFill>
            </a:rPr>
            <a:t> і </a:t>
          </a:r>
          <a:r>
            <a:rPr lang="ru-RU" sz="1800" b="1" dirty="0" err="1">
              <a:solidFill>
                <a:schemeClr val="tx1"/>
              </a:solidFill>
            </a:rPr>
            <a:t>пригнічення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тієї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частини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українського</a:t>
          </a:r>
          <a:r>
            <a:rPr lang="ru-RU" sz="1800" b="1" dirty="0">
              <a:solidFill>
                <a:schemeClr val="tx1"/>
              </a:solidFill>
            </a:rPr>
            <a:t> і </a:t>
          </a:r>
          <a:r>
            <a:rPr lang="ru-RU" sz="1800" b="1" dirty="0" err="1">
              <a:solidFill>
                <a:schemeClr val="tx1"/>
              </a:solidFill>
            </a:rPr>
            <a:t>татарського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етносів</a:t>
          </a:r>
          <a:r>
            <a:rPr lang="ru-RU" sz="1800" b="1" dirty="0">
              <a:solidFill>
                <a:schemeClr val="tx1"/>
              </a:solidFill>
            </a:rPr>
            <a:t>, </a:t>
          </a:r>
          <a:r>
            <a:rPr lang="ru-RU" sz="1800" b="1" dirty="0" err="1">
              <a:solidFill>
                <a:schemeClr val="tx1"/>
              </a:solidFill>
            </a:rPr>
            <a:t>які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залишилися</a:t>
          </a:r>
          <a:r>
            <a:rPr lang="ru-RU" sz="1800" b="1" dirty="0">
              <a:solidFill>
                <a:schemeClr val="tx1"/>
              </a:solidFill>
            </a:rPr>
            <a:t> на </a:t>
          </a:r>
          <a:r>
            <a:rPr lang="ru-RU" sz="1800" b="1" dirty="0" err="1">
              <a:solidFill>
                <a:schemeClr val="tx1"/>
              </a:solidFill>
            </a:rPr>
            <a:t>півострові</a:t>
          </a:r>
          <a:endParaRPr lang="ru-RU" sz="1800" b="1" dirty="0">
            <a:solidFill>
              <a:schemeClr val="tx1"/>
            </a:solidFill>
          </a:endParaRPr>
        </a:p>
      </dgm:t>
    </dgm:pt>
    <dgm:pt modelId="{15B8F971-1CDA-4988-AE44-8A3253B3B1F4}" type="parTrans" cxnId="{4ACE0EA0-EF7A-437F-BA2B-190A14B89982}">
      <dgm:prSet/>
      <dgm:spPr/>
      <dgm:t>
        <a:bodyPr/>
        <a:lstStyle/>
        <a:p>
          <a:endParaRPr lang="ru-RU"/>
        </a:p>
      </dgm:t>
    </dgm:pt>
    <dgm:pt modelId="{5026CB62-02EC-4F06-9FB8-E07E9B337056}" type="sibTrans" cxnId="{4ACE0EA0-EF7A-437F-BA2B-190A14B89982}">
      <dgm:prSet/>
      <dgm:spPr/>
      <dgm:t>
        <a:bodyPr/>
        <a:lstStyle/>
        <a:p>
          <a:endParaRPr lang="ru-RU"/>
        </a:p>
      </dgm:t>
    </dgm:pt>
    <dgm:pt modelId="{8B3F6A49-1E77-459B-B223-3D977EF033C3}" type="pres">
      <dgm:prSet presAssocID="{D5B90BB8-32E2-4BC1-A62E-76C716FABFE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DF21A42-B850-4B58-A09B-6B280BE789F9}" type="pres">
      <dgm:prSet presAssocID="{F59E6F1F-CA73-4AC3-B91D-A6804BE16A49}" presName="compNode" presStyleCnt="0"/>
      <dgm:spPr/>
    </dgm:pt>
    <dgm:pt modelId="{217825C2-4F4F-4BFB-8A75-0C19691AF449}" type="pres">
      <dgm:prSet presAssocID="{F59E6F1F-CA73-4AC3-B91D-A6804BE16A49}" presName="dummyConnPt" presStyleCnt="0"/>
      <dgm:spPr/>
    </dgm:pt>
    <dgm:pt modelId="{772A7A87-C062-4381-BAEC-A2A49328366B}" type="pres">
      <dgm:prSet presAssocID="{F59E6F1F-CA73-4AC3-B91D-A6804BE16A49}" presName="node" presStyleLbl="node1" presStyleIdx="0" presStyleCnt="8" custLinFactNeighborY="2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3E653-F2DB-4819-9317-FC01A41378CA}" type="pres">
      <dgm:prSet presAssocID="{824D5E1E-8BA1-4C34-AC18-1776AC1C85C4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6BD6FF3C-94F2-4AEE-AA4C-0FC4B21772C1}" type="pres">
      <dgm:prSet presAssocID="{4694C83F-3F33-407F-8757-BC8B23836C13}" presName="compNode" presStyleCnt="0"/>
      <dgm:spPr/>
    </dgm:pt>
    <dgm:pt modelId="{2B291732-9550-4E51-95CD-F75C55A8CE0D}" type="pres">
      <dgm:prSet presAssocID="{4694C83F-3F33-407F-8757-BC8B23836C13}" presName="dummyConnPt" presStyleCnt="0"/>
      <dgm:spPr/>
    </dgm:pt>
    <dgm:pt modelId="{059FE604-76D6-42D6-AF06-76979D88A922}" type="pres">
      <dgm:prSet presAssocID="{4694C83F-3F33-407F-8757-BC8B23836C13}" presName="node" presStyleLbl="node1" presStyleIdx="1" presStyleCnt="8" custLinFactNeighborY="3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6ED2C-1162-4CCA-AD81-F92EAA7A804C}" type="pres">
      <dgm:prSet presAssocID="{91522E3F-5AA2-4CF3-8373-DA1D17475C8E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33B1D320-D981-4413-B3BD-34756CD68F54}" type="pres">
      <dgm:prSet presAssocID="{0C97EDBF-7BB0-4718-B30B-C679E58EC361}" presName="compNode" presStyleCnt="0"/>
      <dgm:spPr/>
    </dgm:pt>
    <dgm:pt modelId="{6166FE60-FFC4-4FAA-A669-66C7CE80F426}" type="pres">
      <dgm:prSet presAssocID="{0C97EDBF-7BB0-4718-B30B-C679E58EC361}" presName="dummyConnPt" presStyleCnt="0"/>
      <dgm:spPr/>
    </dgm:pt>
    <dgm:pt modelId="{628D70CA-487A-4CDF-8A28-730D3EDA56E5}" type="pres">
      <dgm:prSet presAssocID="{0C97EDBF-7BB0-4718-B30B-C679E58EC361}" presName="node" presStyleLbl="node1" presStyleIdx="2" presStyleCnt="8" custLinFactNeighborX="70288" custLinFactNeighborY="-10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8D90C-48EC-4D5F-ABF5-880F60793B97}" type="pres">
      <dgm:prSet presAssocID="{0015CF08-F54A-4C62-8413-62AFDC706FA4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02A457D9-F7DA-4D7D-93B2-640750222874}" type="pres">
      <dgm:prSet presAssocID="{3CB44F06-5701-47F2-963F-5BCD91E81EC3}" presName="compNode" presStyleCnt="0"/>
      <dgm:spPr/>
    </dgm:pt>
    <dgm:pt modelId="{6BE6213C-3F4D-498B-B72A-41BEE8460C93}" type="pres">
      <dgm:prSet presAssocID="{3CB44F06-5701-47F2-963F-5BCD91E81EC3}" presName="dummyConnPt" presStyleCnt="0"/>
      <dgm:spPr/>
    </dgm:pt>
    <dgm:pt modelId="{7C913BE2-F340-4F64-919C-93CD19326576}" type="pres">
      <dgm:prSet presAssocID="{3CB44F06-5701-47F2-963F-5BCD91E81EC3}" presName="node" presStyleLbl="node1" presStyleIdx="3" presStyleCnt="8" custLinFactY="-22353" custLinFactNeighborX="21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E6916-6648-42CA-ACC6-ACFA5BD71B12}" type="pres">
      <dgm:prSet presAssocID="{FBB6A82D-B2B7-4A7E-8C22-0A438F75E8EA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6066E87E-96A1-4B12-836B-B4FE01855CB5}" type="pres">
      <dgm:prSet presAssocID="{6121B1C7-C3DF-46D7-8B44-F4A7AD365EA3}" presName="compNode" presStyleCnt="0"/>
      <dgm:spPr/>
    </dgm:pt>
    <dgm:pt modelId="{ECA027BE-F1FA-4792-82E2-7EB2740562AD}" type="pres">
      <dgm:prSet presAssocID="{6121B1C7-C3DF-46D7-8B44-F4A7AD365EA3}" presName="dummyConnPt" presStyleCnt="0"/>
      <dgm:spPr/>
    </dgm:pt>
    <dgm:pt modelId="{1BE828CA-3D0E-4BD9-ABB3-1C0462CE8A21}" type="pres">
      <dgm:prSet presAssocID="{6121B1C7-C3DF-46D7-8B44-F4A7AD365EA3}" presName="node" presStyleLbl="node1" presStyleIdx="4" presStyleCnt="8" custLinFactY="-19229" custLinFactNeighborX="28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DB71B-FA1D-451D-A120-088A9CA28D07}" type="pres">
      <dgm:prSet presAssocID="{E73A82B0-0C4A-46D9-B63A-1D97E2CF13C6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67127BF4-720F-484B-A3F2-CA0EAA8156FA}" type="pres">
      <dgm:prSet presAssocID="{1551ABE6-A861-49A8-8AFF-AE60867F952A}" presName="compNode" presStyleCnt="0"/>
      <dgm:spPr/>
    </dgm:pt>
    <dgm:pt modelId="{A41D8CE4-7ECE-4594-B6EE-805F00242B41}" type="pres">
      <dgm:prSet presAssocID="{1551ABE6-A861-49A8-8AFF-AE60867F952A}" presName="dummyConnPt" presStyleCnt="0"/>
      <dgm:spPr/>
    </dgm:pt>
    <dgm:pt modelId="{5ACC7F64-242B-4197-8E28-4DDE63EE998C}" type="pres">
      <dgm:prSet presAssocID="{1551ABE6-A861-49A8-8AFF-AE60867F952A}" presName="node" presStyleLbl="node1" presStyleIdx="5" presStyleCnt="8" custLinFactX="34328" custLinFactNeighborX="100000" custLinFactNeighborY="4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10EA5-3B8C-4CFD-9CB1-FA2463DF7941}" type="pres">
      <dgm:prSet presAssocID="{67D96852-B3BB-452D-AEF8-6AEBEDAFF0A0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BC28BBEE-19A0-4BC0-8B17-5B3F190E9D64}" type="pres">
      <dgm:prSet presAssocID="{8E2ADB23-914C-4D13-9A56-3E9F5421187F}" presName="compNode" presStyleCnt="0"/>
      <dgm:spPr/>
    </dgm:pt>
    <dgm:pt modelId="{CC401A0C-E7B1-45E1-9530-D560C6CCED8E}" type="pres">
      <dgm:prSet presAssocID="{8E2ADB23-914C-4D13-9A56-3E9F5421187F}" presName="dummyConnPt" presStyleCnt="0"/>
      <dgm:spPr/>
    </dgm:pt>
    <dgm:pt modelId="{EF2EED9E-9A50-4F3A-AAD0-67668A4C720A}" type="pres">
      <dgm:prSet presAssocID="{8E2ADB23-914C-4D13-9A56-3E9F5421187F}" presName="node" presStyleLbl="node1" presStyleIdx="6" presStyleCnt="8" custLinFactY="30688" custLinFactNeighborX="-15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35328-6852-4001-A8BE-9BD25456D709}" type="pres">
      <dgm:prSet presAssocID="{2840C4E7-34E3-41A2-92E1-5E18D56262FD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0918A83C-D2C7-44F8-92F0-B9F23F1779CE}" type="pres">
      <dgm:prSet presAssocID="{6CC47C8E-53C9-4429-84EC-A71A2A9F768E}" presName="compNode" presStyleCnt="0"/>
      <dgm:spPr/>
    </dgm:pt>
    <dgm:pt modelId="{32E7BBC5-B47B-4C40-96A6-9580BD1EBE6C}" type="pres">
      <dgm:prSet presAssocID="{6CC47C8E-53C9-4429-84EC-A71A2A9F768E}" presName="dummyConnPt" presStyleCnt="0"/>
      <dgm:spPr/>
    </dgm:pt>
    <dgm:pt modelId="{183B918A-439B-4479-B48B-867029667C16}" type="pres">
      <dgm:prSet presAssocID="{6CC47C8E-53C9-4429-84EC-A71A2A9F768E}" presName="node" presStyleLbl="node1" presStyleIdx="7" presStyleCnt="8" custLinFactY="15585" custLinFactNeighborX="-9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75390-D2FB-4BFA-BBD2-CE47586E38C5}" type="presOf" srcId="{D5B90BB8-32E2-4BC1-A62E-76C716FABFEF}" destId="{8B3F6A49-1E77-459B-B223-3D977EF033C3}" srcOrd="0" destOrd="0" presId="urn:microsoft.com/office/officeart/2005/8/layout/bProcess4"/>
    <dgm:cxn modelId="{7517BA83-9ED0-4A45-B11E-6FE2A83E53A4}" srcId="{D5B90BB8-32E2-4BC1-A62E-76C716FABFEF}" destId="{3CB44F06-5701-47F2-963F-5BCD91E81EC3}" srcOrd="3" destOrd="0" parTransId="{21E99C1C-21DD-4278-9D00-694F34BA1BE2}" sibTransId="{FBB6A82D-B2B7-4A7E-8C22-0A438F75E8EA}"/>
    <dgm:cxn modelId="{7CE4AE39-BE06-41E7-BB64-6C20785573CC}" type="presOf" srcId="{FBB6A82D-B2B7-4A7E-8C22-0A438F75E8EA}" destId="{9ADE6916-6648-42CA-ACC6-ACFA5BD71B12}" srcOrd="0" destOrd="0" presId="urn:microsoft.com/office/officeart/2005/8/layout/bProcess4"/>
    <dgm:cxn modelId="{149638B4-42E7-48BC-8E9F-33F75ECD6228}" type="presOf" srcId="{824D5E1E-8BA1-4C34-AC18-1776AC1C85C4}" destId="{5383E653-F2DB-4819-9317-FC01A41378CA}" srcOrd="0" destOrd="0" presId="urn:microsoft.com/office/officeart/2005/8/layout/bProcess4"/>
    <dgm:cxn modelId="{1831674D-1ADF-4B01-8629-C43B4D7D4055}" type="presOf" srcId="{6CC47C8E-53C9-4429-84EC-A71A2A9F768E}" destId="{183B918A-439B-4479-B48B-867029667C16}" srcOrd="0" destOrd="0" presId="urn:microsoft.com/office/officeart/2005/8/layout/bProcess4"/>
    <dgm:cxn modelId="{7B2B5370-1BFB-458E-966E-D4DC1C1EC518}" type="presOf" srcId="{6121B1C7-C3DF-46D7-8B44-F4A7AD365EA3}" destId="{1BE828CA-3D0E-4BD9-ABB3-1C0462CE8A21}" srcOrd="0" destOrd="0" presId="urn:microsoft.com/office/officeart/2005/8/layout/bProcess4"/>
    <dgm:cxn modelId="{4951167D-8F18-4986-991A-17F59AA18DEC}" srcId="{D5B90BB8-32E2-4BC1-A62E-76C716FABFEF}" destId="{6121B1C7-C3DF-46D7-8B44-F4A7AD365EA3}" srcOrd="4" destOrd="0" parTransId="{5F2E0882-3FFC-4B14-9CB4-31286D4D716F}" sibTransId="{E73A82B0-0C4A-46D9-B63A-1D97E2CF13C6}"/>
    <dgm:cxn modelId="{E1B05020-BF0E-4CA0-A63B-3FFC1BCA4FE4}" type="presOf" srcId="{F59E6F1F-CA73-4AC3-B91D-A6804BE16A49}" destId="{772A7A87-C062-4381-BAEC-A2A49328366B}" srcOrd="0" destOrd="0" presId="urn:microsoft.com/office/officeart/2005/8/layout/bProcess4"/>
    <dgm:cxn modelId="{144AB4C0-C32A-44FF-B2D6-FC496F1EE33C}" type="presOf" srcId="{4694C83F-3F33-407F-8757-BC8B23836C13}" destId="{059FE604-76D6-42D6-AF06-76979D88A922}" srcOrd="0" destOrd="0" presId="urn:microsoft.com/office/officeart/2005/8/layout/bProcess4"/>
    <dgm:cxn modelId="{FE522D45-7989-423E-A62D-E9E8403E3CF1}" srcId="{D5B90BB8-32E2-4BC1-A62E-76C716FABFEF}" destId="{4694C83F-3F33-407F-8757-BC8B23836C13}" srcOrd="1" destOrd="0" parTransId="{8EA4816F-01E0-4FE8-9119-8719E6E42D37}" sibTransId="{91522E3F-5AA2-4CF3-8373-DA1D17475C8E}"/>
    <dgm:cxn modelId="{4B5C84DF-C9E1-46AB-B2C4-5F008D382C94}" type="presOf" srcId="{8E2ADB23-914C-4D13-9A56-3E9F5421187F}" destId="{EF2EED9E-9A50-4F3A-AAD0-67668A4C720A}" srcOrd="0" destOrd="0" presId="urn:microsoft.com/office/officeart/2005/8/layout/bProcess4"/>
    <dgm:cxn modelId="{EB2A6942-6765-4FC6-BBC4-1DB7189D68AB}" type="presOf" srcId="{0015CF08-F54A-4C62-8413-62AFDC706FA4}" destId="{C488D90C-48EC-4D5F-ABF5-880F60793B97}" srcOrd="0" destOrd="0" presId="urn:microsoft.com/office/officeart/2005/8/layout/bProcess4"/>
    <dgm:cxn modelId="{AD92FAB0-2C94-4F71-A3B7-0437EE24A55C}" srcId="{D5B90BB8-32E2-4BC1-A62E-76C716FABFEF}" destId="{8E2ADB23-914C-4D13-9A56-3E9F5421187F}" srcOrd="6" destOrd="0" parTransId="{C9569419-8AB3-4465-8C8C-EBBFE4299244}" sibTransId="{2840C4E7-34E3-41A2-92E1-5E18D56262FD}"/>
    <dgm:cxn modelId="{25A7A3F2-5D05-41A3-A170-5D7E26C84402}" type="presOf" srcId="{3CB44F06-5701-47F2-963F-5BCD91E81EC3}" destId="{7C913BE2-F340-4F64-919C-93CD19326576}" srcOrd="0" destOrd="0" presId="urn:microsoft.com/office/officeart/2005/8/layout/bProcess4"/>
    <dgm:cxn modelId="{C9AA25CE-AD05-4454-A9CB-BAE99C31C258}" type="presOf" srcId="{0C97EDBF-7BB0-4718-B30B-C679E58EC361}" destId="{628D70CA-487A-4CDF-8A28-730D3EDA56E5}" srcOrd="0" destOrd="0" presId="urn:microsoft.com/office/officeart/2005/8/layout/bProcess4"/>
    <dgm:cxn modelId="{A5B0F594-3BD2-473F-A9CC-08D3CEBAD9C7}" type="presOf" srcId="{E73A82B0-0C4A-46D9-B63A-1D97E2CF13C6}" destId="{D69DB71B-FA1D-451D-A120-088A9CA28D07}" srcOrd="0" destOrd="0" presId="urn:microsoft.com/office/officeart/2005/8/layout/bProcess4"/>
    <dgm:cxn modelId="{DB53D327-3522-4514-AD5B-05C841720CDB}" type="presOf" srcId="{91522E3F-5AA2-4CF3-8373-DA1D17475C8E}" destId="{F7E6ED2C-1162-4CCA-AD81-F92EAA7A804C}" srcOrd="0" destOrd="0" presId="urn:microsoft.com/office/officeart/2005/8/layout/bProcess4"/>
    <dgm:cxn modelId="{E6163848-660B-4F85-B03E-5737C2CBEF08}" type="presOf" srcId="{1551ABE6-A861-49A8-8AFF-AE60867F952A}" destId="{5ACC7F64-242B-4197-8E28-4DDE63EE998C}" srcOrd="0" destOrd="0" presId="urn:microsoft.com/office/officeart/2005/8/layout/bProcess4"/>
    <dgm:cxn modelId="{67AF48BB-8A9E-4C49-BB46-43DD70C96817}" srcId="{D5B90BB8-32E2-4BC1-A62E-76C716FABFEF}" destId="{0C97EDBF-7BB0-4718-B30B-C679E58EC361}" srcOrd="2" destOrd="0" parTransId="{805676FA-C203-43BA-985F-4F2C300E6FBB}" sibTransId="{0015CF08-F54A-4C62-8413-62AFDC706FA4}"/>
    <dgm:cxn modelId="{941DE165-2831-44FD-BD43-C3C7430BF89E}" srcId="{D5B90BB8-32E2-4BC1-A62E-76C716FABFEF}" destId="{F59E6F1F-CA73-4AC3-B91D-A6804BE16A49}" srcOrd="0" destOrd="0" parTransId="{1C0CDE77-4107-4E92-B044-ABB076F2A15C}" sibTransId="{824D5E1E-8BA1-4C34-AC18-1776AC1C85C4}"/>
    <dgm:cxn modelId="{4ACE0EA0-EF7A-437F-BA2B-190A14B89982}" srcId="{D5B90BB8-32E2-4BC1-A62E-76C716FABFEF}" destId="{6CC47C8E-53C9-4429-84EC-A71A2A9F768E}" srcOrd="7" destOrd="0" parTransId="{15B8F971-1CDA-4988-AE44-8A3253B3B1F4}" sibTransId="{5026CB62-02EC-4F06-9FB8-E07E9B337056}"/>
    <dgm:cxn modelId="{67DAD998-84B8-4ECD-8975-E90B4D7FC933}" srcId="{D5B90BB8-32E2-4BC1-A62E-76C716FABFEF}" destId="{1551ABE6-A861-49A8-8AFF-AE60867F952A}" srcOrd="5" destOrd="0" parTransId="{2E3B4C06-FED6-4E2F-AB80-0146B1A9B42C}" sibTransId="{67D96852-B3BB-452D-AEF8-6AEBEDAFF0A0}"/>
    <dgm:cxn modelId="{8F491F9F-4BDA-4973-AD47-D87347B2539E}" type="presOf" srcId="{67D96852-B3BB-452D-AEF8-6AEBEDAFF0A0}" destId="{9C010EA5-3B8C-4CFD-9CB1-FA2463DF7941}" srcOrd="0" destOrd="0" presId="urn:microsoft.com/office/officeart/2005/8/layout/bProcess4"/>
    <dgm:cxn modelId="{DDE53880-3097-46E5-8CDB-7F69E13078EE}" type="presOf" srcId="{2840C4E7-34E3-41A2-92E1-5E18D56262FD}" destId="{64D35328-6852-4001-A8BE-9BD25456D709}" srcOrd="0" destOrd="0" presId="urn:microsoft.com/office/officeart/2005/8/layout/bProcess4"/>
    <dgm:cxn modelId="{B8A723B7-D423-4938-A506-854195B64E62}" type="presParOf" srcId="{8B3F6A49-1E77-459B-B223-3D977EF033C3}" destId="{BDF21A42-B850-4B58-A09B-6B280BE789F9}" srcOrd="0" destOrd="0" presId="urn:microsoft.com/office/officeart/2005/8/layout/bProcess4"/>
    <dgm:cxn modelId="{D4CC630C-4AEB-432F-AB6C-90F8A22837B7}" type="presParOf" srcId="{BDF21A42-B850-4B58-A09B-6B280BE789F9}" destId="{217825C2-4F4F-4BFB-8A75-0C19691AF449}" srcOrd="0" destOrd="0" presId="urn:microsoft.com/office/officeart/2005/8/layout/bProcess4"/>
    <dgm:cxn modelId="{4C7B78CF-1558-421B-AEFC-6EAF623A6B05}" type="presParOf" srcId="{BDF21A42-B850-4B58-A09B-6B280BE789F9}" destId="{772A7A87-C062-4381-BAEC-A2A49328366B}" srcOrd="1" destOrd="0" presId="urn:microsoft.com/office/officeart/2005/8/layout/bProcess4"/>
    <dgm:cxn modelId="{F59DBD9A-ABF4-4613-9184-003F06A2EEAE}" type="presParOf" srcId="{8B3F6A49-1E77-459B-B223-3D977EF033C3}" destId="{5383E653-F2DB-4819-9317-FC01A41378CA}" srcOrd="1" destOrd="0" presId="urn:microsoft.com/office/officeart/2005/8/layout/bProcess4"/>
    <dgm:cxn modelId="{D0DBAEDE-E959-4A94-89C1-00F96C67B485}" type="presParOf" srcId="{8B3F6A49-1E77-459B-B223-3D977EF033C3}" destId="{6BD6FF3C-94F2-4AEE-AA4C-0FC4B21772C1}" srcOrd="2" destOrd="0" presId="urn:microsoft.com/office/officeart/2005/8/layout/bProcess4"/>
    <dgm:cxn modelId="{681116EB-65D0-45AA-9248-992F26B676BE}" type="presParOf" srcId="{6BD6FF3C-94F2-4AEE-AA4C-0FC4B21772C1}" destId="{2B291732-9550-4E51-95CD-F75C55A8CE0D}" srcOrd="0" destOrd="0" presId="urn:microsoft.com/office/officeart/2005/8/layout/bProcess4"/>
    <dgm:cxn modelId="{D2E448D3-86AC-4D63-BF54-4B58BBD72E56}" type="presParOf" srcId="{6BD6FF3C-94F2-4AEE-AA4C-0FC4B21772C1}" destId="{059FE604-76D6-42D6-AF06-76979D88A922}" srcOrd="1" destOrd="0" presId="urn:microsoft.com/office/officeart/2005/8/layout/bProcess4"/>
    <dgm:cxn modelId="{120E8F2A-43B4-404C-BA6F-A3ED7199F16B}" type="presParOf" srcId="{8B3F6A49-1E77-459B-B223-3D977EF033C3}" destId="{F7E6ED2C-1162-4CCA-AD81-F92EAA7A804C}" srcOrd="3" destOrd="0" presId="urn:microsoft.com/office/officeart/2005/8/layout/bProcess4"/>
    <dgm:cxn modelId="{0863827B-D7C9-4B3D-B50F-8715F88016F4}" type="presParOf" srcId="{8B3F6A49-1E77-459B-B223-3D977EF033C3}" destId="{33B1D320-D981-4413-B3BD-34756CD68F54}" srcOrd="4" destOrd="0" presId="urn:microsoft.com/office/officeart/2005/8/layout/bProcess4"/>
    <dgm:cxn modelId="{0AA65844-C25F-429D-9532-BB6A66973217}" type="presParOf" srcId="{33B1D320-D981-4413-B3BD-34756CD68F54}" destId="{6166FE60-FFC4-4FAA-A669-66C7CE80F426}" srcOrd="0" destOrd="0" presId="urn:microsoft.com/office/officeart/2005/8/layout/bProcess4"/>
    <dgm:cxn modelId="{68DB77D8-4E14-4359-ACCD-4771185390F3}" type="presParOf" srcId="{33B1D320-D981-4413-B3BD-34756CD68F54}" destId="{628D70CA-487A-4CDF-8A28-730D3EDA56E5}" srcOrd="1" destOrd="0" presId="urn:microsoft.com/office/officeart/2005/8/layout/bProcess4"/>
    <dgm:cxn modelId="{3C8D9B71-576C-4C50-9C74-5AD969FBF500}" type="presParOf" srcId="{8B3F6A49-1E77-459B-B223-3D977EF033C3}" destId="{C488D90C-48EC-4D5F-ABF5-880F60793B97}" srcOrd="5" destOrd="0" presId="urn:microsoft.com/office/officeart/2005/8/layout/bProcess4"/>
    <dgm:cxn modelId="{47EB1DD5-1F7A-4F4B-85E3-6FFE25BC0CEB}" type="presParOf" srcId="{8B3F6A49-1E77-459B-B223-3D977EF033C3}" destId="{02A457D9-F7DA-4D7D-93B2-640750222874}" srcOrd="6" destOrd="0" presId="urn:microsoft.com/office/officeart/2005/8/layout/bProcess4"/>
    <dgm:cxn modelId="{4ACCA1B2-903D-4C4E-8C46-5F20DD5ADD4B}" type="presParOf" srcId="{02A457D9-F7DA-4D7D-93B2-640750222874}" destId="{6BE6213C-3F4D-498B-B72A-41BEE8460C93}" srcOrd="0" destOrd="0" presId="urn:microsoft.com/office/officeart/2005/8/layout/bProcess4"/>
    <dgm:cxn modelId="{91ADDDEB-D176-40EC-B794-41E7078CFD51}" type="presParOf" srcId="{02A457D9-F7DA-4D7D-93B2-640750222874}" destId="{7C913BE2-F340-4F64-919C-93CD19326576}" srcOrd="1" destOrd="0" presId="urn:microsoft.com/office/officeart/2005/8/layout/bProcess4"/>
    <dgm:cxn modelId="{C1E0FD91-3070-4732-9A70-348588407E4C}" type="presParOf" srcId="{8B3F6A49-1E77-459B-B223-3D977EF033C3}" destId="{9ADE6916-6648-42CA-ACC6-ACFA5BD71B12}" srcOrd="7" destOrd="0" presId="urn:microsoft.com/office/officeart/2005/8/layout/bProcess4"/>
    <dgm:cxn modelId="{4A774529-CAED-4B94-9AEE-13525D64472F}" type="presParOf" srcId="{8B3F6A49-1E77-459B-B223-3D977EF033C3}" destId="{6066E87E-96A1-4B12-836B-B4FE01855CB5}" srcOrd="8" destOrd="0" presId="urn:microsoft.com/office/officeart/2005/8/layout/bProcess4"/>
    <dgm:cxn modelId="{325634C4-FBB9-4945-9A8A-C386763C110A}" type="presParOf" srcId="{6066E87E-96A1-4B12-836B-B4FE01855CB5}" destId="{ECA027BE-F1FA-4792-82E2-7EB2740562AD}" srcOrd="0" destOrd="0" presId="urn:microsoft.com/office/officeart/2005/8/layout/bProcess4"/>
    <dgm:cxn modelId="{BBC35A58-B0BC-45D3-A4B1-B6D53FBAA73B}" type="presParOf" srcId="{6066E87E-96A1-4B12-836B-B4FE01855CB5}" destId="{1BE828CA-3D0E-4BD9-ABB3-1C0462CE8A21}" srcOrd="1" destOrd="0" presId="urn:microsoft.com/office/officeart/2005/8/layout/bProcess4"/>
    <dgm:cxn modelId="{FB72C0BB-267A-4129-A6E5-BA72AD371784}" type="presParOf" srcId="{8B3F6A49-1E77-459B-B223-3D977EF033C3}" destId="{D69DB71B-FA1D-451D-A120-088A9CA28D07}" srcOrd="9" destOrd="0" presId="urn:microsoft.com/office/officeart/2005/8/layout/bProcess4"/>
    <dgm:cxn modelId="{7D6A0C05-56A2-4A84-976C-8635181D6D37}" type="presParOf" srcId="{8B3F6A49-1E77-459B-B223-3D977EF033C3}" destId="{67127BF4-720F-484B-A3F2-CA0EAA8156FA}" srcOrd="10" destOrd="0" presId="urn:microsoft.com/office/officeart/2005/8/layout/bProcess4"/>
    <dgm:cxn modelId="{C4C3CE21-2483-4015-93F7-B82172D6860E}" type="presParOf" srcId="{67127BF4-720F-484B-A3F2-CA0EAA8156FA}" destId="{A41D8CE4-7ECE-4594-B6EE-805F00242B41}" srcOrd="0" destOrd="0" presId="urn:microsoft.com/office/officeart/2005/8/layout/bProcess4"/>
    <dgm:cxn modelId="{5B8579D1-559B-49FB-B3DE-E67F0EFB3709}" type="presParOf" srcId="{67127BF4-720F-484B-A3F2-CA0EAA8156FA}" destId="{5ACC7F64-242B-4197-8E28-4DDE63EE998C}" srcOrd="1" destOrd="0" presId="urn:microsoft.com/office/officeart/2005/8/layout/bProcess4"/>
    <dgm:cxn modelId="{839F795E-8754-4AB0-82D3-7BF307FC555E}" type="presParOf" srcId="{8B3F6A49-1E77-459B-B223-3D977EF033C3}" destId="{9C010EA5-3B8C-4CFD-9CB1-FA2463DF7941}" srcOrd="11" destOrd="0" presId="urn:microsoft.com/office/officeart/2005/8/layout/bProcess4"/>
    <dgm:cxn modelId="{25353E52-2240-4529-973A-1B44D0DB34EB}" type="presParOf" srcId="{8B3F6A49-1E77-459B-B223-3D977EF033C3}" destId="{BC28BBEE-19A0-4BC0-8B17-5B3F190E9D64}" srcOrd="12" destOrd="0" presId="urn:microsoft.com/office/officeart/2005/8/layout/bProcess4"/>
    <dgm:cxn modelId="{1B2C63AF-1E76-4E2F-BA29-B72B35ADD6AF}" type="presParOf" srcId="{BC28BBEE-19A0-4BC0-8B17-5B3F190E9D64}" destId="{CC401A0C-E7B1-45E1-9530-D560C6CCED8E}" srcOrd="0" destOrd="0" presId="urn:microsoft.com/office/officeart/2005/8/layout/bProcess4"/>
    <dgm:cxn modelId="{904202D9-7926-4A72-A2DD-EF1BC3D9044B}" type="presParOf" srcId="{BC28BBEE-19A0-4BC0-8B17-5B3F190E9D64}" destId="{EF2EED9E-9A50-4F3A-AAD0-67668A4C720A}" srcOrd="1" destOrd="0" presId="urn:microsoft.com/office/officeart/2005/8/layout/bProcess4"/>
    <dgm:cxn modelId="{FE352B03-DA89-4F6C-803B-D47194956BB1}" type="presParOf" srcId="{8B3F6A49-1E77-459B-B223-3D977EF033C3}" destId="{64D35328-6852-4001-A8BE-9BD25456D709}" srcOrd="13" destOrd="0" presId="urn:microsoft.com/office/officeart/2005/8/layout/bProcess4"/>
    <dgm:cxn modelId="{AD544798-8B95-47FB-8A4B-948967E6E4F7}" type="presParOf" srcId="{8B3F6A49-1E77-459B-B223-3D977EF033C3}" destId="{0918A83C-D2C7-44F8-92F0-B9F23F1779CE}" srcOrd="14" destOrd="0" presId="urn:microsoft.com/office/officeart/2005/8/layout/bProcess4"/>
    <dgm:cxn modelId="{A880D058-9F2C-49FF-A053-9BA3D1F8A0FF}" type="presParOf" srcId="{0918A83C-D2C7-44F8-92F0-B9F23F1779CE}" destId="{32E7BBC5-B47B-4C40-96A6-9580BD1EBE6C}" srcOrd="0" destOrd="0" presId="urn:microsoft.com/office/officeart/2005/8/layout/bProcess4"/>
    <dgm:cxn modelId="{95CE66DC-C9B5-48FB-ABAB-6E01A8367EEB}" type="presParOf" srcId="{0918A83C-D2C7-44F8-92F0-B9F23F1779CE}" destId="{183B918A-439B-4479-B48B-867029667C1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3A1AAD-DEC8-43D3-A341-2DA8052941D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6E054E-457B-432B-A1EF-7FB2C5323C0C}">
      <dgm:prSet phldrT="[Текст]" custT="1"/>
      <dgm:spPr>
        <a:solidFill>
          <a:srgbClr val="7ACA4E"/>
        </a:solidFill>
      </dgm:spPr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Історичні </a:t>
          </a:r>
          <a:endParaRPr lang="ru-RU" sz="18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6FD6EFE3-1D08-4495-B2A9-F1CE4D58620C}" type="parTrans" cxnId="{6653B406-4B13-4D00-8D15-C988C7F597EC}">
      <dgm:prSet/>
      <dgm:spPr/>
      <dgm:t>
        <a:bodyPr/>
        <a:lstStyle/>
        <a:p>
          <a:endParaRPr lang="ru-RU"/>
        </a:p>
      </dgm:t>
    </dgm:pt>
    <dgm:pt modelId="{D7AAF08F-8E7F-427B-9B09-C9CA7C8CE3DA}" type="sibTrans" cxnId="{6653B406-4B13-4D00-8D15-C988C7F597E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54C60C1-4797-411D-A02A-9E8F7B18212E}">
      <dgm:prSet phldrT="[Текст]" custT="1"/>
      <dgm:spPr>
        <a:solidFill>
          <a:srgbClr val="7ACA4E"/>
        </a:solidFill>
      </dgm:spPr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Соціально-економічні</a:t>
          </a:r>
          <a:endParaRPr lang="ru-RU" sz="18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05C58D03-CC0A-4227-815D-E8A9C19E5698}" type="parTrans" cxnId="{94AF9972-55B9-4CA0-8484-A1CA0A063B91}">
      <dgm:prSet/>
      <dgm:spPr/>
      <dgm:t>
        <a:bodyPr/>
        <a:lstStyle/>
        <a:p>
          <a:endParaRPr lang="ru-RU"/>
        </a:p>
      </dgm:t>
    </dgm:pt>
    <dgm:pt modelId="{25405E76-0250-41FC-A6EC-E2DBE713BC8B}" type="sibTrans" cxnId="{94AF9972-55B9-4CA0-8484-A1CA0A063B9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9F41135-8D53-4824-8890-944EEBAE02EA}">
      <dgm:prSet phldrT="[Текст]" custT="1"/>
      <dgm:spPr>
        <a:solidFill>
          <a:srgbClr val="7ACA4E"/>
        </a:solidFill>
      </dgm:spPr>
      <dgm:t>
        <a:bodyPr/>
        <a:lstStyle/>
        <a:p>
          <a:r>
            <a:rPr lang="uk-UA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Політичні</a:t>
          </a:r>
          <a:r>
            <a:rPr lang="uk-UA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 – принципи і форми державного і політичного устрою, тип державної </a:t>
          </a:r>
          <a:r>
            <a:rPr lang="uk-UA" sz="1800" dirty="0" err="1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етнополітики</a:t>
          </a:r>
          <a:endParaRPr lang="ru-RU" sz="18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B8C71758-CE34-4A49-A5F3-CA0364F93C0C}" type="parTrans" cxnId="{D86728DE-D73E-4D92-8FE7-471234E12D28}">
      <dgm:prSet/>
      <dgm:spPr/>
      <dgm:t>
        <a:bodyPr/>
        <a:lstStyle/>
        <a:p>
          <a:endParaRPr lang="ru-RU"/>
        </a:p>
      </dgm:t>
    </dgm:pt>
    <dgm:pt modelId="{642EDAE9-90D0-4946-BC2E-0D80225BC5AB}" type="sibTrans" cxnId="{D86728DE-D73E-4D92-8FE7-471234E12D2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C5A088D-8639-4C91-B9AF-8A97433041F4}">
      <dgm:prSet phldrT="[Текст]" custT="1"/>
      <dgm:spPr>
        <a:solidFill>
          <a:srgbClr val="7ACA4E"/>
        </a:solidFill>
      </dgm:spPr>
      <dgm:t>
        <a:bodyPr/>
        <a:lstStyle/>
        <a:p>
          <a:r>
            <a:rPr lang="uk-UA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Соціально-структурні</a:t>
          </a:r>
          <a:r>
            <a:rPr lang="uk-UA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 – взаємозв’язок соціальної та етнічної стратифікації, вплив </a:t>
          </a:r>
          <a:r>
            <a:rPr lang="uk-UA" sz="18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етнічного </a:t>
          </a:r>
          <a:r>
            <a:rPr lang="uk-UA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фактор у соціальній мобільності</a:t>
          </a:r>
          <a:endParaRPr lang="ru-RU" sz="18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898269DA-9AA7-4BDA-8687-0356CB3B3795}" type="parTrans" cxnId="{52ED32BB-A217-4D1E-8109-6BC5E3E19C17}">
      <dgm:prSet/>
      <dgm:spPr/>
      <dgm:t>
        <a:bodyPr/>
        <a:lstStyle/>
        <a:p>
          <a:endParaRPr lang="ru-RU"/>
        </a:p>
      </dgm:t>
    </dgm:pt>
    <dgm:pt modelId="{3EC4998C-7524-4B90-9AC9-ED5A700A0AC8}" type="sibTrans" cxnId="{52ED32BB-A217-4D1E-8109-6BC5E3E19C1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FFD8416-E9C6-4E57-B122-A6E9638EE384}">
      <dgm:prSet phldrT="[Текст]" custT="1"/>
      <dgm:spPr>
        <a:solidFill>
          <a:srgbClr val="7ACA4E"/>
        </a:solidFill>
      </dgm:spPr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Культурні</a:t>
          </a:r>
          <a:endParaRPr lang="ru-RU" sz="18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7F3C7EBD-7EAD-4E7D-B0A5-1DC87D8AD363}" type="parTrans" cxnId="{E7D483E3-9A25-4EF3-B5A0-00D650918534}">
      <dgm:prSet/>
      <dgm:spPr/>
      <dgm:t>
        <a:bodyPr/>
        <a:lstStyle/>
        <a:p>
          <a:endParaRPr lang="ru-RU"/>
        </a:p>
      </dgm:t>
    </dgm:pt>
    <dgm:pt modelId="{DDEDE08F-C8E4-4D04-8093-C5811E50E2CB}" type="sibTrans" cxnId="{E7D483E3-9A25-4EF3-B5A0-00D65091853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3287026-1A39-4DCC-8037-4F72CAC9E4F9}" type="pres">
      <dgm:prSet presAssocID="{163A1AAD-DEC8-43D3-A341-2DA8052941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9AFAD-217D-4987-BE71-39CD4240A395}" type="pres">
      <dgm:prSet presAssocID="{076E054E-457B-432B-A1EF-7FB2C5323C0C}" presName="node" presStyleLbl="node1" presStyleIdx="0" presStyleCnt="5" custScaleX="162765" custRadScaleRad="98033" custRadScaleInc="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0D81F-9E8B-47A1-81AF-A595038A60E0}" type="pres">
      <dgm:prSet presAssocID="{076E054E-457B-432B-A1EF-7FB2C5323C0C}" presName="spNode" presStyleCnt="0"/>
      <dgm:spPr/>
    </dgm:pt>
    <dgm:pt modelId="{E4CDE1E8-8DCE-4B1E-9D7C-461EA16B43F8}" type="pres">
      <dgm:prSet presAssocID="{D7AAF08F-8E7F-427B-9B09-C9CA7C8CE3DA}" presName="sibTrans" presStyleLbl="sibTrans1D1" presStyleIdx="0" presStyleCnt="5" custScaleX="2000000"/>
      <dgm:spPr/>
      <dgm:t>
        <a:bodyPr/>
        <a:lstStyle/>
        <a:p>
          <a:endParaRPr lang="ru-RU"/>
        </a:p>
      </dgm:t>
    </dgm:pt>
    <dgm:pt modelId="{384FEF84-1D25-4EA8-8C08-E263C04C6C62}" type="pres">
      <dgm:prSet presAssocID="{D54C60C1-4797-411D-A02A-9E8F7B18212E}" presName="node" presStyleLbl="node1" presStyleIdx="1" presStyleCnt="5" custScaleX="162765" custScaleY="16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1C181-A365-4AA0-A141-FF47FACE5D52}" type="pres">
      <dgm:prSet presAssocID="{D54C60C1-4797-411D-A02A-9E8F7B18212E}" presName="spNode" presStyleCnt="0"/>
      <dgm:spPr/>
    </dgm:pt>
    <dgm:pt modelId="{D3646297-12AA-4B2A-B12B-013B62FD04ED}" type="pres">
      <dgm:prSet presAssocID="{25405E76-0250-41FC-A6EC-E2DBE713BC8B}" presName="sibTrans" presStyleLbl="sibTrans1D1" presStyleIdx="1" presStyleCnt="5" custScaleX="2000000"/>
      <dgm:spPr/>
      <dgm:t>
        <a:bodyPr/>
        <a:lstStyle/>
        <a:p>
          <a:endParaRPr lang="ru-RU"/>
        </a:p>
      </dgm:t>
    </dgm:pt>
    <dgm:pt modelId="{D12F392B-E639-42B5-B757-D1ED250A7890}" type="pres">
      <dgm:prSet presAssocID="{C9F41135-8D53-4824-8890-944EEBAE02EA}" presName="node" presStyleLbl="node1" presStyleIdx="2" presStyleCnt="5" custScaleX="162765" custRadScaleRad="107989" custRadScaleInc="-46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96749-5A57-413F-8894-91D51E657432}" type="pres">
      <dgm:prSet presAssocID="{C9F41135-8D53-4824-8890-944EEBAE02EA}" presName="spNode" presStyleCnt="0"/>
      <dgm:spPr/>
    </dgm:pt>
    <dgm:pt modelId="{E660C4BA-B5EC-4B7B-A486-5CC5F233DA0A}" type="pres">
      <dgm:prSet presAssocID="{642EDAE9-90D0-4946-BC2E-0D80225BC5AB}" presName="sibTrans" presStyleLbl="sibTrans1D1" presStyleIdx="2" presStyleCnt="5" custScaleX="2000000"/>
      <dgm:spPr/>
      <dgm:t>
        <a:bodyPr/>
        <a:lstStyle/>
        <a:p>
          <a:endParaRPr lang="ru-RU"/>
        </a:p>
      </dgm:t>
    </dgm:pt>
    <dgm:pt modelId="{908C6C1A-95B4-4CF0-9AE0-1B68F9BC2AE5}" type="pres">
      <dgm:prSet presAssocID="{5C5A088D-8639-4C91-B9AF-8A97433041F4}" presName="node" presStyleLbl="node1" presStyleIdx="3" presStyleCnt="5" custScaleX="162765" custScaleY="157628" custRadScaleRad="105457" custRadScaleInc="41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34D84-FCBD-4AD9-B589-CB149F817D59}" type="pres">
      <dgm:prSet presAssocID="{5C5A088D-8639-4C91-B9AF-8A97433041F4}" presName="spNode" presStyleCnt="0"/>
      <dgm:spPr/>
    </dgm:pt>
    <dgm:pt modelId="{A5DF1B9B-C09C-44E0-96E2-389E0C632547}" type="pres">
      <dgm:prSet presAssocID="{3EC4998C-7524-4B90-9AC9-ED5A700A0AC8}" presName="sibTrans" presStyleLbl="sibTrans1D1" presStyleIdx="3" presStyleCnt="5" custScaleX="2000000"/>
      <dgm:spPr/>
      <dgm:t>
        <a:bodyPr/>
        <a:lstStyle/>
        <a:p>
          <a:endParaRPr lang="ru-RU"/>
        </a:p>
      </dgm:t>
    </dgm:pt>
    <dgm:pt modelId="{02346D8A-DC64-4A3E-A8B8-0E483C3A0A44}" type="pres">
      <dgm:prSet presAssocID="{6FFD8416-E9C6-4E57-B122-A6E9638EE384}" presName="node" presStyleLbl="node1" presStyleIdx="4" presStyleCnt="5" custScaleX="216548" custScaleY="167978" custRadScaleRad="103045" custRadScaleInc="-8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29832-F461-43A5-8AFB-22BB3FFCCF2F}" type="pres">
      <dgm:prSet presAssocID="{6FFD8416-E9C6-4E57-B122-A6E9638EE384}" presName="spNode" presStyleCnt="0"/>
      <dgm:spPr/>
    </dgm:pt>
    <dgm:pt modelId="{44859A64-9B22-4B5C-B342-2CBB761032F5}" type="pres">
      <dgm:prSet presAssocID="{DDEDE08F-C8E4-4D04-8093-C5811E50E2CB}" presName="sibTrans" presStyleLbl="sibTrans1D1" presStyleIdx="4" presStyleCnt="5" custScaleX="2000000"/>
      <dgm:spPr/>
      <dgm:t>
        <a:bodyPr/>
        <a:lstStyle/>
        <a:p>
          <a:endParaRPr lang="ru-RU"/>
        </a:p>
      </dgm:t>
    </dgm:pt>
  </dgm:ptLst>
  <dgm:cxnLst>
    <dgm:cxn modelId="{DEBF2230-5AD8-46E7-819C-94F6D90A038A}" type="presOf" srcId="{6FFD8416-E9C6-4E57-B122-A6E9638EE384}" destId="{02346D8A-DC64-4A3E-A8B8-0E483C3A0A44}" srcOrd="0" destOrd="0" presId="urn:microsoft.com/office/officeart/2005/8/layout/cycle5"/>
    <dgm:cxn modelId="{3D93F050-1910-441F-B0B3-047AF34F5D27}" type="presOf" srcId="{DDEDE08F-C8E4-4D04-8093-C5811E50E2CB}" destId="{44859A64-9B22-4B5C-B342-2CBB761032F5}" srcOrd="0" destOrd="0" presId="urn:microsoft.com/office/officeart/2005/8/layout/cycle5"/>
    <dgm:cxn modelId="{0B6D226D-DBF1-4413-9C55-88D457335A9B}" type="presOf" srcId="{076E054E-457B-432B-A1EF-7FB2C5323C0C}" destId="{1D49AFAD-217D-4987-BE71-39CD4240A395}" srcOrd="0" destOrd="0" presId="urn:microsoft.com/office/officeart/2005/8/layout/cycle5"/>
    <dgm:cxn modelId="{FD938D00-9D5E-4BD5-8294-408BB76E9977}" type="presOf" srcId="{5C5A088D-8639-4C91-B9AF-8A97433041F4}" destId="{908C6C1A-95B4-4CF0-9AE0-1B68F9BC2AE5}" srcOrd="0" destOrd="0" presId="urn:microsoft.com/office/officeart/2005/8/layout/cycle5"/>
    <dgm:cxn modelId="{94AF9972-55B9-4CA0-8484-A1CA0A063B91}" srcId="{163A1AAD-DEC8-43D3-A341-2DA8052941D4}" destId="{D54C60C1-4797-411D-A02A-9E8F7B18212E}" srcOrd="1" destOrd="0" parTransId="{05C58D03-CC0A-4227-815D-E8A9C19E5698}" sibTransId="{25405E76-0250-41FC-A6EC-E2DBE713BC8B}"/>
    <dgm:cxn modelId="{05BBED25-9BEA-453E-AF55-902743F2F0AD}" type="presOf" srcId="{163A1AAD-DEC8-43D3-A341-2DA8052941D4}" destId="{63287026-1A39-4DCC-8037-4F72CAC9E4F9}" srcOrd="0" destOrd="0" presId="urn:microsoft.com/office/officeart/2005/8/layout/cycle5"/>
    <dgm:cxn modelId="{ACA2D4DE-7816-4250-B0B3-9C2488189565}" type="presOf" srcId="{25405E76-0250-41FC-A6EC-E2DBE713BC8B}" destId="{D3646297-12AA-4B2A-B12B-013B62FD04ED}" srcOrd="0" destOrd="0" presId="urn:microsoft.com/office/officeart/2005/8/layout/cycle5"/>
    <dgm:cxn modelId="{6653B406-4B13-4D00-8D15-C988C7F597EC}" srcId="{163A1AAD-DEC8-43D3-A341-2DA8052941D4}" destId="{076E054E-457B-432B-A1EF-7FB2C5323C0C}" srcOrd="0" destOrd="0" parTransId="{6FD6EFE3-1D08-4495-B2A9-F1CE4D58620C}" sibTransId="{D7AAF08F-8E7F-427B-9B09-C9CA7C8CE3DA}"/>
    <dgm:cxn modelId="{D86728DE-D73E-4D92-8FE7-471234E12D28}" srcId="{163A1AAD-DEC8-43D3-A341-2DA8052941D4}" destId="{C9F41135-8D53-4824-8890-944EEBAE02EA}" srcOrd="2" destOrd="0" parTransId="{B8C71758-CE34-4A49-A5F3-CA0364F93C0C}" sibTransId="{642EDAE9-90D0-4946-BC2E-0D80225BC5AB}"/>
    <dgm:cxn modelId="{20044DA8-D679-4BDB-992F-05B22EFCCB84}" type="presOf" srcId="{C9F41135-8D53-4824-8890-944EEBAE02EA}" destId="{D12F392B-E639-42B5-B757-D1ED250A7890}" srcOrd="0" destOrd="0" presId="urn:microsoft.com/office/officeart/2005/8/layout/cycle5"/>
    <dgm:cxn modelId="{52ED32BB-A217-4D1E-8109-6BC5E3E19C17}" srcId="{163A1AAD-DEC8-43D3-A341-2DA8052941D4}" destId="{5C5A088D-8639-4C91-B9AF-8A97433041F4}" srcOrd="3" destOrd="0" parTransId="{898269DA-9AA7-4BDA-8687-0356CB3B3795}" sibTransId="{3EC4998C-7524-4B90-9AC9-ED5A700A0AC8}"/>
    <dgm:cxn modelId="{21949760-F294-40B5-8B3B-5957B20660BF}" type="presOf" srcId="{D54C60C1-4797-411D-A02A-9E8F7B18212E}" destId="{384FEF84-1D25-4EA8-8C08-E263C04C6C62}" srcOrd="0" destOrd="0" presId="urn:microsoft.com/office/officeart/2005/8/layout/cycle5"/>
    <dgm:cxn modelId="{E7D483E3-9A25-4EF3-B5A0-00D650918534}" srcId="{163A1AAD-DEC8-43D3-A341-2DA8052941D4}" destId="{6FFD8416-E9C6-4E57-B122-A6E9638EE384}" srcOrd="4" destOrd="0" parTransId="{7F3C7EBD-7EAD-4E7D-B0A5-1DC87D8AD363}" sibTransId="{DDEDE08F-C8E4-4D04-8093-C5811E50E2CB}"/>
    <dgm:cxn modelId="{C83E7D09-FFFF-44DA-AF7E-82648B4A50EC}" type="presOf" srcId="{D7AAF08F-8E7F-427B-9B09-C9CA7C8CE3DA}" destId="{E4CDE1E8-8DCE-4B1E-9D7C-461EA16B43F8}" srcOrd="0" destOrd="0" presId="urn:microsoft.com/office/officeart/2005/8/layout/cycle5"/>
    <dgm:cxn modelId="{BB7BDC6D-DB67-4AEF-AD84-4B902B3D6AD4}" type="presOf" srcId="{3EC4998C-7524-4B90-9AC9-ED5A700A0AC8}" destId="{A5DF1B9B-C09C-44E0-96E2-389E0C632547}" srcOrd="0" destOrd="0" presId="urn:microsoft.com/office/officeart/2005/8/layout/cycle5"/>
    <dgm:cxn modelId="{8BD0B378-7038-4C7A-840D-FB4BB1312ED1}" type="presOf" srcId="{642EDAE9-90D0-4946-BC2E-0D80225BC5AB}" destId="{E660C4BA-B5EC-4B7B-A486-5CC5F233DA0A}" srcOrd="0" destOrd="0" presId="urn:microsoft.com/office/officeart/2005/8/layout/cycle5"/>
    <dgm:cxn modelId="{14C98458-230B-4A02-9647-B0B12FE7BE55}" type="presParOf" srcId="{63287026-1A39-4DCC-8037-4F72CAC9E4F9}" destId="{1D49AFAD-217D-4987-BE71-39CD4240A395}" srcOrd="0" destOrd="0" presId="urn:microsoft.com/office/officeart/2005/8/layout/cycle5"/>
    <dgm:cxn modelId="{EDDB91F5-E56D-46B1-BEE4-5847C130CEC3}" type="presParOf" srcId="{63287026-1A39-4DCC-8037-4F72CAC9E4F9}" destId="{8E40D81F-9E8B-47A1-81AF-A595038A60E0}" srcOrd="1" destOrd="0" presId="urn:microsoft.com/office/officeart/2005/8/layout/cycle5"/>
    <dgm:cxn modelId="{1B674AD9-8DDC-4438-AA9D-30C940E4196D}" type="presParOf" srcId="{63287026-1A39-4DCC-8037-4F72CAC9E4F9}" destId="{E4CDE1E8-8DCE-4B1E-9D7C-461EA16B43F8}" srcOrd="2" destOrd="0" presId="urn:microsoft.com/office/officeart/2005/8/layout/cycle5"/>
    <dgm:cxn modelId="{1470232D-C085-4C07-B9C5-167F20766EB1}" type="presParOf" srcId="{63287026-1A39-4DCC-8037-4F72CAC9E4F9}" destId="{384FEF84-1D25-4EA8-8C08-E263C04C6C62}" srcOrd="3" destOrd="0" presId="urn:microsoft.com/office/officeart/2005/8/layout/cycle5"/>
    <dgm:cxn modelId="{2D2D907E-34F9-4EC2-8273-82B6BF2E826F}" type="presParOf" srcId="{63287026-1A39-4DCC-8037-4F72CAC9E4F9}" destId="{9D41C181-A365-4AA0-A141-FF47FACE5D52}" srcOrd="4" destOrd="0" presId="urn:microsoft.com/office/officeart/2005/8/layout/cycle5"/>
    <dgm:cxn modelId="{A4034B88-3F5F-41CD-BD23-FB3226436E1C}" type="presParOf" srcId="{63287026-1A39-4DCC-8037-4F72CAC9E4F9}" destId="{D3646297-12AA-4B2A-B12B-013B62FD04ED}" srcOrd="5" destOrd="0" presId="urn:microsoft.com/office/officeart/2005/8/layout/cycle5"/>
    <dgm:cxn modelId="{5B55D3DE-9D07-41A3-AA46-AFFB1C325FA8}" type="presParOf" srcId="{63287026-1A39-4DCC-8037-4F72CAC9E4F9}" destId="{D12F392B-E639-42B5-B757-D1ED250A7890}" srcOrd="6" destOrd="0" presId="urn:microsoft.com/office/officeart/2005/8/layout/cycle5"/>
    <dgm:cxn modelId="{74E42223-9040-4D01-BE4A-F14D3CCCBAA1}" type="presParOf" srcId="{63287026-1A39-4DCC-8037-4F72CAC9E4F9}" destId="{5E496749-5A57-413F-8894-91D51E657432}" srcOrd="7" destOrd="0" presId="urn:microsoft.com/office/officeart/2005/8/layout/cycle5"/>
    <dgm:cxn modelId="{B7A54B79-775C-4459-A60C-C6FB9749B6B5}" type="presParOf" srcId="{63287026-1A39-4DCC-8037-4F72CAC9E4F9}" destId="{E660C4BA-B5EC-4B7B-A486-5CC5F233DA0A}" srcOrd="8" destOrd="0" presId="urn:microsoft.com/office/officeart/2005/8/layout/cycle5"/>
    <dgm:cxn modelId="{EADF8C5F-8D19-4771-AC60-1F399716E672}" type="presParOf" srcId="{63287026-1A39-4DCC-8037-4F72CAC9E4F9}" destId="{908C6C1A-95B4-4CF0-9AE0-1B68F9BC2AE5}" srcOrd="9" destOrd="0" presId="urn:microsoft.com/office/officeart/2005/8/layout/cycle5"/>
    <dgm:cxn modelId="{AB5B2221-3CA8-4636-8670-564612E9877A}" type="presParOf" srcId="{63287026-1A39-4DCC-8037-4F72CAC9E4F9}" destId="{16F34D84-FCBD-4AD9-B589-CB149F817D59}" srcOrd="10" destOrd="0" presId="urn:microsoft.com/office/officeart/2005/8/layout/cycle5"/>
    <dgm:cxn modelId="{260C4A22-DA85-4D2D-891F-CE6D43BCDAC0}" type="presParOf" srcId="{63287026-1A39-4DCC-8037-4F72CAC9E4F9}" destId="{A5DF1B9B-C09C-44E0-96E2-389E0C632547}" srcOrd="11" destOrd="0" presId="urn:microsoft.com/office/officeart/2005/8/layout/cycle5"/>
    <dgm:cxn modelId="{F9CD0BD0-2B17-4C92-B60D-EDD4E0C07D2F}" type="presParOf" srcId="{63287026-1A39-4DCC-8037-4F72CAC9E4F9}" destId="{02346D8A-DC64-4A3E-A8B8-0E483C3A0A44}" srcOrd="12" destOrd="0" presId="urn:microsoft.com/office/officeart/2005/8/layout/cycle5"/>
    <dgm:cxn modelId="{0511AEEE-548E-4101-9971-039F82161666}" type="presParOf" srcId="{63287026-1A39-4DCC-8037-4F72CAC9E4F9}" destId="{A8E29832-F461-43A5-8AFB-22BB3FFCCF2F}" srcOrd="13" destOrd="0" presId="urn:microsoft.com/office/officeart/2005/8/layout/cycle5"/>
    <dgm:cxn modelId="{012272D6-3C1B-4C12-8DFE-BA5155D3419A}" type="presParOf" srcId="{63287026-1A39-4DCC-8037-4F72CAC9E4F9}" destId="{44859A64-9B22-4B5C-B342-2CBB761032F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D0BC55-D65A-441B-A8F6-778790D08B3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DAD072-4CE8-41F0-8036-C05DA139E653}">
      <dgm:prSet phldrT="[Текст]"/>
      <dgm:spPr/>
      <dgm:t>
        <a:bodyPr/>
        <a:lstStyle/>
        <a:p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Етнооб’єднавчі</a:t>
          </a:r>
          <a:r>
            <a:rPr lang="uk-UA" dirty="0"/>
            <a:t> – зближення або злиття окремих етносів, внаслідок чого утворюються більші етнічні спільності, для яких може бути притаманна нова етнічна самосвідомість й інша етнічна самоназва (етнонім).</a:t>
          </a:r>
          <a:endParaRPr lang="ru-RU" dirty="0"/>
        </a:p>
      </dgm:t>
    </dgm:pt>
    <dgm:pt modelId="{F88B3321-0633-41EC-A6AB-FAC0ECD0ED2B}" type="parTrans" cxnId="{2508906E-35D5-454B-8743-0D5076D32416}">
      <dgm:prSet/>
      <dgm:spPr/>
      <dgm:t>
        <a:bodyPr/>
        <a:lstStyle/>
        <a:p>
          <a:endParaRPr lang="ru-RU"/>
        </a:p>
      </dgm:t>
    </dgm:pt>
    <dgm:pt modelId="{65809F29-0CF6-4B96-BE00-E97C26EA2CAB}" type="sibTrans" cxnId="{2508906E-35D5-454B-8743-0D5076D32416}">
      <dgm:prSet/>
      <dgm:spPr/>
      <dgm:t>
        <a:bodyPr/>
        <a:lstStyle/>
        <a:p>
          <a:endParaRPr lang="ru-RU"/>
        </a:p>
      </dgm:t>
    </dgm:pt>
    <dgm:pt modelId="{DB89C4A0-3A3F-49F7-962C-EA306477BCB2}">
      <dgm:prSet phldrT="[Текст]"/>
      <dgm:spPr/>
      <dgm:t>
        <a:bodyPr/>
        <a:lstStyle/>
        <a:p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Етнороз’єднавчі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/>
            <a:t>–            поділ колись цілісного етносу на кілька самостійних або відокремлення від нього лише певної частини (субетносу).</a:t>
          </a:r>
          <a:endParaRPr lang="ru-RU" dirty="0"/>
        </a:p>
      </dgm:t>
    </dgm:pt>
    <dgm:pt modelId="{89B31A61-0386-47F0-ADFF-24D98A291DC7}" type="parTrans" cxnId="{3ABFFB89-878E-439C-831F-1322F4E68AAE}">
      <dgm:prSet/>
      <dgm:spPr/>
      <dgm:t>
        <a:bodyPr/>
        <a:lstStyle/>
        <a:p>
          <a:endParaRPr lang="ru-RU"/>
        </a:p>
      </dgm:t>
    </dgm:pt>
    <dgm:pt modelId="{6151EA91-2D24-4BC5-8CE6-CB332A50FCF1}" type="sibTrans" cxnId="{3ABFFB89-878E-439C-831F-1322F4E68AAE}">
      <dgm:prSet/>
      <dgm:spPr/>
      <dgm:t>
        <a:bodyPr/>
        <a:lstStyle/>
        <a:p>
          <a:endParaRPr lang="ru-RU"/>
        </a:p>
      </dgm:t>
    </dgm:pt>
    <dgm:pt modelId="{4FF460D4-91AB-4EA1-8E68-9B36B144C5EB}" type="pres">
      <dgm:prSet presAssocID="{4DD0BC55-D65A-441B-A8F6-778790D08B3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7C7B43-1F97-4548-B9A7-A7AA1122E46A}" type="pres">
      <dgm:prSet presAssocID="{4DD0BC55-D65A-441B-A8F6-778790D08B3C}" presName="Background" presStyleLbl="bgImgPlace1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5F7A46BE-A571-447E-AE0A-BD70A835EB9E}" type="pres">
      <dgm:prSet presAssocID="{4DD0BC55-D65A-441B-A8F6-778790D08B3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94012-BE57-49A0-B591-C9E3915E7415}" type="pres">
      <dgm:prSet presAssocID="{4DD0BC55-D65A-441B-A8F6-778790D08B3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77C6C-C2E0-4BEC-AE60-13BAEA82B861}" type="pres">
      <dgm:prSet presAssocID="{4DD0BC55-D65A-441B-A8F6-778790D08B3C}" presName="Plus" presStyleLbl="alignNode1" presStyleIdx="0" presStyleCnt="2"/>
      <dgm:spPr/>
    </dgm:pt>
    <dgm:pt modelId="{F266B192-05F2-4602-AF7D-56349DEC84ED}" type="pres">
      <dgm:prSet presAssocID="{4DD0BC55-D65A-441B-A8F6-778790D08B3C}" presName="Minus" presStyleLbl="alignNode1" presStyleIdx="1" presStyleCnt="2"/>
      <dgm:spPr/>
    </dgm:pt>
    <dgm:pt modelId="{0C18627A-C500-4F00-A1FA-946D6FB8F9B2}" type="pres">
      <dgm:prSet presAssocID="{4DD0BC55-D65A-441B-A8F6-778790D08B3C}" presName="Divider" presStyleLbl="parChTrans1D1" presStyleIdx="0" presStyleCnt="1"/>
      <dgm:spPr/>
    </dgm:pt>
  </dgm:ptLst>
  <dgm:cxnLst>
    <dgm:cxn modelId="{E0DEF33F-6008-4559-8E51-76DFFFFE5D46}" type="presOf" srcId="{15DAD072-4CE8-41F0-8036-C05DA139E653}" destId="{5F7A46BE-A571-447E-AE0A-BD70A835EB9E}" srcOrd="0" destOrd="0" presId="urn:microsoft.com/office/officeart/2009/3/layout/PlusandMinus"/>
    <dgm:cxn modelId="{3DDC9ECF-05AD-4AE6-A1F3-A08F3B15F6B6}" type="presOf" srcId="{4DD0BC55-D65A-441B-A8F6-778790D08B3C}" destId="{4FF460D4-91AB-4EA1-8E68-9B36B144C5EB}" srcOrd="0" destOrd="0" presId="urn:microsoft.com/office/officeart/2009/3/layout/PlusandMinus"/>
    <dgm:cxn modelId="{2508906E-35D5-454B-8743-0D5076D32416}" srcId="{4DD0BC55-D65A-441B-A8F6-778790D08B3C}" destId="{15DAD072-4CE8-41F0-8036-C05DA139E653}" srcOrd="0" destOrd="0" parTransId="{F88B3321-0633-41EC-A6AB-FAC0ECD0ED2B}" sibTransId="{65809F29-0CF6-4B96-BE00-E97C26EA2CAB}"/>
    <dgm:cxn modelId="{3ABFFB89-878E-439C-831F-1322F4E68AAE}" srcId="{4DD0BC55-D65A-441B-A8F6-778790D08B3C}" destId="{DB89C4A0-3A3F-49F7-962C-EA306477BCB2}" srcOrd="1" destOrd="0" parTransId="{89B31A61-0386-47F0-ADFF-24D98A291DC7}" sibTransId="{6151EA91-2D24-4BC5-8CE6-CB332A50FCF1}"/>
    <dgm:cxn modelId="{AF93EECA-0BC4-4787-BE54-90AA01EC698C}" type="presOf" srcId="{DB89C4A0-3A3F-49F7-962C-EA306477BCB2}" destId="{37794012-BE57-49A0-B591-C9E3915E7415}" srcOrd="0" destOrd="0" presId="urn:microsoft.com/office/officeart/2009/3/layout/PlusandMinus"/>
    <dgm:cxn modelId="{8980C61C-D649-44B2-ABBA-F2D8592B0D20}" type="presParOf" srcId="{4FF460D4-91AB-4EA1-8E68-9B36B144C5EB}" destId="{0A7C7B43-1F97-4548-B9A7-A7AA1122E46A}" srcOrd="0" destOrd="0" presId="urn:microsoft.com/office/officeart/2009/3/layout/PlusandMinus"/>
    <dgm:cxn modelId="{D8C6C124-B00D-477C-8D1A-A47CD8742A7F}" type="presParOf" srcId="{4FF460D4-91AB-4EA1-8E68-9B36B144C5EB}" destId="{5F7A46BE-A571-447E-AE0A-BD70A835EB9E}" srcOrd="1" destOrd="0" presId="urn:microsoft.com/office/officeart/2009/3/layout/PlusandMinus"/>
    <dgm:cxn modelId="{57DEB863-16C1-466B-8238-F62CE06DFCBA}" type="presParOf" srcId="{4FF460D4-91AB-4EA1-8E68-9B36B144C5EB}" destId="{37794012-BE57-49A0-B591-C9E3915E7415}" srcOrd="2" destOrd="0" presId="urn:microsoft.com/office/officeart/2009/3/layout/PlusandMinus"/>
    <dgm:cxn modelId="{A0336461-D5F2-4BF2-A6D4-9DFC078C58CA}" type="presParOf" srcId="{4FF460D4-91AB-4EA1-8E68-9B36B144C5EB}" destId="{44277C6C-C2E0-4BEC-AE60-13BAEA82B861}" srcOrd="3" destOrd="0" presId="urn:microsoft.com/office/officeart/2009/3/layout/PlusandMinus"/>
    <dgm:cxn modelId="{8C5F68EF-E0BF-4898-9757-E1FF48DF2171}" type="presParOf" srcId="{4FF460D4-91AB-4EA1-8E68-9B36B144C5EB}" destId="{F266B192-05F2-4602-AF7D-56349DEC84ED}" srcOrd="4" destOrd="0" presId="urn:microsoft.com/office/officeart/2009/3/layout/PlusandMinus"/>
    <dgm:cxn modelId="{522F9995-B445-4C9B-B773-C7139BBDDC59}" type="presParOf" srcId="{4FF460D4-91AB-4EA1-8E68-9B36B144C5EB}" destId="{0C18627A-C500-4F00-A1FA-946D6FB8F9B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AEF6DA-A1A7-45E4-91C5-1AB361B0CA4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440A4D-BE9B-463D-BF24-34B5682A1417}">
      <dgm:prSet phldrT="[Текст]"/>
      <dgm:spPr/>
      <dgm:t>
        <a:bodyPr/>
        <a:lstStyle/>
        <a:p>
          <a:r>
            <a:rPr lang="uk-UA" b="1" dirty="0"/>
            <a:t>П</a:t>
          </a:r>
          <a:r>
            <a:rPr lang="ru-RU" b="1" dirty="0" err="1"/>
            <a:t>евними</a:t>
          </a:r>
          <a:r>
            <a:rPr lang="ru-RU" b="1" dirty="0"/>
            <a:t> установками </a:t>
          </a:r>
          <a:r>
            <a:rPr lang="ru-RU" b="1" dirty="0" err="1"/>
            <a:t>можна</a:t>
          </a:r>
          <a:r>
            <a:rPr lang="ru-RU" b="1" dirty="0"/>
            <a:t> </a:t>
          </a:r>
          <a:r>
            <a:rPr lang="ru-RU" b="1" dirty="0" err="1"/>
            <a:t>пояснити</a:t>
          </a:r>
          <a:r>
            <a:rPr lang="ru-RU" b="1" dirty="0"/>
            <a:t> </a:t>
          </a:r>
          <a:r>
            <a:rPr lang="ru-RU" b="1" dirty="0" err="1" smtClean="0"/>
            <a:t>поведінку</a:t>
          </a:r>
          <a:endParaRPr lang="ru-RU" b="1" dirty="0"/>
        </a:p>
      </dgm:t>
    </dgm:pt>
    <dgm:pt modelId="{BDA93BBB-7549-48C5-8882-42DB6E81D2C8}" type="parTrans" cxnId="{2CED8384-4A12-417B-806B-42D2DBD5FA60}">
      <dgm:prSet/>
      <dgm:spPr/>
      <dgm:t>
        <a:bodyPr/>
        <a:lstStyle/>
        <a:p>
          <a:endParaRPr lang="ru-RU"/>
        </a:p>
      </dgm:t>
    </dgm:pt>
    <dgm:pt modelId="{24CAC33F-195D-4313-8065-12F45250FA8E}" type="sibTrans" cxnId="{2CED8384-4A12-417B-806B-42D2DBD5FA60}">
      <dgm:prSet/>
      <dgm:spPr/>
      <dgm:t>
        <a:bodyPr/>
        <a:lstStyle/>
        <a:p>
          <a:endParaRPr lang="ru-RU"/>
        </a:p>
      </dgm:t>
    </dgm:pt>
    <dgm:pt modelId="{C07577B0-6DE0-4826-9A1E-EE6BDAC4789B}">
      <dgm:prSet phldrT="[Текст]"/>
      <dgm:spPr/>
      <dgm:t>
        <a:bodyPr/>
        <a:lstStyle/>
        <a:p>
          <a:r>
            <a:rPr lang="uk-UA" b="1" dirty="0" smtClean="0"/>
            <a:t>Від певних </a:t>
          </a:r>
          <a:r>
            <a:rPr lang="uk-UA" b="1" dirty="0"/>
            <a:t>установок, які </a:t>
          </a:r>
          <a:r>
            <a:rPr lang="uk-UA" b="1" dirty="0" smtClean="0"/>
            <a:t>проявляються в </a:t>
          </a:r>
          <a:r>
            <a:rPr lang="uk-UA" b="1" dirty="0"/>
            <a:t>різних видах діяльності, </a:t>
          </a:r>
          <a:r>
            <a:rPr lang="uk-UA" b="1" dirty="0" smtClean="0"/>
            <a:t>залежить формування конкретних етнічних стереотипів</a:t>
          </a:r>
          <a:endParaRPr lang="ru-RU" b="1" dirty="0"/>
        </a:p>
      </dgm:t>
    </dgm:pt>
    <dgm:pt modelId="{3BADFAB0-CA8A-436A-90A6-75BE81623EFD}" type="parTrans" cxnId="{72A67921-B109-4F08-AE10-32E8C71B5001}">
      <dgm:prSet/>
      <dgm:spPr/>
      <dgm:t>
        <a:bodyPr/>
        <a:lstStyle/>
        <a:p>
          <a:endParaRPr lang="ru-RU"/>
        </a:p>
      </dgm:t>
    </dgm:pt>
    <dgm:pt modelId="{7E68D731-E361-4D56-B105-93CDF729928A}" type="sibTrans" cxnId="{72A67921-B109-4F08-AE10-32E8C71B5001}">
      <dgm:prSet/>
      <dgm:spPr/>
      <dgm:t>
        <a:bodyPr/>
        <a:lstStyle/>
        <a:p>
          <a:endParaRPr lang="ru-RU"/>
        </a:p>
      </dgm:t>
    </dgm:pt>
    <dgm:pt modelId="{762DCFB0-794F-4292-9D96-9C23AD090213}" type="pres">
      <dgm:prSet presAssocID="{20AEF6DA-A1A7-45E4-91C5-1AB361B0CA4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FEF9F7-EB08-42B5-AA39-DBB8EDD3A113}" type="pres">
      <dgm:prSet presAssocID="{38440A4D-BE9B-463D-BF24-34B5682A1417}" presName="composite" presStyleCnt="0"/>
      <dgm:spPr/>
    </dgm:pt>
    <dgm:pt modelId="{BEF40CC6-6B2D-496F-8290-816DBAC02C99}" type="pres">
      <dgm:prSet presAssocID="{38440A4D-BE9B-463D-BF24-34B5682A1417}" presName="bentUpArrow1" presStyleLbl="alignImgPlace1" presStyleIdx="0" presStyleCnt="1"/>
      <dgm:spPr/>
    </dgm:pt>
    <dgm:pt modelId="{761F66C3-DFAA-4290-A696-43390107F44D}" type="pres">
      <dgm:prSet presAssocID="{38440A4D-BE9B-463D-BF24-34B5682A1417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C40EB-87CD-4D98-8663-67A7A3155F73}" type="pres">
      <dgm:prSet presAssocID="{38440A4D-BE9B-463D-BF24-34B5682A1417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66019C0C-4784-4AC5-8763-E4A4C3D1DD04}" type="pres">
      <dgm:prSet presAssocID="{24CAC33F-195D-4313-8065-12F45250FA8E}" presName="sibTrans" presStyleCnt="0"/>
      <dgm:spPr/>
    </dgm:pt>
    <dgm:pt modelId="{A394050F-89BD-41CD-A2E2-9A2610825028}" type="pres">
      <dgm:prSet presAssocID="{C07577B0-6DE0-4826-9A1E-EE6BDAC4789B}" presName="composite" presStyleCnt="0"/>
      <dgm:spPr/>
    </dgm:pt>
    <dgm:pt modelId="{41702183-9AC0-410D-A7C1-27F45AACE5FE}" type="pres">
      <dgm:prSet presAssocID="{C07577B0-6DE0-4826-9A1E-EE6BDAC4789B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67921-B109-4F08-AE10-32E8C71B5001}" srcId="{20AEF6DA-A1A7-45E4-91C5-1AB361B0CA4D}" destId="{C07577B0-6DE0-4826-9A1E-EE6BDAC4789B}" srcOrd="1" destOrd="0" parTransId="{3BADFAB0-CA8A-436A-90A6-75BE81623EFD}" sibTransId="{7E68D731-E361-4D56-B105-93CDF729928A}"/>
    <dgm:cxn modelId="{ABE9CB06-C1E2-4C80-B4D0-D4BB95F5DD11}" type="presOf" srcId="{20AEF6DA-A1A7-45E4-91C5-1AB361B0CA4D}" destId="{762DCFB0-794F-4292-9D96-9C23AD090213}" srcOrd="0" destOrd="0" presId="urn:microsoft.com/office/officeart/2005/8/layout/StepDownProcess"/>
    <dgm:cxn modelId="{28F8C9DA-A7BF-408A-9A7C-69A84E1A56B3}" type="presOf" srcId="{C07577B0-6DE0-4826-9A1E-EE6BDAC4789B}" destId="{41702183-9AC0-410D-A7C1-27F45AACE5FE}" srcOrd="0" destOrd="0" presId="urn:microsoft.com/office/officeart/2005/8/layout/StepDownProcess"/>
    <dgm:cxn modelId="{2CED8384-4A12-417B-806B-42D2DBD5FA60}" srcId="{20AEF6DA-A1A7-45E4-91C5-1AB361B0CA4D}" destId="{38440A4D-BE9B-463D-BF24-34B5682A1417}" srcOrd="0" destOrd="0" parTransId="{BDA93BBB-7549-48C5-8882-42DB6E81D2C8}" sibTransId="{24CAC33F-195D-4313-8065-12F45250FA8E}"/>
    <dgm:cxn modelId="{FBC794C1-C674-4743-BD26-7F69DE14268D}" type="presOf" srcId="{38440A4D-BE9B-463D-BF24-34B5682A1417}" destId="{761F66C3-DFAA-4290-A696-43390107F44D}" srcOrd="0" destOrd="0" presId="urn:microsoft.com/office/officeart/2005/8/layout/StepDownProcess"/>
    <dgm:cxn modelId="{FD7E646E-EAAF-4EF9-BCDB-013118DD3EA6}" type="presParOf" srcId="{762DCFB0-794F-4292-9D96-9C23AD090213}" destId="{1AFEF9F7-EB08-42B5-AA39-DBB8EDD3A113}" srcOrd="0" destOrd="0" presId="urn:microsoft.com/office/officeart/2005/8/layout/StepDownProcess"/>
    <dgm:cxn modelId="{B6701610-EB2F-40D9-863E-A0D345A87BE9}" type="presParOf" srcId="{1AFEF9F7-EB08-42B5-AA39-DBB8EDD3A113}" destId="{BEF40CC6-6B2D-496F-8290-816DBAC02C99}" srcOrd="0" destOrd="0" presId="urn:microsoft.com/office/officeart/2005/8/layout/StepDownProcess"/>
    <dgm:cxn modelId="{2AF7ADBD-7465-4181-AE9D-BB89F61C1753}" type="presParOf" srcId="{1AFEF9F7-EB08-42B5-AA39-DBB8EDD3A113}" destId="{761F66C3-DFAA-4290-A696-43390107F44D}" srcOrd="1" destOrd="0" presId="urn:microsoft.com/office/officeart/2005/8/layout/StepDownProcess"/>
    <dgm:cxn modelId="{E0E47A4B-C716-414B-A379-6D76641CB2B5}" type="presParOf" srcId="{1AFEF9F7-EB08-42B5-AA39-DBB8EDD3A113}" destId="{D99C40EB-87CD-4D98-8663-67A7A3155F73}" srcOrd="2" destOrd="0" presId="urn:microsoft.com/office/officeart/2005/8/layout/StepDownProcess"/>
    <dgm:cxn modelId="{B6BDE471-62BE-4BD6-BEA7-1AB4A4A436E6}" type="presParOf" srcId="{762DCFB0-794F-4292-9D96-9C23AD090213}" destId="{66019C0C-4784-4AC5-8763-E4A4C3D1DD04}" srcOrd="1" destOrd="0" presId="urn:microsoft.com/office/officeart/2005/8/layout/StepDownProcess"/>
    <dgm:cxn modelId="{4881BE2D-5A99-4930-929F-FC9CC29D9CD0}" type="presParOf" srcId="{762DCFB0-794F-4292-9D96-9C23AD090213}" destId="{A394050F-89BD-41CD-A2E2-9A2610825028}" srcOrd="2" destOrd="0" presId="urn:microsoft.com/office/officeart/2005/8/layout/StepDownProcess"/>
    <dgm:cxn modelId="{91BCBCAE-04F3-40F1-B56B-05C146071085}" type="presParOf" srcId="{A394050F-89BD-41CD-A2E2-9A2610825028}" destId="{41702183-9AC0-410D-A7C1-27F45AACE5F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416EC6-4514-47B7-A3EF-75B3BAB4D46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4B02FF0F-A7EB-40E0-BABF-3E90B6EF8773}">
      <dgm:prSet phldrT="[Текст]" custT="1"/>
      <dgm:spPr/>
      <dgm:t>
        <a:bodyPr/>
        <a:lstStyle/>
        <a:p>
          <a:r>
            <a:rPr lang="uk-UA" sz="1900" b="1" dirty="0" err="1" smtClean="0">
              <a:solidFill>
                <a:schemeClr val="tx1"/>
              </a:solidFill>
            </a:rPr>
            <a:t>емоційно</a:t>
          </a:r>
          <a:r>
            <a:rPr lang="uk-UA" sz="1900" b="1" dirty="0" smtClean="0">
              <a:solidFill>
                <a:schemeClr val="tx1"/>
              </a:solidFill>
            </a:rPr>
            <a:t> </a:t>
          </a:r>
          <a:r>
            <a:rPr lang="uk-UA" sz="1900" b="1" dirty="0">
              <a:solidFill>
                <a:schemeClr val="tx1"/>
              </a:solidFill>
            </a:rPr>
            <a:t>забарвлений і надзвичайно стійкий образ етнічної групи спільноти,</a:t>
          </a:r>
          <a:r>
            <a:rPr lang="uk-UA" sz="1900" b="1" dirty="0"/>
            <a:t> який легко розповсюджується на всіх її представників</a:t>
          </a:r>
          <a:endParaRPr lang="ru-RU" sz="1900" b="1" dirty="0"/>
        </a:p>
      </dgm:t>
    </dgm:pt>
    <dgm:pt modelId="{A1C77DBC-54D0-4C7B-AFBC-676BB1B455B8}" type="parTrans" cxnId="{999397EE-E99E-4687-B425-8E9DA75D9271}">
      <dgm:prSet/>
      <dgm:spPr/>
      <dgm:t>
        <a:bodyPr/>
        <a:lstStyle/>
        <a:p>
          <a:endParaRPr lang="ru-RU"/>
        </a:p>
      </dgm:t>
    </dgm:pt>
    <dgm:pt modelId="{F2D3229F-AEDF-45F5-85B2-F7E258F0738E}" type="sibTrans" cxnId="{999397EE-E99E-4687-B425-8E9DA75D9271}">
      <dgm:prSet/>
      <dgm:spPr/>
      <dgm:t>
        <a:bodyPr/>
        <a:lstStyle/>
        <a:p>
          <a:endParaRPr lang="ru-RU"/>
        </a:p>
      </dgm:t>
    </dgm:pt>
    <dgm:pt modelId="{688B9A66-97E5-4390-BF47-7C7CBCB21D6B}">
      <dgm:prSet phldrT="[Текст]" custT="1"/>
      <dgm:spPr/>
      <dgm:t>
        <a:bodyPr/>
        <a:lstStyle/>
        <a:p>
          <a:r>
            <a:rPr lang="uk-UA" sz="1900" b="1" dirty="0">
              <a:solidFill>
                <a:schemeClr val="tx1"/>
              </a:solidFill>
            </a:rPr>
            <a:t>схематизована програма поведінки</a:t>
          </a:r>
          <a:r>
            <a:rPr lang="uk-UA" sz="1900" b="1" dirty="0"/>
            <a:t>, яка є типовою для представників будь-якої етнічної спільноти</a:t>
          </a:r>
          <a:endParaRPr lang="ru-RU" sz="1900" b="1" dirty="0"/>
        </a:p>
      </dgm:t>
    </dgm:pt>
    <dgm:pt modelId="{EC7F2284-BE58-4C40-AECA-68725FD175C3}" type="parTrans" cxnId="{731F5171-AC5F-4773-91F9-F0D262CE9AE3}">
      <dgm:prSet/>
      <dgm:spPr/>
      <dgm:t>
        <a:bodyPr/>
        <a:lstStyle/>
        <a:p>
          <a:endParaRPr lang="ru-RU"/>
        </a:p>
      </dgm:t>
    </dgm:pt>
    <dgm:pt modelId="{ABA092CE-B695-4564-A2BC-C05B12DC180E}" type="sibTrans" cxnId="{731F5171-AC5F-4773-91F9-F0D262CE9AE3}">
      <dgm:prSet/>
      <dgm:spPr/>
      <dgm:t>
        <a:bodyPr/>
        <a:lstStyle/>
        <a:p>
          <a:endParaRPr lang="ru-RU"/>
        </a:p>
      </dgm:t>
    </dgm:pt>
    <dgm:pt modelId="{A1B43017-B17C-44AF-B6E2-4E947689FE88}">
      <dgm:prSet phldrT="[Текст]" custT="1"/>
      <dgm:spPr/>
      <dgm:t>
        <a:bodyPr/>
        <a:lstStyle/>
        <a:p>
          <a:pPr algn="ctr"/>
          <a:r>
            <a:rPr lang="uk-UA" sz="1900" b="1" dirty="0">
              <a:solidFill>
                <a:schemeClr val="tx1"/>
              </a:solidFill>
            </a:rPr>
            <a:t>спрощений усталений образ </a:t>
          </a:r>
          <a:r>
            <a:rPr lang="uk-UA" sz="1900" b="1" dirty="0"/>
            <a:t>носіїв тієї чи іншої </a:t>
          </a:r>
          <a:r>
            <a:rPr lang="uk-UA" sz="1900" b="1" dirty="0" err="1"/>
            <a:t>етнічності</a:t>
          </a:r>
          <a:r>
            <a:rPr lang="uk-UA" sz="1900" b="1" dirty="0"/>
            <a:t> (групи, окремої особи</a:t>
          </a:r>
          <a:r>
            <a:rPr lang="uk-UA" sz="1900" b="1" dirty="0" smtClean="0"/>
            <a:t>)</a:t>
          </a:r>
          <a:endParaRPr lang="ru-RU" sz="1900" b="1" dirty="0"/>
        </a:p>
      </dgm:t>
    </dgm:pt>
    <dgm:pt modelId="{9E59831B-2E65-4676-A847-68A204AE4245}" type="parTrans" cxnId="{36572912-4784-4BD5-80DE-EBE01E60F49B}">
      <dgm:prSet/>
      <dgm:spPr/>
      <dgm:t>
        <a:bodyPr/>
        <a:lstStyle/>
        <a:p>
          <a:endParaRPr lang="ru-RU"/>
        </a:p>
      </dgm:t>
    </dgm:pt>
    <dgm:pt modelId="{4DA311D9-3AE6-4A3A-8F13-725B0BF95ECA}" type="sibTrans" cxnId="{36572912-4784-4BD5-80DE-EBE01E60F49B}">
      <dgm:prSet/>
      <dgm:spPr/>
      <dgm:t>
        <a:bodyPr/>
        <a:lstStyle/>
        <a:p>
          <a:endParaRPr lang="ru-RU"/>
        </a:p>
      </dgm:t>
    </dgm:pt>
    <dgm:pt modelId="{DD344FF4-E6C3-465C-9153-02576C5F348A}" type="pres">
      <dgm:prSet presAssocID="{71416EC6-4514-47B7-A3EF-75B3BAB4D469}" presName="compositeShape" presStyleCnt="0">
        <dgm:presLayoutVars>
          <dgm:chMax val="7"/>
          <dgm:dir/>
          <dgm:resizeHandles val="exact"/>
        </dgm:presLayoutVars>
      </dgm:prSet>
      <dgm:spPr/>
    </dgm:pt>
    <dgm:pt modelId="{1305424C-A6A7-4065-9398-2962CFD33F35}" type="pres">
      <dgm:prSet presAssocID="{71416EC6-4514-47B7-A3EF-75B3BAB4D469}" presName="wedge1" presStyleLbl="node1" presStyleIdx="0" presStyleCnt="3" custScaleX="139792" custScaleY="125027"/>
      <dgm:spPr/>
      <dgm:t>
        <a:bodyPr/>
        <a:lstStyle/>
        <a:p>
          <a:endParaRPr lang="ru-RU"/>
        </a:p>
      </dgm:t>
    </dgm:pt>
    <dgm:pt modelId="{5C5DA13C-450D-48ED-A0EA-0524D0084CAD}" type="pres">
      <dgm:prSet presAssocID="{71416EC6-4514-47B7-A3EF-75B3BAB4D46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3FDEC-CDD0-4CCA-ACFE-FF8F468C1F76}" type="pres">
      <dgm:prSet presAssocID="{71416EC6-4514-47B7-A3EF-75B3BAB4D469}" presName="wedge2" presStyleLbl="node1" presStyleIdx="1" presStyleCnt="3" custScaleX="136836" custScaleY="125027"/>
      <dgm:spPr/>
      <dgm:t>
        <a:bodyPr/>
        <a:lstStyle/>
        <a:p>
          <a:endParaRPr lang="ru-RU"/>
        </a:p>
      </dgm:t>
    </dgm:pt>
    <dgm:pt modelId="{89601D6D-61BB-4F8C-819F-4365F663F2DC}" type="pres">
      <dgm:prSet presAssocID="{71416EC6-4514-47B7-A3EF-75B3BAB4D46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9483B-D0D1-4E8A-B6DE-88D757837F44}" type="pres">
      <dgm:prSet presAssocID="{71416EC6-4514-47B7-A3EF-75B3BAB4D469}" presName="wedge3" presStyleLbl="node1" presStyleIdx="2" presStyleCnt="3" custScaleX="132556" custScaleY="125027" custLinFactNeighborX="-552" custLinFactNeighborY="-2589"/>
      <dgm:spPr/>
      <dgm:t>
        <a:bodyPr/>
        <a:lstStyle/>
        <a:p>
          <a:endParaRPr lang="ru-RU"/>
        </a:p>
      </dgm:t>
    </dgm:pt>
    <dgm:pt modelId="{D08DAA0A-66DA-4996-97DA-64378148253A}" type="pres">
      <dgm:prSet presAssocID="{71416EC6-4514-47B7-A3EF-75B3BAB4D46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3FAC19-D345-4486-8616-5FA3AFC68B14}" type="presOf" srcId="{688B9A66-97E5-4390-BF47-7C7CBCB21D6B}" destId="{9C43FDEC-CDD0-4CCA-ACFE-FF8F468C1F76}" srcOrd="0" destOrd="0" presId="urn:microsoft.com/office/officeart/2005/8/layout/chart3"/>
    <dgm:cxn modelId="{9FFF4946-B506-4706-90FC-29D60149F127}" type="presOf" srcId="{4B02FF0F-A7EB-40E0-BABF-3E90B6EF8773}" destId="{5C5DA13C-450D-48ED-A0EA-0524D0084CAD}" srcOrd="1" destOrd="0" presId="urn:microsoft.com/office/officeart/2005/8/layout/chart3"/>
    <dgm:cxn modelId="{D20002C7-AA41-47F4-90DC-CD1C1A7EC964}" type="presOf" srcId="{71416EC6-4514-47B7-A3EF-75B3BAB4D469}" destId="{DD344FF4-E6C3-465C-9153-02576C5F348A}" srcOrd="0" destOrd="0" presId="urn:microsoft.com/office/officeart/2005/8/layout/chart3"/>
    <dgm:cxn modelId="{999397EE-E99E-4687-B425-8E9DA75D9271}" srcId="{71416EC6-4514-47B7-A3EF-75B3BAB4D469}" destId="{4B02FF0F-A7EB-40E0-BABF-3E90B6EF8773}" srcOrd="0" destOrd="0" parTransId="{A1C77DBC-54D0-4C7B-AFBC-676BB1B455B8}" sibTransId="{F2D3229F-AEDF-45F5-85B2-F7E258F0738E}"/>
    <dgm:cxn modelId="{93BDACE1-91CA-4194-BAAF-8A94756B1A90}" type="presOf" srcId="{4B02FF0F-A7EB-40E0-BABF-3E90B6EF8773}" destId="{1305424C-A6A7-4065-9398-2962CFD33F35}" srcOrd="0" destOrd="0" presId="urn:microsoft.com/office/officeart/2005/8/layout/chart3"/>
    <dgm:cxn modelId="{9918FD1A-770D-487D-BD7E-38F5F00C89EB}" type="presOf" srcId="{688B9A66-97E5-4390-BF47-7C7CBCB21D6B}" destId="{89601D6D-61BB-4F8C-819F-4365F663F2DC}" srcOrd="1" destOrd="0" presId="urn:microsoft.com/office/officeart/2005/8/layout/chart3"/>
    <dgm:cxn modelId="{36572912-4784-4BD5-80DE-EBE01E60F49B}" srcId="{71416EC6-4514-47B7-A3EF-75B3BAB4D469}" destId="{A1B43017-B17C-44AF-B6E2-4E947689FE88}" srcOrd="2" destOrd="0" parTransId="{9E59831B-2E65-4676-A847-68A204AE4245}" sibTransId="{4DA311D9-3AE6-4A3A-8F13-725B0BF95ECA}"/>
    <dgm:cxn modelId="{0BE0E342-8A7A-4C51-A4AD-8C4396BB13A7}" type="presOf" srcId="{A1B43017-B17C-44AF-B6E2-4E947689FE88}" destId="{50D9483B-D0D1-4E8A-B6DE-88D757837F44}" srcOrd="0" destOrd="0" presId="urn:microsoft.com/office/officeart/2005/8/layout/chart3"/>
    <dgm:cxn modelId="{0714D738-BDF0-41EA-8868-B8B8B60D3F58}" type="presOf" srcId="{A1B43017-B17C-44AF-B6E2-4E947689FE88}" destId="{D08DAA0A-66DA-4996-97DA-64378148253A}" srcOrd="1" destOrd="0" presId="urn:microsoft.com/office/officeart/2005/8/layout/chart3"/>
    <dgm:cxn modelId="{731F5171-AC5F-4773-91F9-F0D262CE9AE3}" srcId="{71416EC6-4514-47B7-A3EF-75B3BAB4D469}" destId="{688B9A66-97E5-4390-BF47-7C7CBCB21D6B}" srcOrd="1" destOrd="0" parTransId="{EC7F2284-BE58-4C40-AECA-68725FD175C3}" sibTransId="{ABA092CE-B695-4564-A2BC-C05B12DC180E}"/>
    <dgm:cxn modelId="{726941C7-3400-4E2E-A096-600AB107E185}" type="presParOf" srcId="{DD344FF4-E6C3-465C-9153-02576C5F348A}" destId="{1305424C-A6A7-4065-9398-2962CFD33F35}" srcOrd="0" destOrd="0" presId="urn:microsoft.com/office/officeart/2005/8/layout/chart3"/>
    <dgm:cxn modelId="{28C7BB21-C89D-4E5A-942C-D9469582C3DB}" type="presParOf" srcId="{DD344FF4-E6C3-465C-9153-02576C5F348A}" destId="{5C5DA13C-450D-48ED-A0EA-0524D0084CAD}" srcOrd="1" destOrd="0" presId="urn:microsoft.com/office/officeart/2005/8/layout/chart3"/>
    <dgm:cxn modelId="{0D0E7141-8DEE-4B28-A898-91533C61BE1E}" type="presParOf" srcId="{DD344FF4-E6C3-465C-9153-02576C5F348A}" destId="{9C43FDEC-CDD0-4CCA-ACFE-FF8F468C1F76}" srcOrd="2" destOrd="0" presId="urn:microsoft.com/office/officeart/2005/8/layout/chart3"/>
    <dgm:cxn modelId="{D860EEFF-7EC5-40BC-BCDE-4C65E6675837}" type="presParOf" srcId="{DD344FF4-E6C3-465C-9153-02576C5F348A}" destId="{89601D6D-61BB-4F8C-819F-4365F663F2DC}" srcOrd="3" destOrd="0" presId="urn:microsoft.com/office/officeart/2005/8/layout/chart3"/>
    <dgm:cxn modelId="{C106FB31-C5EA-47DC-ABEE-2338BC9C59D7}" type="presParOf" srcId="{DD344FF4-E6C3-465C-9153-02576C5F348A}" destId="{50D9483B-D0D1-4E8A-B6DE-88D757837F44}" srcOrd="4" destOrd="0" presId="urn:microsoft.com/office/officeart/2005/8/layout/chart3"/>
    <dgm:cxn modelId="{3F75DFDC-02A0-459D-9080-124AEE009697}" type="presParOf" srcId="{DD344FF4-E6C3-465C-9153-02576C5F348A}" destId="{D08DAA0A-66DA-4996-97DA-64378148253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5F2CA6-1DAE-4D30-82FD-9AC7A38C83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EDC252-F86E-4FB4-B72B-55D0C6E02EA0}">
      <dgm:prSet phldrT="[Текст]"/>
      <dgm:spPr/>
      <dgm:t>
        <a:bodyPr/>
        <a:lstStyle/>
        <a:p>
          <a:r>
            <a:rPr lang="ru-RU" dirty="0" err="1"/>
            <a:t>Аутостереотип</a:t>
          </a:r>
          <a:endParaRPr lang="ru-RU" dirty="0"/>
        </a:p>
      </dgm:t>
    </dgm:pt>
    <dgm:pt modelId="{4E4A83E0-E9C3-4002-93E0-F16A84214199}" type="parTrans" cxnId="{47C07899-F546-4C2B-8D33-AE2290E56F5F}">
      <dgm:prSet/>
      <dgm:spPr/>
      <dgm:t>
        <a:bodyPr/>
        <a:lstStyle/>
        <a:p>
          <a:endParaRPr lang="ru-RU"/>
        </a:p>
      </dgm:t>
    </dgm:pt>
    <dgm:pt modelId="{8791725A-DD94-4DEA-990B-088902B8939F}" type="sibTrans" cxnId="{47C07899-F546-4C2B-8D33-AE2290E56F5F}">
      <dgm:prSet/>
      <dgm:spPr/>
      <dgm:t>
        <a:bodyPr/>
        <a:lstStyle/>
        <a:p>
          <a:endParaRPr lang="ru-RU"/>
        </a:p>
      </dgm:t>
    </dgm:pt>
    <dgm:pt modelId="{F90D9EAC-0CB1-456F-8BB7-E489A6F5CAC3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200" b="1" dirty="0" err="1"/>
            <a:t>виникнення</a:t>
          </a:r>
          <a:r>
            <a:rPr lang="ru-RU" sz="2200" b="1" dirty="0"/>
            <a:t> </a:t>
          </a:r>
          <a:r>
            <a:rPr lang="ru-RU" sz="2200" b="1" dirty="0" err="1"/>
            <a:t>яких</a:t>
          </a:r>
          <a:r>
            <a:rPr lang="ru-RU" sz="2200" b="1" dirty="0"/>
            <a:t> </a:t>
          </a:r>
          <a:r>
            <a:rPr lang="ru-RU" sz="2200" b="1" dirty="0" err="1"/>
            <a:t>пов’язане</a:t>
          </a:r>
          <a:r>
            <a:rPr lang="ru-RU" sz="2200" b="1" dirty="0"/>
            <a:t> з </a:t>
          </a:r>
          <a:r>
            <a:rPr lang="ru-RU" sz="2200" b="1" dirty="0" err="1"/>
            <a:t>розвитком</a:t>
          </a:r>
          <a:r>
            <a:rPr lang="ru-RU" sz="2200" b="1" dirty="0"/>
            <a:t> </a:t>
          </a:r>
          <a:r>
            <a:rPr lang="ru-RU" sz="2200" b="1" dirty="0" err="1"/>
            <a:t>етнічної</a:t>
          </a:r>
          <a:r>
            <a:rPr lang="ru-RU" sz="2200" b="1" dirty="0"/>
            <a:t> </a:t>
          </a:r>
          <a:r>
            <a:rPr lang="ru-RU" sz="2200" b="1" dirty="0" err="1"/>
            <a:t>самосвідомості</a:t>
          </a:r>
          <a:r>
            <a:rPr lang="ru-RU" sz="2200" b="1" dirty="0"/>
            <a:t> – думки, </a:t>
          </a:r>
          <a:r>
            <a:rPr lang="ru-RU" sz="2200" b="1" dirty="0" err="1"/>
            <a:t>судження</a:t>
          </a:r>
          <a:r>
            <a:rPr lang="ru-RU" sz="2200" b="1" dirty="0"/>
            <a:t>, </a:t>
          </a:r>
          <a:r>
            <a:rPr lang="ru-RU" sz="2200" b="1" dirty="0" err="1"/>
            <a:t>оцінки</a:t>
          </a:r>
          <a:r>
            <a:rPr lang="ru-RU" sz="2200" b="1" dirty="0"/>
            <a:t>, </a:t>
          </a:r>
          <a:r>
            <a:rPr lang="ru-RU" sz="2200" b="1" dirty="0" err="1"/>
            <a:t>які</a:t>
          </a:r>
          <a:r>
            <a:rPr lang="ru-RU" sz="2200" b="1" dirty="0"/>
            <a:t> </a:t>
          </a:r>
          <a:r>
            <a:rPr lang="ru-RU" sz="2200" b="1" dirty="0" err="1"/>
            <a:t>стосуються</a:t>
          </a:r>
          <a:r>
            <a:rPr lang="ru-RU" sz="2200" b="1" dirty="0"/>
            <a:t> </a:t>
          </a:r>
          <a:r>
            <a:rPr lang="ru-RU" sz="2200" b="1" dirty="0" err="1"/>
            <a:t>власної</a:t>
          </a:r>
          <a:r>
            <a:rPr lang="ru-RU" sz="2200" b="1" dirty="0"/>
            <a:t> </a:t>
          </a:r>
          <a:r>
            <a:rPr lang="ru-RU" sz="2200" b="1" dirty="0" err="1"/>
            <a:t>етнічної</a:t>
          </a:r>
          <a:r>
            <a:rPr lang="ru-RU" sz="2200" b="1" dirty="0"/>
            <a:t> </a:t>
          </a:r>
          <a:r>
            <a:rPr lang="ru-RU" sz="2200" b="1" dirty="0" err="1"/>
            <a:t>спільноти</a:t>
          </a:r>
          <a:r>
            <a:rPr lang="ru-RU" sz="2200" b="1" dirty="0"/>
            <a:t>, </a:t>
          </a:r>
          <a:r>
            <a:rPr lang="ru-RU" sz="2200" b="1" dirty="0" err="1"/>
            <a:t>що</a:t>
          </a:r>
          <a:r>
            <a:rPr lang="ru-RU" sz="2200" b="1" dirty="0"/>
            <a:t> </a:t>
          </a:r>
          <a:r>
            <a:rPr lang="ru-RU" sz="2200" b="1" dirty="0" err="1"/>
            <a:t>відображаються</a:t>
          </a:r>
          <a:r>
            <a:rPr lang="ru-RU" sz="2200" b="1" dirty="0"/>
            <a:t> в </a:t>
          </a:r>
          <a:r>
            <a:rPr lang="ru-RU" sz="2200" b="1" dirty="0" err="1"/>
            <a:t>конкретний</a:t>
          </a:r>
          <a:r>
            <a:rPr lang="ru-RU" sz="2200" b="1" dirty="0"/>
            <a:t> </a:t>
          </a:r>
          <a:r>
            <a:rPr lang="ru-RU" sz="2200" b="1" dirty="0" err="1"/>
            <a:t>історичний</a:t>
          </a:r>
          <a:r>
            <a:rPr lang="ru-RU" sz="2200" b="1" dirty="0"/>
            <a:t> </a:t>
          </a:r>
          <a:r>
            <a:rPr lang="ru-RU" sz="2200" b="1" dirty="0" err="1"/>
            <a:t>період</a:t>
          </a:r>
          <a:r>
            <a:rPr lang="ru-RU" sz="2200" b="1" dirty="0"/>
            <a:t> і </a:t>
          </a:r>
          <a:r>
            <a:rPr lang="ru-RU" sz="2200" b="1" dirty="0" err="1"/>
            <a:t>можуть</a:t>
          </a:r>
          <a:r>
            <a:rPr lang="ru-RU" sz="2200" b="1" dirty="0"/>
            <a:t> </a:t>
          </a:r>
          <a:r>
            <a:rPr lang="ru-RU" sz="2200" b="1" dirty="0" err="1"/>
            <a:t>сформоватися</a:t>
          </a:r>
          <a:r>
            <a:rPr lang="ru-RU" sz="2200" b="1" dirty="0"/>
            <a:t> </a:t>
          </a:r>
          <a:r>
            <a:rPr lang="ru-RU" sz="2200" b="1" dirty="0" err="1"/>
            <a:t>стихійно</a:t>
          </a:r>
          <a:r>
            <a:rPr lang="ru-RU" sz="2200" b="1" dirty="0"/>
            <a:t>. </a:t>
          </a:r>
        </a:p>
      </dgm:t>
    </dgm:pt>
    <dgm:pt modelId="{40A6592D-D6E9-4A23-8849-A38EA2C6344A}" type="parTrans" cxnId="{F23D3D75-F73E-4D6F-B904-6856BA0355BF}">
      <dgm:prSet/>
      <dgm:spPr/>
      <dgm:t>
        <a:bodyPr/>
        <a:lstStyle/>
        <a:p>
          <a:endParaRPr lang="ru-RU"/>
        </a:p>
      </dgm:t>
    </dgm:pt>
    <dgm:pt modelId="{FFB34B39-E99F-498B-83B6-3672FF486CDD}" type="sibTrans" cxnId="{F23D3D75-F73E-4D6F-B904-6856BA0355BF}">
      <dgm:prSet/>
      <dgm:spPr/>
      <dgm:t>
        <a:bodyPr/>
        <a:lstStyle/>
        <a:p>
          <a:endParaRPr lang="ru-RU"/>
        </a:p>
      </dgm:t>
    </dgm:pt>
    <dgm:pt modelId="{E3401793-7943-4C2E-B6EF-6C46C9F6C40C}">
      <dgm:prSet phldrT="[Текст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ru-RU" sz="1500" b="1" dirty="0"/>
            <a:t>Є </a:t>
          </a:r>
          <a:r>
            <a:rPr lang="ru-RU" sz="1500" b="1" dirty="0" err="1"/>
            <a:t>складовою</a:t>
          </a:r>
          <a:r>
            <a:rPr lang="ru-RU" sz="1500" b="1" dirty="0"/>
            <a:t> </a:t>
          </a:r>
          <a:r>
            <a:rPr lang="ru-RU" sz="1500" b="1" dirty="0" err="1"/>
            <a:t>частиною</a:t>
          </a:r>
          <a:r>
            <a:rPr lang="ru-RU" sz="1500" b="1" dirty="0"/>
            <a:t> </a:t>
          </a:r>
          <a:r>
            <a:rPr lang="ru-RU" sz="1500" b="1" dirty="0" err="1"/>
            <a:t>етнічної</a:t>
          </a:r>
          <a:r>
            <a:rPr lang="ru-RU" sz="1500" b="1" dirty="0"/>
            <a:t> </a:t>
          </a:r>
          <a:r>
            <a:rPr lang="ru-RU" sz="1500" b="1" dirty="0" err="1"/>
            <a:t>самосвідомості</a:t>
          </a:r>
          <a:r>
            <a:rPr lang="ru-RU" sz="1500" b="1" dirty="0"/>
            <a:t>, в </a:t>
          </a:r>
          <a:r>
            <a:rPr lang="ru-RU" sz="1500" b="1" dirty="0" err="1"/>
            <a:t>структурі</a:t>
          </a:r>
          <a:r>
            <a:rPr lang="ru-RU" sz="1500" b="1" dirty="0"/>
            <a:t> </a:t>
          </a:r>
          <a:r>
            <a:rPr lang="ru-RU" sz="1500" b="1" dirty="0" err="1"/>
            <a:t>якого</a:t>
          </a:r>
          <a:r>
            <a:rPr lang="ru-RU" sz="1500" b="1" dirty="0"/>
            <a:t> </a:t>
          </a:r>
          <a:r>
            <a:rPr lang="ru-RU" sz="1500" b="1" dirty="0" err="1"/>
            <a:t>виділяють</a:t>
          </a:r>
          <a:r>
            <a:rPr lang="ru-RU" sz="1500" b="1" dirty="0"/>
            <a:t> 2 </a:t>
          </a:r>
          <a:r>
            <a:rPr lang="ru-RU" sz="1500" b="1" dirty="0" err="1"/>
            <a:t>компоненти</a:t>
          </a:r>
          <a:r>
            <a:rPr lang="ru-RU" sz="1500" b="1" dirty="0"/>
            <a:t>: </a:t>
          </a:r>
        </a:p>
        <a:p>
          <a:r>
            <a:rPr lang="ru-RU" sz="1500" b="1" dirty="0"/>
            <a:t>• </a:t>
          </a:r>
          <a:r>
            <a:rPr lang="ru-RU" sz="1500" b="1" dirty="0" err="1" smtClean="0"/>
            <a:t>уявлення</a:t>
          </a:r>
          <a:r>
            <a:rPr lang="ru-RU" sz="1500" b="1" dirty="0" smtClean="0"/>
            <a:t> </a:t>
          </a:r>
          <a:r>
            <a:rPr lang="ru-RU" sz="1500" b="1" dirty="0"/>
            <a:t>про </a:t>
          </a:r>
          <a:r>
            <a:rPr lang="ru-RU" sz="1500" b="1" dirty="0" err="1"/>
            <a:t>минуле</a:t>
          </a:r>
          <a:r>
            <a:rPr lang="ru-RU" sz="1500" b="1" dirty="0"/>
            <a:t> і </a:t>
          </a:r>
          <a:r>
            <a:rPr lang="ru-RU" sz="1500" b="1" dirty="0" err="1"/>
            <a:t>сьогодення</a:t>
          </a:r>
          <a:r>
            <a:rPr lang="ru-RU" sz="1500" b="1" dirty="0"/>
            <a:t> </a:t>
          </a:r>
          <a:r>
            <a:rPr lang="ru-RU" sz="1500" b="1" dirty="0" err="1"/>
            <a:t>свого</a:t>
          </a:r>
          <a:r>
            <a:rPr lang="ru-RU" sz="1500" b="1" dirty="0"/>
            <a:t> </a:t>
          </a:r>
          <a:r>
            <a:rPr lang="ru-RU" sz="1500" b="1" dirty="0" smtClean="0"/>
            <a:t>народу, </a:t>
          </a:r>
          <a:r>
            <a:rPr lang="ru-RU" sz="1500" b="1" dirty="0" err="1" smtClean="0"/>
            <a:t>національні</a:t>
          </a:r>
          <a:r>
            <a:rPr lang="ru-RU" sz="1500" b="1" dirty="0" smtClean="0"/>
            <a:t> </a:t>
          </a:r>
          <a:r>
            <a:rPr lang="ru-RU" sz="1500" b="1" dirty="0" err="1"/>
            <a:t>почуття</a:t>
          </a:r>
          <a:endParaRPr lang="ru-RU" sz="1500" b="1" dirty="0"/>
        </a:p>
      </dgm:t>
    </dgm:pt>
    <dgm:pt modelId="{FA598956-0609-4618-910F-3188938FADFE}" type="parTrans" cxnId="{084E1DC8-8E09-468F-BE80-FF30A91FC7E9}">
      <dgm:prSet/>
      <dgm:spPr/>
      <dgm:t>
        <a:bodyPr/>
        <a:lstStyle/>
        <a:p>
          <a:endParaRPr lang="ru-RU"/>
        </a:p>
      </dgm:t>
    </dgm:pt>
    <dgm:pt modelId="{CBB96F88-CFA6-400A-9807-3457A996EF19}" type="sibTrans" cxnId="{084E1DC8-8E09-468F-BE80-FF30A91FC7E9}">
      <dgm:prSet/>
      <dgm:spPr/>
      <dgm:t>
        <a:bodyPr/>
        <a:lstStyle/>
        <a:p>
          <a:endParaRPr lang="ru-RU"/>
        </a:p>
      </dgm:t>
    </dgm:pt>
    <dgm:pt modelId="{66FBCB0F-5CB1-4546-BA58-C7F4EDD4BC84}">
      <dgm:prSet phldrT="[Текст]"/>
      <dgm:spPr/>
      <dgm:t>
        <a:bodyPr/>
        <a:lstStyle/>
        <a:p>
          <a:r>
            <a:rPr lang="ru-RU" dirty="0" err="1"/>
            <a:t>Гетеростереотип</a:t>
          </a:r>
          <a:endParaRPr lang="ru-RU" dirty="0"/>
        </a:p>
      </dgm:t>
    </dgm:pt>
    <dgm:pt modelId="{D85EF021-5C2E-410B-8FC5-7664678DDFCE}" type="parTrans" cxnId="{B51BC9B2-DD49-4D65-9CD8-B69F486E08F2}">
      <dgm:prSet/>
      <dgm:spPr/>
      <dgm:t>
        <a:bodyPr/>
        <a:lstStyle/>
        <a:p>
          <a:endParaRPr lang="ru-RU"/>
        </a:p>
      </dgm:t>
    </dgm:pt>
    <dgm:pt modelId="{32F05925-4B3A-46E3-B818-E85A8800F7BE}" type="sibTrans" cxnId="{B51BC9B2-DD49-4D65-9CD8-B69F486E08F2}">
      <dgm:prSet/>
      <dgm:spPr/>
      <dgm:t>
        <a:bodyPr/>
        <a:lstStyle/>
        <a:p>
          <a:endParaRPr lang="ru-RU"/>
        </a:p>
      </dgm:t>
    </dgm:pt>
    <dgm:pt modelId="{F69CA74C-8A36-476D-ADCF-2C9E2925AAA2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200" b="1" dirty="0" err="1" smtClean="0"/>
            <a:t>Уявлення</a:t>
          </a:r>
          <a:r>
            <a:rPr lang="ru-RU" sz="2200" b="1" dirty="0" smtClean="0"/>
            <a:t> </a:t>
          </a:r>
          <a:r>
            <a:rPr lang="ru-RU" sz="2200" b="1" dirty="0" err="1" smtClean="0"/>
            <a:t>щодо</a:t>
          </a:r>
          <a:r>
            <a:rPr lang="ru-RU" sz="2200" b="1" dirty="0" smtClean="0"/>
            <a:t> </a:t>
          </a:r>
          <a:r>
            <a:rPr lang="ru-RU" sz="2200" b="1" dirty="0" err="1"/>
            <a:t>інших</a:t>
          </a:r>
          <a:r>
            <a:rPr lang="ru-RU" sz="2200" b="1" dirty="0"/>
            <a:t> </a:t>
          </a:r>
          <a:r>
            <a:rPr lang="ru-RU" sz="2200" b="1" dirty="0" smtClean="0"/>
            <a:t> </a:t>
          </a:r>
          <a:r>
            <a:rPr lang="ru-RU" sz="2200" b="1" dirty="0" err="1" smtClean="0"/>
            <a:t>етносів</a:t>
          </a:r>
          <a:r>
            <a:rPr lang="ru-RU" sz="2200" b="1" dirty="0" smtClean="0"/>
            <a:t>, </a:t>
          </a:r>
          <a:r>
            <a:rPr lang="ru-RU" sz="2200" b="1" dirty="0" err="1"/>
            <a:t>які</a:t>
          </a:r>
          <a:r>
            <a:rPr lang="ru-RU" sz="2200" b="1" dirty="0"/>
            <a:t> </a:t>
          </a:r>
          <a:r>
            <a:rPr lang="ru-RU" sz="2200" b="1" dirty="0" err="1"/>
            <a:t>можуть</a:t>
          </a:r>
          <a:r>
            <a:rPr lang="ru-RU" sz="2200" b="1" dirty="0"/>
            <a:t> не </a:t>
          </a:r>
          <a:r>
            <a:rPr lang="ru-RU" sz="2200" b="1" dirty="0" err="1"/>
            <a:t>мати</a:t>
          </a:r>
          <a:r>
            <a:rPr lang="ru-RU" sz="2200" b="1" dirty="0"/>
            <a:t> </a:t>
          </a:r>
          <a:r>
            <a:rPr lang="ru-RU" sz="2200" b="1" dirty="0" err="1"/>
            <a:t>нічого</a:t>
          </a:r>
          <a:r>
            <a:rPr lang="ru-RU" sz="2200" b="1" dirty="0"/>
            <a:t> </a:t>
          </a:r>
          <a:r>
            <a:rPr lang="ru-RU" sz="2200" b="1" dirty="0" err="1"/>
            <a:t>спільного</a:t>
          </a:r>
          <a:r>
            <a:rPr lang="ru-RU" sz="2200" b="1" dirty="0"/>
            <a:t> з </a:t>
          </a:r>
          <a:r>
            <a:rPr lang="ru-RU" sz="2200" b="1" dirty="0" err="1"/>
            <a:t>дійсністю</a:t>
          </a:r>
          <a:r>
            <a:rPr lang="ru-RU" sz="2200" b="1" dirty="0"/>
            <a:t> й </a:t>
          </a:r>
          <a:r>
            <a:rPr lang="ru-RU" sz="2200" b="1" dirty="0" err="1"/>
            <a:t>використовуватися</a:t>
          </a:r>
          <a:r>
            <a:rPr lang="ru-RU" sz="2200" b="1" dirty="0"/>
            <a:t> для </a:t>
          </a:r>
          <a:r>
            <a:rPr lang="ru-RU" sz="2200" b="1" dirty="0" err="1"/>
            <a:t>маніпуляції</a:t>
          </a:r>
          <a:r>
            <a:rPr lang="ru-RU" sz="2200" b="1" dirty="0"/>
            <a:t> </a:t>
          </a:r>
          <a:r>
            <a:rPr lang="ru-RU" sz="2200" b="1" dirty="0" err="1"/>
            <a:t>свідомістю</a:t>
          </a:r>
          <a:r>
            <a:rPr lang="ru-RU" sz="2200" b="1" dirty="0"/>
            <a:t> з метою </a:t>
          </a:r>
          <a:r>
            <a:rPr lang="ru-RU" sz="2200" b="1" dirty="0" err="1"/>
            <a:t>викривлення</a:t>
          </a:r>
          <a:r>
            <a:rPr lang="ru-RU" sz="2200" b="1" dirty="0"/>
            <a:t> </a:t>
          </a:r>
          <a:r>
            <a:rPr lang="ru-RU" sz="2200" b="1" dirty="0" err="1"/>
            <a:t>громадської</a:t>
          </a:r>
          <a:r>
            <a:rPr lang="ru-RU" sz="2200" b="1" dirty="0"/>
            <a:t> думки</a:t>
          </a:r>
        </a:p>
      </dgm:t>
    </dgm:pt>
    <dgm:pt modelId="{D8FA0DA7-309A-4BD5-BD6F-87EF4566D8BF}" type="parTrans" cxnId="{B47649B1-0EFA-4C01-BCDF-1BF640684B65}">
      <dgm:prSet/>
      <dgm:spPr/>
      <dgm:t>
        <a:bodyPr/>
        <a:lstStyle/>
        <a:p>
          <a:endParaRPr lang="ru-RU"/>
        </a:p>
      </dgm:t>
    </dgm:pt>
    <dgm:pt modelId="{D72F0A96-E6A2-4103-9729-A4F0B309480D}" type="sibTrans" cxnId="{B47649B1-0EFA-4C01-BCDF-1BF640684B65}">
      <dgm:prSet/>
      <dgm:spPr/>
      <dgm:t>
        <a:bodyPr/>
        <a:lstStyle/>
        <a:p>
          <a:endParaRPr lang="ru-RU"/>
        </a:p>
      </dgm:t>
    </dgm:pt>
    <dgm:pt modelId="{25294076-93B6-4BA6-AC17-0DC29A245C07}" type="pres">
      <dgm:prSet presAssocID="{155F2CA6-1DAE-4D30-82FD-9AC7A38C83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432C88-D0AC-4D7F-B318-D945FE6DC50C}" type="pres">
      <dgm:prSet presAssocID="{43EDC252-F86E-4FB4-B72B-55D0C6E02EA0}" presName="root" presStyleCnt="0"/>
      <dgm:spPr/>
    </dgm:pt>
    <dgm:pt modelId="{18D2F9D2-3C71-45D5-BDE3-C53472CED1CF}" type="pres">
      <dgm:prSet presAssocID="{43EDC252-F86E-4FB4-B72B-55D0C6E02EA0}" presName="rootComposite" presStyleCnt="0"/>
      <dgm:spPr/>
    </dgm:pt>
    <dgm:pt modelId="{C527479F-EB13-477B-B69B-252CD20C8523}" type="pres">
      <dgm:prSet presAssocID="{43EDC252-F86E-4FB4-B72B-55D0C6E02EA0}" presName="rootText" presStyleLbl="node1" presStyleIdx="0" presStyleCnt="2" custScaleX="169909" custScaleY="72182"/>
      <dgm:spPr/>
      <dgm:t>
        <a:bodyPr/>
        <a:lstStyle/>
        <a:p>
          <a:endParaRPr lang="ru-RU"/>
        </a:p>
      </dgm:t>
    </dgm:pt>
    <dgm:pt modelId="{9DC8CD1D-6798-43B5-8BE1-49EB8F074AD5}" type="pres">
      <dgm:prSet presAssocID="{43EDC252-F86E-4FB4-B72B-55D0C6E02EA0}" presName="rootConnector" presStyleLbl="node1" presStyleIdx="0" presStyleCnt="2"/>
      <dgm:spPr/>
      <dgm:t>
        <a:bodyPr/>
        <a:lstStyle/>
        <a:p>
          <a:endParaRPr lang="ru-RU"/>
        </a:p>
      </dgm:t>
    </dgm:pt>
    <dgm:pt modelId="{3DFA49BE-14C6-49D5-91BC-4A087AE4F494}" type="pres">
      <dgm:prSet presAssocID="{43EDC252-F86E-4FB4-B72B-55D0C6E02EA0}" presName="childShape" presStyleCnt="0"/>
      <dgm:spPr/>
    </dgm:pt>
    <dgm:pt modelId="{3BC5BE20-8E54-40C0-A1D3-38E9E7DDF248}" type="pres">
      <dgm:prSet presAssocID="{40A6592D-D6E9-4A23-8849-A38EA2C6344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39960E15-0D1F-4755-847A-83F5D2A9BFF1}" type="pres">
      <dgm:prSet presAssocID="{F90D9EAC-0CB1-456F-8BB7-E489A6F5CAC3}" presName="childText" presStyleLbl="bgAcc1" presStyleIdx="0" presStyleCnt="3" custScaleX="212141" custScaleY="168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6DAAB-B043-4808-B4DD-C3F6A7B2BAD6}" type="pres">
      <dgm:prSet presAssocID="{FA598956-0609-4618-910F-3188938FADF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71FE72B-C536-4D02-949C-EFBF4FB2BBDB}" type="pres">
      <dgm:prSet presAssocID="{E3401793-7943-4C2E-B6EF-6C46C9F6C40C}" presName="childText" presStyleLbl="bgAcc1" presStyleIdx="1" presStyleCnt="3" custScaleX="208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581EB-DE99-4332-9CB0-C266CCB452C8}" type="pres">
      <dgm:prSet presAssocID="{66FBCB0F-5CB1-4546-BA58-C7F4EDD4BC84}" presName="root" presStyleCnt="0"/>
      <dgm:spPr/>
    </dgm:pt>
    <dgm:pt modelId="{BFDF5FAA-88B5-4602-9A3D-87978191854C}" type="pres">
      <dgm:prSet presAssocID="{66FBCB0F-5CB1-4546-BA58-C7F4EDD4BC84}" presName="rootComposite" presStyleCnt="0"/>
      <dgm:spPr/>
    </dgm:pt>
    <dgm:pt modelId="{9E1F5BA5-4224-4C80-A9FE-35EB512D9003}" type="pres">
      <dgm:prSet presAssocID="{66FBCB0F-5CB1-4546-BA58-C7F4EDD4BC84}" presName="rootText" presStyleLbl="node1" presStyleIdx="1" presStyleCnt="2" custScaleX="154471" custScaleY="71130"/>
      <dgm:spPr/>
      <dgm:t>
        <a:bodyPr/>
        <a:lstStyle/>
        <a:p>
          <a:endParaRPr lang="ru-RU"/>
        </a:p>
      </dgm:t>
    </dgm:pt>
    <dgm:pt modelId="{A2D8D276-3F79-413E-8CA7-660B642E1A6C}" type="pres">
      <dgm:prSet presAssocID="{66FBCB0F-5CB1-4546-BA58-C7F4EDD4BC84}" presName="rootConnector" presStyleLbl="node1" presStyleIdx="1" presStyleCnt="2"/>
      <dgm:spPr/>
      <dgm:t>
        <a:bodyPr/>
        <a:lstStyle/>
        <a:p>
          <a:endParaRPr lang="ru-RU"/>
        </a:p>
      </dgm:t>
    </dgm:pt>
    <dgm:pt modelId="{AFD042C4-7DBF-4845-B4BC-1FDE231B0487}" type="pres">
      <dgm:prSet presAssocID="{66FBCB0F-5CB1-4546-BA58-C7F4EDD4BC84}" presName="childShape" presStyleCnt="0"/>
      <dgm:spPr/>
    </dgm:pt>
    <dgm:pt modelId="{C0561185-418A-4C2E-91D7-1704CA4B54DD}" type="pres">
      <dgm:prSet presAssocID="{D8FA0DA7-309A-4BD5-BD6F-87EF4566D8B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CD8C828-0D34-4919-99C0-1F7E1594FEF4}" type="pres">
      <dgm:prSet presAssocID="{F69CA74C-8A36-476D-ADCF-2C9E2925AAA2}" presName="childText" presStyleLbl="bgAcc1" presStyleIdx="2" presStyleCnt="3" custScaleX="217852" custScaleY="179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E7F81-9ECC-4115-AA37-984324528B9D}" type="presOf" srcId="{F90D9EAC-0CB1-456F-8BB7-E489A6F5CAC3}" destId="{39960E15-0D1F-4755-847A-83F5D2A9BFF1}" srcOrd="0" destOrd="0" presId="urn:microsoft.com/office/officeart/2005/8/layout/hierarchy3"/>
    <dgm:cxn modelId="{084E1DC8-8E09-468F-BE80-FF30A91FC7E9}" srcId="{43EDC252-F86E-4FB4-B72B-55D0C6E02EA0}" destId="{E3401793-7943-4C2E-B6EF-6C46C9F6C40C}" srcOrd="1" destOrd="0" parTransId="{FA598956-0609-4618-910F-3188938FADFE}" sibTransId="{CBB96F88-CFA6-400A-9807-3457A996EF19}"/>
    <dgm:cxn modelId="{9515F7E6-BDC7-4CD1-A765-3AE7A61D8A65}" type="presOf" srcId="{43EDC252-F86E-4FB4-B72B-55D0C6E02EA0}" destId="{9DC8CD1D-6798-43B5-8BE1-49EB8F074AD5}" srcOrd="1" destOrd="0" presId="urn:microsoft.com/office/officeart/2005/8/layout/hierarchy3"/>
    <dgm:cxn modelId="{06C93934-0FA1-4090-BF68-AB822B7B318D}" type="presOf" srcId="{43EDC252-F86E-4FB4-B72B-55D0C6E02EA0}" destId="{C527479F-EB13-477B-B69B-252CD20C8523}" srcOrd="0" destOrd="0" presId="urn:microsoft.com/office/officeart/2005/8/layout/hierarchy3"/>
    <dgm:cxn modelId="{C762848A-C1E8-46BA-996D-D480A2F8C6CD}" type="presOf" srcId="{F69CA74C-8A36-476D-ADCF-2C9E2925AAA2}" destId="{4CD8C828-0D34-4919-99C0-1F7E1594FEF4}" srcOrd="0" destOrd="0" presId="urn:microsoft.com/office/officeart/2005/8/layout/hierarchy3"/>
    <dgm:cxn modelId="{4403F1CD-A25B-4468-B21E-87FD53A042B4}" type="presOf" srcId="{155F2CA6-1DAE-4D30-82FD-9AC7A38C83EE}" destId="{25294076-93B6-4BA6-AC17-0DC29A245C07}" srcOrd="0" destOrd="0" presId="urn:microsoft.com/office/officeart/2005/8/layout/hierarchy3"/>
    <dgm:cxn modelId="{B47649B1-0EFA-4C01-BCDF-1BF640684B65}" srcId="{66FBCB0F-5CB1-4546-BA58-C7F4EDD4BC84}" destId="{F69CA74C-8A36-476D-ADCF-2C9E2925AAA2}" srcOrd="0" destOrd="0" parTransId="{D8FA0DA7-309A-4BD5-BD6F-87EF4566D8BF}" sibTransId="{D72F0A96-E6A2-4103-9729-A4F0B309480D}"/>
    <dgm:cxn modelId="{9ACA8462-5709-4FC1-8566-2FCC0FF178A3}" type="presOf" srcId="{E3401793-7943-4C2E-B6EF-6C46C9F6C40C}" destId="{571FE72B-C536-4D02-949C-EFBF4FB2BBDB}" srcOrd="0" destOrd="0" presId="urn:microsoft.com/office/officeart/2005/8/layout/hierarchy3"/>
    <dgm:cxn modelId="{2FEBF0BF-EF9B-4560-BB57-02B5BA57D84B}" type="presOf" srcId="{FA598956-0609-4618-910F-3188938FADFE}" destId="{DF36DAAB-B043-4808-B4DD-C3F6A7B2BAD6}" srcOrd="0" destOrd="0" presId="urn:microsoft.com/office/officeart/2005/8/layout/hierarchy3"/>
    <dgm:cxn modelId="{F23D3D75-F73E-4D6F-B904-6856BA0355BF}" srcId="{43EDC252-F86E-4FB4-B72B-55D0C6E02EA0}" destId="{F90D9EAC-0CB1-456F-8BB7-E489A6F5CAC3}" srcOrd="0" destOrd="0" parTransId="{40A6592D-D6E9-4A23-8849-A38EA2C6344A}" sibTransId="{FFB34B39-E99F-498B-83B6-3672FF486CDD}"/>
    <dgm:cxn modelId="{47C07899-F546-4C2B-8D33-AE2290E56F5F}" srcId="{155F2CA6-1DAE-4D30-82FD-9AC7A38C83EE}" destId="{43EDC252-F86E-4FB4-B72B-55D0C6E02EA0}" srcOrd="0" destOrd="0" parTransId="{4E4A83E0-E9C3-4002-93E0-F16A84214199}" sibTransId="{8791725A-DD94-4DEA-990B-088902B8939F}"/>
    <dgm:cxn modelId="{2BB47B70-0998-4EAE-B1CB-70D0D5AE5CA7}" type="presOf" srcId="{40A6592D-D6E9-4A23-8849-A38EA2C6344A}" destId="{3BC5BE20-8E54-40C0-A1D3-38E9E7DDF248}" srcOrd="0" destOrd="0" presId="urn:microsoft.com/office/officeart/2005/8/layout/hierarchy3"/>
    <dgm:cxn modelId="{B51BC9B2-DD49-4D65-9CD8-B69F486E08F2}" srcId="{155F2CA6-1DAE-4D30-82FD-9AC7A38C83EE}" destId="{66FBCB0F-5CB1-4546-BA58-C7F4EDD4BC84}" srcOrd="1" destOrd="0" parTransId="{D85EF021-5C2E-410B-8FC5-7664678DDFCE}" sibTransId="{32F05925-4B3A-46E3-B818-E85A8800F7BE}"/>
    <dgm:cxn modelId="{55EEAD68-5AF4-4CDF-BE8E-4871D08FE56A}" type="presOf" srcId="{66FBCB0F-5CB1-4546-BA58-C7F4EDD4BC84}" destId="{9E1F5BA5-4224-4C80-A9FE-35EB512D9003}" srcOrd="0" destOrd="0" presId="urn:microsoft.com/office/officeart/2005/8/layout/hierarchy3"/>
    <dgm:cxn modelId="{CCE837F3-95F6-4287-AF86-2D0E0D59D15E}" type="presOf" srcId="{66FBCB0F-5CB1-4546-BA58-C7F4EDD4BC84}" destId="{A2D8D276-3F79-413E-8CA7-660B642E1A6C}" srcOrd="1" destOrd="0" presId="urn:microsoft.com/office/officeart/2005/8/layout/hierarchy3"/>
    <dgm:cxn modelId="{4F1CEA54-D9AF-4F66-8B36-092BE2D08544}" type="presOf" srcId="{D8FA0DA7-309A-4BD5-BD6F-87EF4566D8BF}" destId="{C0561185-418A-4C2E-91D7-1704CA4B54DD}" srcOrd="0" destOrd="0" presId="urn:microsoft.com/office/officeart/2005/8/layout/hierarchy3"/>
    <dgm:cxn modelId="{69CED021-7174-462B-B91E-7E9C4E2F4D4E}" type="presParOf" srcId="{25294076-93B6-4BA6-AC17-0DC29A245C07}" destId="{E4432C88-D0AC-4D7F-B318-D945FE6DC50C}" srcOrd="0" destOrd="0" presId="urn:microsoft.com/office/officeart/2005/8/layout/hierarchy3"/>
    <dgm:cxn modelId="{5B457A32-7302-4F27-B1F5-FBF043BD06B8}" type="presParOf" srcId="{E4432C88-D0AC-4D7F-B318-D945FE6DC50C}" destId="{18D2F9D2-3C71-45D5-BDE3-C53472CED1CF}" srcOrd="0" destOrd="0" presId="urn:microsoft.com/office/officeart/2005/8/layout/hierarchy3"/>
    <dgm:cxn modelId="{4BBFBF73-1F26-4AFC-9F39-89C82091E8C5}" type="presParOf" srcId="{18D2F9D2-3C71-45D5-BDE3-C53472CED1CF}" destId="{C527479F-EB13-477B-B69B-252CD20C8523}" srcOrd="0" destOrd="0" presId="urn:microsoft.com/office/officeart/2005/8/layout/hierarchy3"/>
    <dgm:cxn modelId="{45F5187D-822E-4FBB-BB6D-1EF3020A4764}" type="presParOf" srcId="{18D2F9D2-3C71-45D5-BDE3-C53472CED1CF}" destId="{9DC8CD1D-6798-43B5-8BE1-49EB8F074AD5}" srcOrd="1" destOrd="0" presId="urn:microsoft.com/office/officeart/2005/8/layout/hierarchy3"/>
    <dgm:cxn modelId="{C5B5A21E-C3AE-4D97-9188-7E22BC5D79EF}" type="presParOf" srcId="{E4432C88-D0AC-4D7F-B318-D945FE6DC50C}" destId="{3DFA49BE-14C6-49D5-91BC-4A087AE4F494}" srcOrd="1" destOrd="0" presId="urn:microsoft.com/office/officeart/2005/8/layout/hierarchy3"/>
    <dgm:cxn modelId="{131DF8DB-6A3E-41D6-B8CD-8A3C07E3BE58}" type="presParOf" srcId="{3DFA49BE-14C6-49D5-91BC-4A087AE4F494}" destId="{3BC5BE20-8E54-40C0-A1D3-38E9E7DDF248}" srcOrd="0" destOrd="0" presId="urn:microsoft.com/office/officeart/2005/8/layout/hierarchy3"/>
    <dgm:cxn modelId="{90784C4C-3DA8-4FD3-ABE9-656D4039CBCA}" type="presParOf" srcId="{3DFA49BE-14C6-49D5-91BC-4A087AE4F494}" destId="{39960E15-0D1F-4755-847A-83F5D2A9BFF1}" srcOrd="1" destOrd="0" presId="urn:microsoft.com/office/officeart/2005/8/layout/hierarchy3"/>
    <dgm:cxn modelId="{6B944B4F-D475-44ED-9A6A-F514C88E5A81}" type="presParOf" srcId="{3DFA49BE-14C6-49D5-91BC-4A087AE4F494}" destId="{DF36DAAB-B043-4808-B4DD-C3F6A7B2BAD6}" srcOrd="2" destOrd="0" presId="urn:microsoft.com/office/officeart/2005/8/layout/hierarchy3"/>
    <dgm:cxn modelId="{48574E00-4578-410C-AC09-AFA1402C636D}" type="presParOf" srcId="{3DFA49BE-14C6-49D5-91BC-4A087AE4F494}" destId="{571FE72B-C536-4D02-949C-EFBF4FB2BBDB}" srcOrd="3" destOrd="0" presId="urn:microsoft.com/office/officeart/2005/8/layout/hierarchy3"/>
    <dgm:cxn modelId="{2EE921DE-7B61-4C4D-84DD-57427EBE6D2F}" type="presParOf" srcId="{25294076-93B6-4BA6-AC17-0DC29A245C07}" destId="{FBC581EB-DE99-4332-9CB0-C266CCB452C8}" srcOrd="1" destOrd="0" presId="urn:microsoft.com/office/officeart/2005/8/layout/hierarchy3"/>
    <dgm:cxn modelId="{AF775239-8613-4B79-B262-24CBD1EC9509}" type="presParOf" srcId="{FBC581EB-DE99-4332-9CB0-C266CCB452C8}" destId="{BFDF5FAA-88B5-4602-9A3D-87978191854C}" srcOrd="0" destOrd="0" presId="urn:microsoft.com/office/officeart/2005/8/layout/hierarchy3"/>
    <dgm:cxn modelId="{661888D3-0A66-426F-91C7-14A5095C48F5}" type="presParOf" srcId="{BFDF5FAA-88B5-4602-9A3D-87978191854C}" destId="{9E1F5BA5-4224-4C80-A9FE-35EB512D9003}" srcOrd="0" destOrd="0" presId="urn:microsoft.com/office/officeart/2005/8/layout/hierarchy3"/>
    <dgm:cxn modelId="{681F1ECC-704A-48E9-80F5-D31D5FE72B7B}" type="presParOf" srcId="{BFDF5FAA-88B5-4602-9A3D-87978191854C}" destId="{A2D8D276-3F79-413E-8CA7-660B642E1A6C}" srcOrd="1" destOrd="0" presId="urn:microsoft.com/office/officeart/2005/8/layout/hierarchy3"/>
    <dgm:cxn modelId="{4FB4EDC5-B18B-424A-AB66-F66E5034D44F}" type="presParOf" srcId="{FBC581EB-DE99-4332-9CB0-C266CCB452C8}" destId="{AFD042C4-7DBF-4845-B4BC-1FDE231B0487}" srcOrd="1" destOrd="0" presId="urn:microsoft.com/office/officeart/2005/8/layout/hierarchy3"/>
    <dgm:cxn modelId="{937DFA40-F9E7-4EF5-B931-A5300E1C60DE}" type="presParOf" srcId="{AFD042C4-7DBF-4845-B4BC-1FDE231B0487}" destId="{C0561185-418A-4C2E-91D7-1704CA4B54DD}" srcOrd="0" destOrd="0" presId="urn:microsoft.com/office/officeart/2005/8/layout/hierarchy3"/>
    <dgm:cxn modelId="{329EF84B-1BC5-4969-ADDD-051DE07D6E73}" type="presParOf" srcId="{AFD042C4-7DBF-4845-B4BC-1FDE231B0487}" destId="{4CD8C828-0D34-4919-99C0-1F7E1594FEF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13971B-153F-4A7D-974C-3575AD8FE0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9BDF5-6E48-4EAD-B392-B7B85909B676}">
      <dgm:prSet phldrT="[Текст]"/>
      <dgm:spPr/>
      <dgm:t>
        <a:bodyPr/>
        <a:lstStyle/>
        <a:p>
          <a:r>
            <a:rPr lang="ru-RU" b="1" dirty="0" err="1"/>
            <a:t>Комунікативн</a:t>
          </a:r>
          <a:r>
            <a:rPr lang="uk-UA" b="1" dirty="0"/>
            <a:t>а</a:t>
          </a:r>
          <a:endParaRPr lang="ru-RU" b="1" dirty="0"/>
        </a:p>
      </dgm:t>
    </dgm:pt>
    <dgm:pt modelId="{DC95D77D-C38D-4612-BDDA-2C2CDE76E635}" type="parTrans" cxnId="{160A09A9-3681-4B45-B0A5-5A33487B8F03}">
      <dgm:prSet/>
      <dgm:spPr/>
      <dgm:t>
        <a:bodyPr/>
        <a:lstStyle/>
        <a:p>
          <a:endParaRPr lang="ru-RU"/>
        </a:p>
      </dgm:t>
    </dgm:pt>
    <dgm:pt modelId="{8E2302B5-09CF-4AA8-B8CC-35FFB21A85D4}" type="sibTrans" cxnId="{160A09A9-3681-4B45-B0A5-5A33487B8F03}">
      <dgm:prSet/>
      <dgm:spPr/>
      <dgm:t>
        <a:bodyPr/>
        <a:lstStyle/>
        <a:p>
          <a:endParaRPr lang="ru-RU"/>
        </a:p>
      </dgm:t>
    </dgm:pt>
    <dgm:pt modelId="{9EA63BB6-BE42-4515-8C30-F72FCAC3FD7E}">
      <dgm:prSet phldrT="[Текст]" custT="1"/>
      <dgm:spPr/>
      <dgm:t>
        <a:bodyPr/>
        <a:lstStyle/>
        <a:p>
          <a:r>
            <a:rPr lang="ru-RU" sz="1800" dirty="0" err="1"/>
            <a:t>здійснення</a:t>
          </a:r>
          <a:r>
            <a:rPr lang="ru-RU" sz="1800" dirty="0"/>
            <a:t> </a:t>
          </a:r>
          <a:r>
            <a:rPr lang="ru-RU" sz="1800" dirty="0" err="1"/>
            <a:t>культурних</a:t>
          </a:r>
          <a:r>
            <a:rPr lang="ru-RU" sz="1800" dirty="0"/>
            <a:t> </a:t>
          </a:r>
          <a:r>
            <a:rPr lang="ru-RU" sz="1800" dirty="0" err="1"/>
            <a:t>контактів</a:t>
          </a:r>
          <a:r>
            <a:rPr lang="ru-RU" sz="1800" dirty="0"/>
            <a:t> </a:t>
          </a:r>
          <a:r>
            <a:rPr lang="ru-RU" sz="1800" dirty="0" err="1"/>
            <a:t>між</a:t>
          </a:r>
          <a:r>
            <a:rPr lang="ru-RU" sz="1800" dirty="0"/>
            <a:t> </a:t>
          </a:r>
          <a:r>
            <a:rPr lang="ru-RU" sz="1800" dirty="0" err="1"/>
            <a:t>представниками</a:t>
          </a:r>
          <a:r>
            <a:rPr lang="ru-RU" sz="1800" dirty="0"/>
            <a:t> </a:t>
          </a:r>
          <a:r>
            <a:rPr lang="ru-RU" sz="1800" dirty="0" err="1"/>
            <a:t>різних</a:t>
          </a:r>
          <a:r>
            <a:rPr lang="ru-RU" sz="1800" dirty="0"/>
            <a:t> </a:t>
          </a:r>
          <a:r>
            <a:rPr lang="ru-RU" sz="1800" dirty="0" err="1"/>
            <a:t>етнічних</a:t>
          </a:r>
          <a:r>
            <a:rPr lang="ru-RU" sz="1800" dirty="0"/>
            <a:t> </a:t>
          </a:r>
          <a:r>
            <a:rPr lang="ru-RU" sz="1800" dirty="0" err="1"/>
            <a:t>спільнот</a:t>
          </a:r>
          <a:r>
            <a:rPr lang="ru-RU" sz="1800" dirty="0"/>
            <a:t> на </a:t>
          </a:r>
          <a:r>
            <a:rPr lang="ru-RU" sz="1800" dirty="0" err="1"/>
            <a:t>умовах</a:t>
          </a:r>
          <a:r>
            <a:rPr lang="ru-RU" sz="1800" dirty="0"/>
            <a:t> уже </a:t>
          </a:r>
          <a:r>
            <a:rPr lang="ru-RU" sz="1800" dirty="0" err="1"/>
            <a:t>усталених</a:t>
          </a:r>
          <a:r>
            <a:rPr lang="ru-RU" sz="1800" dirty="0"/>
            <a:t> </a:t>
          </a:r>
          <a:r>
            <a:rPr lang="ru-RU" sz="1800" dirty="0" err="1"/>
            <a:t>уявлень</a:t>
          </a:r>
          <a:r>
            <a:rPr lang="ru-RU" sz="1800" dirty="0"/>
            <a:t> один про одного</a:t>
          </a:r>
        </a:p>
      </dgm:t>
    </dgm:pt>
    <dgm:pt modelId="{6CCF2E0E-18AF-48B7-97B7-D0A9E7EF7807}" type="parTrans" cxnId="{938DE52E-9499-443E-9962-0F1FC9790254}">
      <dgm:prSet/>
      <dgm:spPr/>
      <dgm:t>
        <a:bodyPr/>
        <a:lstStyle/>
        <a:p>
          <a:endParaRPr lang="ru-RU"/>
        </a:p>
      </dgm:t>
    </dgm:pt>
    <dgm:pt modelId="{BE9D8725-4D0B-4B39-997A-4388AAE4FBE1}" type="sibTrans" cxnId="{938DE52E-9499-443E-9962-0F1FC9790254}">
      <dgm:prSet/>
      <dgm:spPr/>
      <dgm:t>
        <a:bodyPr/>
        <a:lstStyle/>
        <a:p>
          <a:endParaRPr lang="ru-RU"/>
        </a:p>
      </dgm:t>
    </dgm:pt>
    <dgm:pt modelId="{50724C55-9E83-47D5-95CB-FFEA9B9B7CE3}">
      <dgm:prSet phldrT="[Текст]"/>
      <dgm:spPr/>
      <dgm:t>
        <a:bodyPr/>
        <a:lstStyle/>
        <a:p>
          <a:r>
            <a:rPr lang="uk-UA" b="1" dirty="0"/>
            <a:t>П</a:t>
          </a:r>
          <a:r>
            <a:rPr lang="ru-RU" b="1" dirty="0" err="1"/>
            <a:t>ізнавальна</a:t>
          </a:r>
          <a:endParaRPr lang="ru-RU" b="1" dirty="0"/>
        </a:p>
      </dgm:t>
    </dgm:pt>
    <dgm:pt modelId="{B2C9FE23-7248-4EEE-8722-FA604293FD53}" type="parTrans" cxnId="{D484A803-5C9D-4056-BA5B-D4375E12471A}">
      <dgm:prSet/>
      <dgm:spPr/>
      <dgm:t>
        <a:bodyPr/>
        <a:lstStyle/>
        <a:p>
          <a:endParaRPr lang="ru-RU"/>
        </a:p>
      </dgm:t>
    </dgm:pt>
    <dgm:pt modelId="{FFE73666-7CF1-427F-BE24-A31D2A7BB06E}" type="sibTrans" cxnId="{D484A803-5C9D-4056-BA5B-D4375E12471A}">
      <dgm:prSet/>
      <dgm:spPr/>
      <dgm:t>
        <a:bodyPr/>
        <a:lstStyle/>
        <a:p>
          <a:endParaRPr lang="ru-RU"/>
        </a:p>
      </dgm:t>
    </dgm:pt>
    <dgm:pt modelId="{42349210-EF25-4460-A879-6A750D1E153E}">
      <dgm:prSet phldrT="[Текст]" custT="1"/>
      <dgm:spPr/>
      <dgm:t>
        <a:bodyPr/>
        <a:lstStyle/>
        <a:p>
          <a:r>
            <a:rPr lang="ru-RU" sz="1800" dirty="0" err="1"/>
            <a:t>вкорінюються</a:t>
          </a:r>
          <a:r>
            <a:rPr lang="ru-RU" sz="1800" dirty="0"/>
            <a:t> в </a:t>
          </a:r>
          <a:r>
            <a:rPr lang="ru-RU" sz="1800" dirty="0" err="1"/>
            <a:t>повсякденне</a:t>
          </a:r>
          <a:r>
            <a:rPr lang="ru-RU" sz="1800" dirty="0"/>
            <a:t> </a:t>
          </a:r>
          <a:r>
            <a:rPr lang="ru-RU" sz="1800" dirty="0" err="1"/>
            <a:t>знання</a:t>
          </a:r>
          <a:r>
            <a:rPr lang="ru-RU" sz="1800" dirty="0"/>
            <a:t> людей, де </a:t>
          </a:r>
          <a:r>
            <a:rPr lang="ru-RU" sz="1800" dirty="0" err="1"/>
            <a:t>можуть</a:t>
          </a:r>
          <a:r>
            <a:rPr lang="ru-RU" sz="1800" dirty="0"/>
            <a:t> </a:t>
          </a:r>
          <a:r>
            <a:rPr lang="ru-RU" sz="1800" dirty="0" err="1"/>
            <a:t>функціонувати</a:t>
          </a:r>
          <a:r>
            <a:rPr lang="ru-RU" sz="1800" dirty="0"/>
            <a:t> як </a:t>
          </a:r>
          <a:r>
            <a:rPr lang="ru-RU" sz="1800" dirty="0" err="1"/>
            <a:t>основне</a:t>
          </a:r>
          <a:r>
            <a:rPr lang="ru-RU" sz="1800" dirty="0"/>
            <a:t> </a:t>
          </a:r>
          <a:r>
            <a:rPr lang="ru-RU" sz="1800" dirty="0" err="1"/>
            <a:t>або</a:t>
          </a:r>
          <a:r>
            <a:rPr lang="ru-RU" sz="1800" dirty="0"/>
            <a:t> </a:t>
          </a:r>
          <a:r>
            <a:rPr lang="ru-RU" sz="1800" dirty="0" err="1"/>
            <a:t>другорядне</a:t>
          </a:r>
          <a:r>
            <a:rPr lang="ru-RU" sz="1800" dirty="0"/>
            <a:t> </a:t>
          </a:r>
          <a:r>
            <a:rPr lang="ru-RU" sz="1800" dirty="0" err="1"/>
            <a:t>знання</a:t>
          </a:r>
          <a:r>
            <a:rPr lang="ru-RU" sz="1800" dirty="0"/>
            <a:t> про </a:t>
          </a:r>
          <a:r>
            <a:rPr lang="ru-RU" sz="1800" dirty="0" err="1"/>
            <a:t>певну</a:t>
          </a:r>
          <a:r>
            <a:rPr lang="ru-RU" sz="1800" dirty="0"/>
            <a:t> </a:t>
          </a:r>
          <a:r>
            <a:rPr lang="ru-RU" sz="1800" dirty="0" err="1"/>
            <a:t>категорію</a:t>
          </a:r>
          <a:r>
            <a:rPr lang="ru-RU" sz="1800" dirty="0"/>
            <a:t> </a:t>
          </a:r>
          <a:r>
            <a:rPr lang="ru-RU" sz="1800" dirty="0" err="1" smtClean="0"/>
            <a:t>населення</a:t>
          </a:r>
          <a:r>
            <a:rPr lang="ru-RU" sz="1800" dirty="0" smtClean="0"/>
            <a:t>.</a:t>
          </a:r>
          <a:endParaRPr lang="ru-RU" sz="1800" dirty="0"/>
        </a:p>
      </dgm:t>
    </dgm:pt>
    <dgm:pt modelId="{262F0269-1B6B-4257-BD84-B991EEF0EA07}" type="parTrans" cxnId="{715E4E3D-F3CC-406C-B289-0F1A258940A0}">
      <dgm:prSet/>
      <dgm:spPr/>
      <dgm:t>
        <a:bodyPr/>
        <a:lstStyle/>
        <a:p>
          <a:endParaRPr lang="ru-RU"/>
        </a:p>
      </dgm:t>
    </dgm:pt>
    <dgm:pt modelId="{80524E36-3BD1-4C8D-B07B-999672C176A3}" type="sibTrans" cxnId="{715E4E3D-F3CC-406C-B289-0F1A258940A0}">
      <dgm:prSet/>
      <dgm:spPr/>
      <dgm:t>
        <a:bodyPr/>
        <a:lstStyle/>
        <a:p>
          <a:endParaRPr lang="ru-RU"/>
        </a:p>
      </dgm:t>
    </dgm:pt>
    <dgm:pt modelId="{DE640F75-AB33-4C80-8A1F-7C02DA80416A}">
      <dgm:prSet phldrT="[Текст]"/>
      <dgm:spPr/>
      <dgm:t>
        <a:bodyPr/>
        <a:lstStyle/>
        <a:p>
          <a:r>
            <a:rPr lang="uk-UA" b="1" dirty="0"/>
            <a:t>Ф</a:t>
          </a:r>
          <a:r>
            <a:rPr lang="ru-RU" b="1" dirty="0" err="1"/>
            <a:t>ункція</a:t>
          </a:r>
          <a:r>
            <a:rPr lang="ru-RU" b="1" dirty="0"/>
            <a:t> ретранслятора </a:t>
          </a:r>
        </a:p>
      </dgm:t>
    </dgm:pt>
    <dgm:pt modelId="{03D96CE4-BBAD-4CD5-B0D0-FDA6076708EC}" type="parTrans" cxnId="{945EBBE4-8363-405A-86A1-CF040F781701}">
      <dgm:prSet/>
      <dgm:spPr/>
      <dgm:t>
        <a:bodyPr/>
        <a:lstStyle/>
        <a:p>
          <a:endParaRPr lang="ru-RU"/>
        </a:p>
      </dgm:t>
    </dgm:pt>
    <dgm:pt modelId="{CE0BEDE7-EFE6-4011-949B-1736635EBC2D}" type="sibTrans" cxnId="{945EBBE4-8363-405A-86A1-CF040F781701}">
      <dgm:prSet/>
      <dgm:spPr/>
      <dgm:t>
        <a:bodyPr/>
        <a:lstStyle/>
        <a:p>
          <a:endParaRPr lang="ru-RU"/>
        </a:p>
      </dgm:t>
    </dgm:pt>
    <dgm:pt modelId="{9827613C-0AB2-4877-A85C-5D458AE484D2}">
      <dgm:prSet phldrT="[Текст]" custT="1"/>
      <dgm:spPr/>
      <dgm:t>
        <a:bodyPr/>
        <a:lstStyle/>
        <a:p>
          <a:r>
            <a:rPr lang="uk-UA" sz="1800" dirty="0"/>
            <a:t>Ф</a:t>
          </a:r>
          <a:r>
            <a:rPr lang="ru-RU" sz="1800" dirty="0" err="1"/>
            <a:t>ункція</a:t>
          </a:r>
          <a:r>
            <a:rPr lang="ru-RU" sz="1800" dirty="0"/>
            <a:t> ретранслятора</a:t>
          </a:r>
          <a:r>
            <a:rPr lang="uk-UA" sz="1800" dirty="0"/>
            <a:t> -</a:t>
          </a:r>
          <a:r>
            <a:rPr lang="ru-RU" sz="1800" dirty="0"/>
            <a:t> передач</a:t>
          </a:r>
          <a:r>
            <a:rPr lang="uk-UA" sz="1800" dirty="0"/>
            <a:t>а</a:t>
          </a:r>
          <a:r>
            <a:rPr lang="ru-RU" sz="1800" dirty="0"/>
            <a:t> </a:t>
          </a:r>
          <a:r>
            <a:rPr lang="ru-RU" sz="1800" dirty="0" err="1"/>
            <a:t>досвіду</a:t>
          </a:r>
          <a:r>
            <a:rPr lang="ru-RU" sz="1800" dirty="0"/>
            <a:t> </a:t>
          </a:r>
          <a:r>
            <a:rPr lang="ru-RU" sz="1800" dirty="0" err="1"/>
            <a:t>наступним</a:t>
          </a:r>
          <a:r>
            <a:rPr lang="ru-RU" sz="1800" dirty="0"/>
            <a:t> </a:t>
          </a:r>
          <a:r>
            <a:rPr lang="ru-RU" sz="1800" dirty="0" err="1"/>
            <a:t>поколінням</a:t>
          </a:r>
          <a:r>
            <a:rPr lang="ru-RU" sz="1800" dirty="0"/>
            <a:t> </a:t>
          </a:r>
          <a:r>
            <a:rPr lang="ru-RU" sz="1800" dirty="0" err="1"/>
            <a:t>із</a:t>
          </a:r>
          <a:r>
            <a:rPr lang="ru-RU" sz="1800" dirty="0"/>
            <a:t> метою </a:t>
          </a:r>
          <a:r>
            <a:rPr lang="ru-RU" sz="1800" dirty="0" err="1"/>
            <a:t>забезпечення</a:t>
          </a:r>
          <a:r>
            <a:rPr lang="ru-RU" sz="1800" dirty="0"/>
            <a:t> </a:t>
          </a:r>
          <a:r>
            <a:rPr lang="ru-RU" sz="1800" dirty="0" err="1"/>
            <a:t>їх</a:t>
          </a:r>
          <a:r>
            <a:rPr lang="ru-RU" sz="1800" dirty="0"/>
            <a:t> </a:t>
          </a:r>
          <a:r>
            <a:rPr lang="ru-RU" sz="1800" dirty="0" err="1"/>
            <a:t>усталеними</a:t>
          </a:r>
          <a:r>
            <a:rPr lang="ru-RU" sz="1800" dirty="0"/>
            <a:t> </a:t>
          </a:r>
          <a:r>
            <a:rPr lang="ru-RU" sz="1800" dirty="0" err="1"/>
            <a:t>уявленнями</a:t>
          </a:r>
          <a:r>
            <a:rPr lang="ru-RU" sz="1800" dirty="0"/>
            <a:t> про </a:t>
          </a:r>
          <a:r>
            <a:rPr lang="ru-RU" sz="1800" dirty="0" err="1"/>
            <a:t>певні</a:t>
          </a:r>
          <a:r>
            <a:rPr lang="ru-RU" sz="1800" dirty="0"/>
            <a:t> </a:t>
          </a:r>
          <a:r>
            <a:rPr lang="ru-RU" sz="1800" dirty="0" err="1"/>
            <a:t>групи</a:t>
          </a:r>
          <a:r>
            <a:rPr lang="ru-RU" sz="1800" dirty="0"/>
            <a:t> </a:t>
          </a:r>
          <a:r>
            <a:rPr lang="ru-RU" sz="1800" dirty="0" smtClean="0"/>
            <a:t>людей.</a:t>
          </a:r>
          <a:endParaRPr lang="ru-RU" sz="1800" dirty="0"/>
        </a:p>
      </dgm:t>
    </dgm:pt>
    <dgm:pt modelId="{3F5EB9A3-581F-40E6-B0B3-C6638DF44F70}" type="parTrans" cxnId="{B0BF2E6D-ACC7-4768-82FA-E98F2E1CEC9A}">
      <dgm:prSet/>
      <dgm:spPr/>
      <dgm:t>
        <a:bodyPr/>
        <a:lstStyle/>
        <a:p>
          <a:endParaRPr lang="ru-RU"/>
        </a:p>
      </dgm:t>
    </dgm:pt>
    <dgm:pt modelId="{84E8DA6F-2F2B-48CC-AEAE-49018A80B2E3}" type="sibTrans" cxnId="{B0BF2E6D-ACC7-4768-82FA-E98F2E1CEC9A}">
      <dgm:prSet/>
      <dgm:spPr/>
      <dgm:t>
        <a:bodyPr/>
        <a:lstStyle/>
        <a:p>
          <a:endParaRPr lang="ru-RU"/>
        </a:p>
      </dgm:t>
    </dgm:pt>
    <dgm:pt modelId="{648EE880-AE16-463C-9F8D-351F5069F794}">
      <dgm:prSet/>
      <dgm:spPr/>
      <dgm:t>
        <a:bodyPr/>
        <a:lstStyle/>
        <a:p>
          <a:r>
            <a:rPr lang="ru-RU" b="1" dirty="0" err="1"/>
            <a:t>Захисна</a:t>
          </a:r>
          <a:endParaRPr lang="en-US" b="1" dirty="0"/>
        </a:p>
      </dgm:t>
    </dgm:pt>
    <dgm:pt modelId="{86CF784A-0106-43C1-949D-8D5D2B20FB87}" type="parTrans" cxnId="{DC4AA346-D828-4EAB-A84D-29204BE894BD}">
      <dgm:prSet/>
      <dgm:spPr/>
      <dgm:t>
        <a:bodyPr/>
        <a:lstStyle/>
        <a:p>
          <a:endParaRPr lang="ru-RU"/>
        </a:p>
      </dgm:t>
    </dgm:pt>
    <dgm:pt modelId="{6DE71E0F-9383-47C6-99E0-F1EAA78DDE3D}" type="sibTrans" cxnId="{DC4AA346-D828-4EAB-A84D-29204BE894BD}">
      <dgm:prSet/>
      <dgm:spPr/>
      <dgm:t>
        <a:bodyPr/>
        <a:lstStyle/>
        <a:p>
          <a:endParaRPr lang="ru-RU"/>
        </a:p>
      </dgm:t>
    </dgm:pt>
    <dgm:pt modelId="{82BECD00-74FF-490A-B8AE-A9D47414FF10}">
      <dgm:prSet custT="1"/>
      <dgm:spPr/>
      <dgm:t>
        <a:bodyPr/>
        <a:lstStyle/>
        <a:p>
          <a:r>
            <a:rPr lang="ru-RU" sz="1800" dirty="0" err="1"/>
            <a:t>прагнення</a:t>
          </a:r>
          <a:r>
            <a:rPr lang="ru-RU" sz="1800" dirty="0"/>
            <a:t> </a:t>
          </a:r>
          <a:r>
            <a:rPr lang="ru-RU" sz="1800" dirty="0" err="1"/>
            <a:t>відобразити</a:t>
          </a:r>
          <a:r>
            <a:rPr lang="ru-RU" sz="1800" dirty="0"/>
            <a:t> </a:t>
          </a:r>
          <a:r>
            <a:rPr lang="ru-RU" sz="1800" dirty="0" err="1"/>
            <a:t>набутий</a:t>
          </a:r>
          <a:r>
            <a:rPr lang="ru-RU" sz="1800" dirty="0"/>
            <a:t> </a:t>
          </a:r>
          <a:r>
            <a:rPr lang="ru-RU" sz="1800" dirty="0" err="1"/>
            <a:t>досвід</a:t>
          </a:r>
          <a:r>
            <a:rPr lang="ru-RU" sz="1800" dirty="0"/>
            <a:t> у </a:t>
          </a:r>
          <a:r>
            <a:rPr lang="ru-RU" sz="1800" dirty="0" err="1"/>
            <a:t>процесі</a:t>
          </a:r>
          <a:r>
            <a:rPr lang="ru-RU" sz="1800" dirty="0"/>
            <a:t> </a:t>
          </a:r>
          <a:r>
            <a:rPr lang="ru-RU" sz="1800" dirty="0" err="1"/>
            <a:t>соціалізації</a:t>
          </a:r>
          <a:r>
            <a:rPr lang="ru-RU" sz="1800" dirty="0"/>
            <a:t> </a:t>
          </a:r>
          <a:r>
            <a:rPr lang="ru-RU" sz="1800" dirty="0" err="1"/>
            <a:t>індивіда</a:t>
          </a:r>
          <a:r>
            <a:rPr lang="ru-RU" sz="1800" dirty="0"/>
            <a:t> за </a:t>
          </a:r>
          <a:r>
            <a:rPr lang="ru-RU" sz="1800" dirty="0" err="1"/>
            <a:t>допомогою</a:t>
          </a:r>
          <a:r>
            <a:rPr lang="ru-RU" sz="1800" dirty="0"/>
            <a:t> </a:t>
          </a:r>
          <a:r>
            <a:rPr lang="ru-RU" sz="1800" dirty="0" err="1"/>
            <a:t>фіксації</a:t>
          </a:r>
          <a:r>
            <a:rPr lang="ru-RU" sz="1800" dirty="0"/>
            <a:t> </a:t>
          </a:r>
          <a:r>
            <a:rPr lang="ru-RU" sz="1800" dirty="0" err="1"/>
            <a:t>елементів</a:t>
          </a:r>
          <a:r>
            <a:rPr lang="ru-RU" sz="1800" dirty="0"/>
            <a:t> </a:t>
          </a:r>
          <a:r>
            <a:rPr lang="ru-RU" sz="1800" dirty="0" err="1"/>
            <a:t>етнічної</a:t>
          </a:r>
          <a:r>
            <a:rPr lang="ru-RU" sz="1800" dirty="0"/>
            <a:t> </a:t>
          </a:r>
          <a:r>
            <a:rPr lang="ru-RU" sz="1800" dirty="0" err="1"/>
            <a:t>культури</a:t>
          </a:r>
          <a:endParaRPr lang="ru-RU" sz="1800" dirty="0"/>
        </a:p>
      </dgm:t>
    </dgm:pt>
    <dgm:pt modelId="{9F6BB0FD-8302-40FC-A059-5E4B7352E24F}" type="parTrans" cxnId="{CAB5E88D-3742-4152-B7F7-09E38E37350E}">
      <dgm:prSet/>
      <dgm:spPr/>
      <dgm:t>
        <a:bodyPr/>
        <a:lstStyle/>
        <a:p>
          <a:endParaRPr lang="ru-RU"/>
        </a:p>
      </dgm:t>
    </dgm:pt>
    <dgm:pt modelId="{8C5F7ACE-96DC-4471-8680-535B9C8F5A25}" type="sibTrans" cxnId="{CAB5E88D-3742-4152-B7F7-09E38E37350E}">
      <dgm:prSet/>
      <dgm:spPr/>
      <dgm:t>
        <a:bodyPr/>
        <a:lstStyle/>
        <a:p>
          <a:endParaRPr lang="ru-RU"/>
        </a:p>
      </dgm:t>
    </dgm:pt>
    <dgm:pt modelId="{5886D10C-2E46-4B14-8115-D6D519CD2286}">
      <dgm:prSet/>
      <dgm:spPr/>
      <dgm:t>
        <a:bodyPr/>
        <a:lstStyle/>
        <a:p>
          <a:r>
            <a:rPr lang="uk-UA" b="1" dirty="0"/>
            <a:t>Евристична</a:t>
          </a:r>
          <a:endParaRPr lang="en-US" b="1" dirty="0"/>
        </a:p>
      </dgm:t>
    </dgm:pt>
    <dgm:pt modelId="{B4991691-65E7-4C81-B190-60E65EF2D601}" type="parTrans" cxnId="{1B0C46D6-4654-49DA-BE9D-F487D594F295}">
      <dgm:prSet/>
      <dgm:spPr/>
      <dgm:t>
        <a:bodyPr/>
        <a:lstStyle/>
        <a:p>
          <a:endParaRPr lang="ru-RU"/>
        </a:p>
      </dgm:t>
    </dgm:pt>
    <dgm:pt modelId="{C26242C2-20EA-43DF-8C12-EB7290D0246C}" type="sibTrans" cxnId="{1B0C46D6-4654-49DA-BE9D-F487D594F295}">
      <dgm:prSet/>
      <dgm:spPr/>
      <dgm:t>
        <a:bodyPr/>
        <a:lstStyle/>
        <a:p>
          <a:endParaRPr lang="ru-RU"/>
        </a:p>
      </dgm:t>
    </dgm:pt>
    <dgm:pt modelId="{26A702CF-FA59-4916-8D91-C9318E22B56D}">
      <dgm:prSet custT="1"/>
      <dgm:spPr/>
      <dgm:t>
        <a:bodyPr/>
        <a:lstStyle/>
        <a:p>
          <a:r>
            <a:rPr lang="uk-UA" sz="1800" b="0" dirty="0"/>
            <a:t>через вивчення етнічних стереотипів можна пояснювати та прогнозувати сучасні комунікативні процеси між представниками різних етнічних культур на основі досвіду, що вже склався в минулому й сьогодні перетворився в стереотипні уявлення</a:t>
          </a:r>
          <a:endParaRPr lang="ru-RU" sz="1800" b="0" dirty="0"/>
        </a:p>
      </dgm:t>
    </dgm:pt>
    <dgm:pt modelId="{16ABD27D-5EC0-4BD0-AFD2-D31B79C0EA6E}" type="parTrans" cxnId="{C4F0DC18-B54B-4875-B3EA-7CA5925CFF32}">
      <dgm:prSet/>
      <dgm:spPr/>
      <dgm:t>
        <a:bodyPr/>
        <a:lstStyle/>
        <a:p>
          <a:endParaRPr lang="ru-RU"/>
        </a:p>
      </dgm:t>
    </dgm:pt>
    <dgm:pt modelId="{589022F3-4822-4531-B6CD-ECCC5EAA99E0}" type="sibTrans" cxnId="{C4F0DC18-B54B-4875-B3EA-7CA5925CFF32}">
      <dgm:prSet/>
      <dgm:spPr/>
      <dgm:t>
        <a:bodyPr/>
        <a:lstStyle/>
        <a:p>
          <a:endParaRPr lang="ru-RU"/>
        </a:p>
      </dgm:t>
    </dgm:pt>
    <dgm:pt modelId="{C49170E7-0C99-4DD2-A1AF-98B33D81F9F5}" type="pres">
      <dgm:prSet presAssocID="{0513971B-153F-4A7D-974C-3575AD8FE0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012AC-926B-4BF7-BFD6-AB70506E4158}" type="pres">
      <dgm:prSet presAssocID="{2EB9BDF5-6E48-4EAD-B392-B7B85909B676}" presName="composite" presStyleCnt="0"/>
      <dgm:spPr/>
    </dgm:pt>
    <dgm:pt modelId="{F8AC47F7-03FB-49C6-AB20-6F498B30EC33}" type="pres">
      <dgm:prSet presAssocID="{2EB9BDF5-6E48-4EAD-B392-B7B85909B67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69319-59C6-459A-85E1-80E7DDB13417}" type="pres">
      <dgm:prSet presAssocID="{2EB9BDF5-6E48-4EAD-B392-B7B85909B676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1A032-421C-4371-A5D2-770C4B261864}" type="pres">
      <dgm:prSet presAssocID="{8E2302B5-09CF-4AA8-B8CC-35FFB21A85D4}" presName="space" presStyleCnt="0"/>
      <dgm:spPr/>
    </dgm:pt>
    <dgm:pt modelId="{18F1EF82-4DB6-4BC0-B4A2-01249BC9BBD0}" type="pres">
      <dgm:prSet presAssocID="{50724C55-9E83-47D5-95CB-FFEA9B9B7CE3}" presName="composite" presStyleCnt="0"/>
      <dgm:spPr/>
    </dgm:pt>
    <dgm:pt modelId="{9AD3B5E5-6BCC-4C0F-9CC6-721EACC990C6}" type="pres">
      <dgm:prSet presAssocID="{50724C55-9E83-47D5-95CB-FFEA9B9B7CE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C09DE-0ED9-4363-A5B4-2E8DA82F23C4}" type="pres">
      <dgm:prSet presAssocID="{50724C55-9E83-47D5-95CB-FFEA9B9B7CE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65B38-05DD-469C-81BE-C6AC71C9112A}" type="pres">
      <dgm:prSet presAssocID="{FFE73666-7CF1-427F-BE24-A31D2A7BB06E}" presName="space" presStyleCnt="0"/>
      <dgm:spPr/>
    </dgm:pt>
    <dgm:pt modelId="{0D5731E1-8E86-4D68-BF13-B820512F4B16}" type="pres">
      <dgm:prSet presAssocID="{DE640F75-AB33-4C80-8A1F-7C02DA80416A}" presName="composite" presStyleCnt="0"/>
      <dgm:spPr/>
    </dgm:pt>
    <dgm:pt modelId="{53E4F2A8-F8D9-438C-858C-4F2EB362B95C}" type="pres">
      <dgm:prSet presAssocID="{DE640F75-AB33-4C80-8A1F-7C02DA80416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C70A8-87C9-4F2B-9395-677BE30605BF}" type="pres">
      <dgm:prSet presAssocID="{DE640F75-AB33-4C80-8A1F-7C02DA80416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D5B7F-9765-4602-9632-9D4A192BBE98}" type="pres">
      <dgm:prSet presAssocID="{CE0BEDE7-EFE6-4011-949B-1736635EBC2D}" presName="space" presStyleCnt="0"/>
      <dgm:spPr/>
    </dgm:pt>
    <dgm:pt modelId="{EB0517E9-AC26-4DCE-9231-51C014F1C34D}" type="pres">
      <dgm:prSet presAssocID="{648EE880-AE16-463C-9F8D-351F5069F794}" presName="composite" presStyleCnt="0"/>
      <dgm:spPr/>
    </dgm:pt>
    <dgm:pt modelId="{F3AFD93B-BB81-4CB6-B48A-50F6D8A23808}" type="pres">
      <dgm:prSet presAssocID="{648EE880-AE16-463C-9F8D-351F5069F79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B10A2-687A-4D51-87B0-2663F6A64315}" type="pres">
      <dgm:prSet presAssocID="{648EE880-AE16-463C-9F8D-351F5069F794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7CC72-8EF4-4842-8EA6-4AE79BB7279B}" type="pres">
      <dgm:prSet presAssocID="{6DE71E0F-9383-47C6-99E0-F1EAA78DDE3D}" presName="space" presStyleCnt="0"/>
      <dgm:spPr/>
    </dgm:pt>
    <dgm:pt modelId="{EDB200D8-46F0-4AC4-A542-2A60A49FC9A1}" type="pres">
      <dgm:prSet presAssocID="{5886D10C-2E46-4B14-8115-D6D519CD2286}" presName="composite" presStyleCnt="0"/>
      <dgm:spPr/>
    </dgm:pt>
    <dgm:pt modelId="{3F06AEA4-AF23-4A80-ACF7-4514D1B8FC88}" type="pres">
      <dgm:prSet presAssocID="{5886D10C-2E46-4B14-8115-D6D519CD228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173B2-3F66-4F21-A7EA-78E12E29B13D}" type="pres">
      <dgm:prSet presAssocID="{5886D10C-2E46-4B14-8115-D6D519CD2286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2BCBF3-3F7F-467B-8CBA-9B6B1436AA56}" type="presOf" srcId="{9827613C-0AB2-4877-A85C-5D458AE484D2}" destId="{741C70A8-87C9-4F2B-9395-677BE30605BF}" srcOrd="0" destOrd="0" presId="urn:microsoft.com/office/officeart/2005/8/layout/hList1"/>
    <dgm:cxn modelId="{355CD587-8BF3-40F6-94ED-EE79069C76B9}" type="presOf" srcId="{82BECD00-74FF-490A-B8AE-A9D47414FF10}" destId="{671B10A2-687A-4D51-87B0-2663F6A64315}" srcOrd="0" destOrd="0" presId="urn:microsoft.com/office/officeart/2005/8/layout/hList1"/>
    <dgm:cxn modelId="{A33B191A-5E6D-4D1A-90A5-2B4A5D23248B}" type="presOf" srcId="{2EB9BDF5-6E48-4EAD-B392-B7B85909B676}" destId="{F8AC47F7-03FB-49C6-AB20-6F498B30EC33}" srcOrd="0" destOrd="0" presId="urn:microsoft.com/office/officeart/2005/8/layout/hList1"/>
    <dgm:cxn modelId="{CAB5E88D-3742-4152-B7F7-09E38E37350E}" srcId="{648EE880-AE16-463C-9F8D-351F5069F794}" destId="{82BECD00-74FF-490A-B8AE-A9D47414FF10}" srcOrd="0" destOrd="0" parTransId="{9F6BB0FD-8302-40FC-A059-5E4B7352E24F}" sibTransId="{8C5F7ACE-96DC-4471-8680-535B9C8F5A25}"/>
    <dgm:cxn modelId="{6A79C00D-2535-4573-BF2C-DAC52E55C866}" type="presOf" srcId="{648EE880-AE16-463C-9F8D-351F5069F794}" destId="{F3AFD93B-BB81-4CB6-B48A-50F6D8A23808}" srcOrd="0" destOrd="0" presId="urn:microsoft.com/office/officeart/2005/8/layout/hList1"/>
    <dgm:cxn modelId="{2721B988-4B17-4063-8B82-C193E54312BD}" type="presOf" srcId="{5886D10C-2E46-4B14-8115-D6D519CD2286}" destId="{3F06AEA4-AF23-4A80-ACF7-4514D1B8FC88}" srcOrd="0" destOrd="0" presId="urn:microsoft.com/office/officeart/2005/8/layout/hList1"/>
    <dgm:cxn modelId="{160A09A9-3681-4B45-B0A5-5A33487B8F03}" srcId="{0513971B-153F-4A7D-974C-3575AD8FE091}" destId="{2EB9BDF5-6E48-4EAD-B392-B7B85909B676}" srcOrd="0" destOrd="0" parTransId="{DC95D77D-C38D-4612-BDDA-2C2CDE76E635}" sibTransId="{8E2302B5-09CF-4AA8-B8CC-35FFB21A85D4}"/>
    <dgm:cxn modelId="{B0BF2E6D-ACC7-4768-82FA-E98F2E1CEC9A}" srcId="{DE640F75-AB33-4C80-8A1F-7C02DA80416A}" destId="{9827613C-0AB2-4877-A85C-5D458AE484D2}" srcOrd="0" destOrd="0" parTransId="{3F5EB9A3-581F-40E6-B0B3-C6638DF44F70}" sibTransId="{84E8DA6F-2F2B-48CC-AEAE-49018A80B2E3}"/>
    <dgm:cxn modelId="{639338EA-974B-459A-A924-6858B5DCE1A5}" type="presOf" srcId="{0513971B-153F-4A7D-974C-3575AD8FE091}" destId="{C49170E7-0C99-4DD2-A1AF-98B33D81F9F5}" srcOrd="0" destOrd="0" presId="urn:microsoft.com/office/officeart/2005/8/layout/hList1"/>
    <dgm:cxn modelId="{FB489B61-23D3-4703-85E1-6297D6B3CE57}" type="presOf" srcId="{9EA63BB6-BE42-4515-8C30-F72FCAC3FD7E}" destId="{3D069319-59C6-459A-85E1-80E7DDB13417}" srcOrd="0" destOrd="0" presId="urn:microsoft.com/office/officeart/2005/8/layout/hList1"/>
    <dgm:cxn modelId="{945EBBE4-8363-405A-86A1-CF040F781701}" srcId="{0513971B-153F-4A7D-974C-3575AD8FE091}" destId="{DE640F75-AB33-4C80-8A1F-7C02DA80416A}" srcOrd="2" destOrd="0" parTransId="{03D96CE4-BBAD-4CD5-B0D0-FDA6076708EC}" sibTransId="{CE0BEDE7-EFE6-4011-949B-1736635EBC2D}"/>
    <dgm:cxn modelId="{587D3289-17F0-4DAE-8514-74331CD98487}" type="presOf" srcId="{DE640F75-AB33-4C80-8A1F-7C02DA80416A}" destId="{53E4F2A8-F8D9-438C-858C-4F2EB362B95C}" srcOrd="0" destOrd="0" presId="urn:microsoft.com/office/officeart/2005/8/layout/hList1"/>
    <dgm:cxn modelId="{715E4E3D-F3CC-406C-B289-0F1A258940A0}" srcId="{50724C55-9E83-47D5-95CB-FFEA9B9B7CE3}" destId="{42349210-EF25-4460-A879-6A750D1E153E}" srcOrd="0" destOrd="0" parTransId="{262F0269-1B6B-4257-BD84-B991EEF0EA07}" sibTransId="{80524E36-3BD1-4C8D-B07B-999672C176A3}"/>
    <dgm:cxn modelId="{938DE52E-9499-443E-9962-0F1FC9790254}" srcId="{2EB9BDF5-6E48-4EAD-B392-B7B85909B676}" destId="{9EA63BB6-BE42-4515-8C30-F72FCAC3FD7E}" srcOrd="0" destOrd="0" parTransId="{6CCF2E0E-18AF-48B7-97B7-D0A9E7EF7807}" sibTransId="{BE9D8725-4D0B-4B39-997A-4388AAE4FBE1}"/>
    <dgm:cxn modelId="{BA76F1B2-3583-4DA8-8C5C-3328D572BF92}" type="presOf" srcId="{26A702CF-FA59-4916-8D91-C9318E22B56D}" destId="{2DE173B2-3F66-4F21-A7EA-78E12E29B13D}" srcOrd="0" destOrd="0" presId="urn:microsoft.com/office/officeart/2005/8/layout/hList1"/>
    <dgm:cxn modelId="{E019FF02-0B9D-40E8-8E5A-B5B7592F5E59}" type="presOf" srcId="{42349210-EF25-4460-A879-6A750D1E153E}" destId="{B71C09DE-0ED9-4363-A5B4-2E8DA82F23C4}" srcOrd="0" destOrd="0" presId="urn:microsoft.com/office/officeart/2005/8/layout/hList1"/>
    <dgm:cxn modelId="{DC4AA346-D828-4EAB-A84D-29204BE894BD}" srcId="{0513971B-153F-4A7D-974C-3575AD8FE091}" destId="{648EE880-AE16-463C-9F8D-351F5069F794}" srcOrd="3" destOrd="0" parTransId="{86CF784A-0106-43C1-949D-8D5D2B20FB87}" sibTransId="{6DE71E0F-9383-47C6-99E0-F1EAA78DDE3D}"/>
    <dgm:cxn modelId="{D484A803-5C9D-4056-BA5B-D4375E12471A}" srcId="{0513971B-153F-4A7D-974C-3575AD8FE091}" destId="{50724C55-9E83-47D5-95CB-FFEA9B9B7CE3}" srcOrd="1" destOrd="0" parTransId="{B2C9FE23-7248-4EEE-8722-FA604293FD53}" sibTransId="{FFE73666-7CF1-427F-BE24-A31D2A7BB06E}"/>
    <dgm:cxn modelId="{C4F0DC18-B54B-4875-B3EA-7CA5925CFF32}" srcId="{5886D10C-2E46-4B14-8115-D6D519CD2286}" destId="{26A702CF-FA59-4916-8D91-C9318E22B56D}" srcOrd="0" destOrd="0" parTransId="{16ABD27D-5EC0-4BD0-AFD2-D31B79C0EA6E}" sibTransId="{589022F3-4822-4531-B6CD-ECCC5EAA99E0}"/>
    <dgm:cxn modelId="{1B0C46D6-4654-49DA-BE9D-F487D594F295}" srcId="{0513971B-153F-4A7D-974C-3575AD8FE091}" destId="{5886D10C-2E46-4B14-8115-D6D519CD2286}" srcOrd="4" destOrd="0" parTransId="{B4991691-65E7-4C81-B190-60E65EF2D601}" sibTransId="{C26242C2-20EA-43DF-8C12-EB7290D0246C}"/>
    <dgm:cxn modelId="{B4879CC4-405B-4ECE-A5D8-FB24A674976B}" type="presOf" srcId="{50724C55-9E83-47D5-95CB-FFEA9B9B7CE3}" destId="{9AD3B5E5-6BCC-4C0F-9CC6-721EACC990C6}" srcOrd="0" destOrd="0" presId="urn:microsoft.com/office/officeart/2005/8/layout/hList1"/>
    <dgm:cxn modelId="{4406AC58-BD47-4163-AFDB-FE4EEFB60571}" type="presParOf" srcId="{C49170E7-0C99-4DD2-A1AF-98B33D81F9F5}" destId="{10E012AC-926B-4BF7-BFD6-AB70506E4158}" srcOrd="0" destOrd="0" presId="urn:microsoft.com/office/officeart/2005/8/layout/hList1"/>
    <dgm:cxn modelId="{004F7A23-624A-42DB-918F-9D53C93D089B}" type="presParOf" srcId="{10E012AC-926B-4BF7-BFD6-AB70506E4158}" destId="{F8AC47F7-03FB-49C6-AB20-6F498B30EC33}" srcOrd="0" destOrd="0" presId="urn:microsoft.com/office/officeart/2005/8/layout/hList1"/>
    <dgm:cxn modelId="{DC6F2E83-2D87-4004-BCC5-FBE3EFDE8340}" type="presParOf" srcId="{10E012AC-926B-4BF7-BFD6-AB70506E4158}" destId="{3D069319-59C6-459A-85E1-80E7DDB13417}" srcOrd="1" destOrd="0" presId="urn:microsoft.com/office/officeart/2005/8/layout/hList1"/>
    <dgm:cxn modelId="{B5539CF6-F521-46AC-97FA-BC75BB233914}" type="presParOf" srcId="{C49170E7-0C99-4DD2-A1AF-98B33D81F9F5}" destId="{4DE1A032-421C-4371-A5D2-770C4B261864}" srcOrd="1" destOrd="0" presId="urn:microsoft.com/office/officeart/2005/8/layout/hList1"/>
    <dgm:cxn modelId="{A9BA432C-28E2-438D-87DE-FDF69982C2D5}" type="presParOf" srcId="{C49170E7-0C99-4DD2-A1AF-98B33D81F9F5}" destId="{18F1EF82-4DB6-4BC0-B4A2-01249BC9BBD0}" srcOrd="2" destOrd="0" presId="urn:microsoft.com/office/officeart/2005/8/layout/hList1"/>
    <dgm:cxn modelId="{B9AD9203-516A-42B4-A21C-FCC231561302}" type="presParOf" srcId="{18F1EF82-4DB6-4BC0-B4A2-01249BC9BBD0}" destId="{9AD3B5E5-6BCC-4C0F-9CC6-721EACC990C6}" srcOrd="0" destOrd="0" presId="urn:microsoft.com/office/officeart/2005/8/layout/hList1"/>
    <dgm:cxn modelId="{7BA41559-22D8-4177-8DA0-14B63E57AD38}" type="presParOf" srcId="{18F1EF82-4DB6-4BC0-B4A2-01249BC9BBD0}" destId="{B71C09DE-0ED9-4363-A5B4-2E8DA82F23C4}" srcOrd="1" destOrd="0" presId="urn:microsoft.com/office/officeart/2005/8/layout/hList1"/>
    <dgm:cxn modelId="{5AAF4324-9B24-46B5-997E-BC804BA37B41}" type="presParOf" srcId="{C49170E7-0C99-4DD2-A1AF-98B33D81F9F5}" destId="{0C265B38-05DD-469C-81BE-C6AC71C9112A}" srcOrd="3" destOrd="0" presId="urn:microsoft.com/office/officeart/2005/8/layout/hList1"/>
    <dgm:cxn modelId="{FECD9911-4B98-4355-9E3A-2AF77F351AC7}" type="presParOf" srcId="{C49170E7-0C99-4DD2-A1AF-98B33D81F9F5}" destId="{0D5731E1-8E86-4D68-BF13-B820512F4B16}" srcOrd="4" destOrd="0" presId="urn:microsoft.com/office/officeart/2005/8/layout/hList1"/>
    <dgm:cxn modelId="{B37BBB51-EDEA-4D22-B27D-1DFBE599BCB2}" type="presParOf" srcId="{0D5731E1-8E86-4D68-BF13-B820512F4B16}" destId="{53E4F2A8-F8D9-438C-858C-4F2EB362B95C}" srcOrd="0" destOrd="0" presId="urn:microsoft.com/office/officeart/2005/8/layout/hList1"/>
    <dgm:cxn modelId="{B7927B03-F13F-4024-92D5-A7FD828CDB0B}" type="presParOf" srcId="{0D5731E1-8E86-4D68-BF13-B820512F4B16}" destId="{741C70A8-87C9-4F2B-9395-677BE30605BF}" srcOrd="1" destOrd="0" presId="urn:microsoft.com/office/officeart/2005/8/layout/hList1"/>
    <dgm:cxn modelId="{BF654B88-8CA7-4322-9F8B-7F47E71D6B44}" type="presParOf" srcId="{C49170E7-0C99-4DD2-A1AF-98B33D81F9F5}" destId="{0A3D5B7F-9765-4602-9632-9D4A192BBE98}" srcOrd="5" destOrd="0" presId="urn:microsoft.com/office/officeart/2005/8/layout/hList1"/>
    <dgm:cxn modelId="{D8616A11-B6FE-41A6-BECF-B85A4BCD5A7B}" type="presParOf" srcId="{C49170E7-0C99-4DD2-A1AF-98B33D81F9F5}" destId="{EB0517E9-AC26-4DCE-9231-51C014F1C34D}" srcOrd="6" destOrd="0" presId="urn:microsoft.com/office/officeart/2005/8/layout/hList1"/>
    <dgm:cxn modelId="{6795F9A0-1E9D-4785-B5AE-AD8E8CAD7121}" type="presParOf" srcId="{EB0517E9-AC26-4DCE-9231-51C014F1C34D}" destId="{F3AFD93B-BB81-4CB6-B48A-50F6D8A23808}" srcOrd="0" destOrd="0" presId="urn:microsoft.com/office/officeart/2005/8/layout/hList1"/>
    <dgm:cxn modelId="{7F871EE3-E13C-4D60-9155-B319E79A8739}" type="presParOf" srcId="{EB0517E9-AC26-4DCE-9231-51C014F1C34D}" destId="{671B10A2-687A-4D51-87B0-2663F6A64315}" srcOrd="1" destOrd="0" presId="urn:microsoft.com/office/officeart/2005/8/layout/hList1"/>
    <dgm:cxn modelId="{3BA37615-27A4-4FA5-8307-52FB1E5AB442}" type="presParOf" srcId="{C49170E7-0C99-4DD2-A1AF-98B33D81F9F5}" destId="{1967CC72-8EF4-4842-8EA6-4AE79BB7279B}" srcOrd="7" destOrd="0" presId="urn:microsoft.com/office/officeart/2005/8/layout/hList1"/>
    <dgm:cxn modelId="{2533CF5A-219F-407C-8ABE-2DADBA82FBED}" type="presParOf" srcId="{C49170E7-0C99-4DD2-A1AF-98B33D81F9F5}" destId="{EDB200D8-46F0-4AC4-A542-2A60A49FC9A1}" srcOrd="8" destOrd="0" presId="urn:microsoft.com/office/officeart/2005/8/layout/hList1"/>
    <dgm:cxn modelId="{6A003C77-9F60-49AD-8382-E07761E6D7B9}" type="presParOf" srcId="{EDB200D8-46F0-4AC4-A542-2A60A49FC9A1}" destId="{3F06AEA4-AF23-4A80-ACF7-4514D1B8FC88}" srcOrd="0" destOrd="0" presId="urn:microsoft.com/office/officeart/2005/8/layout/hList1"/>
    <dgm:cxn modelId="{2FAB28EE-34A5-4CA5-B508-7F45031130E4}" type="presParOf" srcId="{EDB200D8-46F0-4AC4-A542-2A60A49FC9A1}" destId="{2DE173B2-3F66-4F21-A7EA-78E12E29B1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9CE8DC-8DD7-45B4-ADCB-2398374FADB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429FE9-BF08-452E-BEF0-74B7F0A04C04}">
      <dgm:prSet phldrT="[Текст]"/>
      <dgm:spPr/>
      <dgm:t>
        <a:bodyPr/>
        <a:lstStyle/>
        <a:p>
          <a:r>
            <a:rPr lang="ru-RU" dirty="0" err="1"/>
            <a:t>Боротьба</a:t>
          </a:r>
          <a:endParaRPr lang="ru-RU" dirty="0"/>
        </a:p>
      </dgm:t>
    </dgm:pt>
    <dgm:pt modelId="{9E9CF6D7-5C62-45E3-8EFA-9433DD877044}" type="parTrans" cxnId="{8C0E5EE1-4A89-4B81-943F-8C8D9AC796B9}">
      <dgm:prSet/>
      <dgm:spPr/>
      <dgm:t>
        <a:bodyPr/>
        <a:lstStyle/>
        <a:p>
          <a:endParaRPr lang="ru-RU"/>
        </a:p>
      </dgm:t>
    </dgm:pt>
    <dgm:pt modelId="{5D0851AC-1ED2-43C6-9C55-2A153DFA1C91}" type="sibTrans" cxnId="{8C0E5EE1-4A89-4B81-943F-8C8D9AC796B9}">
      <dgm:prSet/>
      <dgm:spPr/>
      <dgm:t>
        <a:bodyPr/>
        <a:lstStyle/>
        <a:p>
          <a:endParaRPr lang="ru-RU"/>
        </a:p>
      </dgm:t>
    </dgm:pt>
    <dgm:pt modelId="{89A1368E-287E-4380-ADBB-5935B3C993D5}">
      <dgm:prSet phldrT="[Текст]"/>
      <dgm:spPr/>
      <dgm:t>
        <a:bodyPr/>
        <a:lstStyle/>
        <a:p>
          <a:r>
            <a:rPr lang="ru-RU" dirty="0" err="1"/>
            <a:t>це</a:t>
          </a:r>
          <a:r>
            <a:rPr lang="ru-RU" dirty="0"/>
            <a:t> форма </a:t>
          </a:r>
          <a:r>
            <a:rPr lang="ru-RU" dirty="0" err="1"/>
            <a:t>конфлікту</a:t>
          </a:r>
          <a:r>
            <a:rPr lang="ru-RU" dirty="0"/>
            <a:t>, в </a:t>
          </a:r>
          <a:r>
            <a:rPr lang="ru-RU" dirty="0" err="1"/>
            <a:t>якій</a:t>
          </a:r>
          <a:r>
            <a:rPr lang="ru-RU" dirty="0"/>
            <a:t> супротивники </a:t>
          </a:r>
          <a:r>
            <a:rPr lang="ru-RU" dirty="0" err="1"/>
            <a:t>прагнуть</a:t>
          </a:r>
          <a:r>
            <a:rPr lang="ru-RU" dirty="0"/>
            <a:t> </a:t>
          </a:r>
          <a:r>
            <a:rPr lang="ru-RU" dirty="0" err="1"/>
            <a:t>продемонструвати</a:t>
          </a:r>
          <a:r>
            <a:rPr lang="ru-RU" dirty="0"/>
            <a:t> свою </a:t>
          </a:r>
          <a:r>
            <a:rPr lang="ru-RU" dirty="0" err="1"/>
            <a:t>перевагу</a:t>
          </a:r>
          <a:r>
            <a:rPr lang="ru-RU" dirty="0"/>
            <a:t>, </a:t>
          </a:r>
          <a:r>
            <a:rPr lang="ru-RU" dirty="0" err="1"/>
            <a:t>примушуючи</a:t>
          </a:r>
          <a:r>
            <a:rPr lang="ru-RU" dirty="0"/>
            <a:t> противника </a:t>
          </a:r>
          <a:r>
            <a:rPr lang="ru-RU" dirty="0" err="1"/>
            <a:t>її</a:t>
          </a:r>
          <a:r>
            <a:rPr lang="ru-RU" dirty="0"/>
            <a:t> </a:t>
          </a:r>
          <a:r>
            <a:rPr lang="ru-RU" dirty="0" err="1"/>
            <a:t>визнати</a:t>
          </a:r>
          <a:r>
            <a:rPr lang="ru-RU" dirty="0"/>
            <a:t>. </a:t>
          </a:r>
        </a:p>
      </dgm:t>
    </dgm:pt>
    <dgm:pt modelId="{45D21F02-7A82-498B-A13E-9BDCBCF137A4}" type="parTrans" cxnId="{20726FB2-E394-4DCF-9BAE-46B4B8CDF84F}">
      <dgm:prSet/>
      <dgm:spPr/>
      <dgm:t>
        <a:bodyPr/>
        <a:lstStyle/>
        <a:p>
          <a:endParaRPr lang="ru-RU"/>
        </a:p>
      </dgm:t>
    </dgm:pt>
    <dgm:pt modelId="{E6947F18-64BF-4457-8CD5-9C80B3FE6CBB}" type="sibTrans" cxnId="{20726FB2-E394-4DCF-9BAE-46B4B8CDF84F}">
      <dgm:prSet/>
      <dgm:spPr/>
      <dgm:t>
        <a:bodyPr/>
        <a:lstStyle/>
        <a:p>
          <a:endParaRPr lang="ru-RU"/>
        </a:p>
      </dgm:t>
    </dgm:pt>
    <dgm:pt modelId="{A0623197-2702-470D-BCAD-F5CDB69CD22E}">
      <dgm:prSet phldrT="[Текст]"/>
      <dgm:spPr/>
      <dgm:t>
        <a:bodyPr/>
        <a:lstStyle/>
        <a:p>
          <a:r>
            <a:rPr lang="ru-RU" dirty="0" err="1"/>
            <a:t>Війна</a:t>
          </a:r>
          <a:endParaRPr lang="ru-RU" dirty="0"/>
        </a:p>
      </dgm:t>
    </dgm:pt>
    <dgm:pt modelId="{E91BFB46-DA89-490F-8FB6-A05F2DD0F661}" type="parTrans" cxnId="{D3CC7E9D-CAAD-4FF6-BED5-AEC5E7496B87}">
      <dgm:prSet/>
      <dgm:spPr/>
      <dgm:t>
        <a:bodyPr/>
        <a:lstStyle/>
        <a:p>
          <a:endParaRPr lang="ru-RU"/>
        </a:p>
      </dgm:t>
    </dgm:pt>
    <dgm:pt modelId="{ED6DC118-78A1-4858-95B5-6EA7A7472461}" type="sibTrans" cxnId="{D3CC7E9D-CAAD-4FF6-BED5-AEC5E7496B87}">
      <dgm:prSet/>
      <dgm:spPr/>
      <dgm:t>
        <a:bodyPr/>
        <a:lstStyle/>
        <a:p>
          <a:endParaRPr lang="ru-RU"/>
        </a:p>
      </dgm:t>
    </dgm:pt>
    <dgm:pt modelId="{76061F96-FA1C-4DBD-A6C9-87E7781E912C}">
      <dgm:prSet phldrT="[Текст]"/>
      <dgm:spPr/>
      <dgm:t>
        <a:bodyPr/>
        <a:lstStyle/>
        <a:p>
          <a:r>
            <a:rPr lang="ru-RU" dirty="0" err="1"/>
            <a:t>це</a:t>
          </a:r>
          <a:r>
            <a:rPr lang="ru-RU" dirty="0"/>
            <a:t> </a:t>
          </a:r>
          <a:r>
            <a:rPr lang="ru-RU" dirty="0" err="1"/>
            <a:t>збройна</a:t>
          </a:r>
          <a:r>
            <a:rPr lang="ru-RU" dirty="0"/>
            <a:t> </a:t>
          </a:r>
          <a:r>
            <a:rPr lang="ru-RU" dirty="0" err="1"/>
            <a:t>боротьба</a:t>
          </a:r>
          <a:r>
            <a:rPr lang="ru-RU" dirty="0"/>
            <a:t> за </a:t>
          </a:r>
          <a:r>
            <a:rPr lang="ru-RU" dirty="0" err="1"/>
            <a:t>реалізацію</a:t>
          </a:r>
          <a:r>
            <a:rPr lang="ru-RU" dirty="0"/>
            <a:t> </a:t>
          </a:r>
          <a:r>
            <a:rPr lang="ru-RU" dirty="0" err="1"/>
            <a:t>політичних</a:t>
          </a:r>
          <a:r>
            <a:rPr lang="ru-RU" dirty="0"/>
            <a:t> </a:t>
          </a:r>
          <a:r>
            <a:rPr lang="ru-RU" dirty="0" err="1"/>
            <a:t>цілей</a:t>
          </a:r>
          <a:r>
            <a:rPr lang="ru-RU" dirty="0"/>
            <a:t> </a:t>
          </a:r>
          <a:r>
            <a:rPr lang="ru-RU" dirty="0" err="1"/>
            <a:t>етнічної</a:t>
          </a:r>
          <a:r>
            <a:rPr lang="ru-RU" dirty="0"/>
            <a:t> </a:t>
          </a:r>
          <a:r>
            <a:rPr lang="ru-RU" dirty="0" err="1"/>
            <a:t>групи</a:t>
          </a:r>
          <a:r>
            <a:rPr lang="ru-RU" dirty="0"/>
            <a:t>.</a:t>
          </a:r>
        </a:p>
      </dgm:t>
    </dgm:pt>
    <dgm:pt modelId="{F850C593-FAFF-429E-BD99-D005390F7E8C}" type="parTrans" cxnId="{0E4D2D46-40FA-4B50-AD70-EBD942B28CC6}">
      <dgm:prSet/>
      <dgm:spPr/>
      <dgm:t>
        <a:bodyPr/>
        <a:lstStyle/>
        <a:p>
          <a:endParaRPr lang="ru-RU"/>
        </a:p>
      </dgm:t>
    </dgm:pt>
    <dgm:pt modelId="{C3A13BDA-E854-4B9E-8CD2-53E68B4607CB}" type="sibTrans" cxnId="{0E4D2D46-40FA-4B50-AD70-EBD942B28CC6}">
      <dgm:prSet/>
      <dgm:spPr/>
      <dgm:t>
        <a:bodyPr/>
        <a:lstStyle/>
        <a:p>
          <a:endParaRPr lang="ru-RU"/>
        </a:p>
      </dgm:t>
    </dgm:pt>
    <dgm:pt modelId="{830A79FD-9FC8-4D25-81F2-5D0BDC110216}">
      <dgm:prSet phldrT="[Текст]"/>
      <dgm:spPr/>
      <dgm:t>
        <a:bodyPr/>
        <a:lstStyle/>
        <a:p>
          <a:r>
            <a:rPr lang="ru-RU" dirty="0"/>
            <a:t>Тому </a:t>
          </a:r>
          <a:r>
            <a:rPr lang="ru-RU" dirty="0" err="1"/>
            <a:t>боротьба</a:t>
          </a:r>
          <a:r>
            <a:rPr lang="ru-RU" dirty="0"/>
            <a:t> </a:t>
          </a:r>
          <a:r>
            <a:rPr lang="ru-RU" dirty="0" err="1"/>
            <a:t>існувала</a:t>
          </a:r>
          <a:r>
            <a:rPr lang="ru-RU" dirty="0"/>
            <a:t> в </a:t>
          </a:r>
          <a:r>
            <a:rPr lang="ru-RU" dirty="0" err="1"/>
            <a:t>усіх</a:t>
          </a:r>
          <a:r>
            <a:rPr lang="ru-RU" dirty="0"/>
            <a:t> </a:t>
          </a:r>
          <a:r>
            <a:rPr lang="ru-RU" dirty="0" err="1"/>
            <a:t>історичних</a:t>
          </a:r>
          <a:r>
            <a:rPr lang="ru-RU" dirty="0"/>
            <a:t> </a:t>
          </a:r>
          <a:r>
            <a:rPr lang="ru-RU" dirty="0" err="1"/>
            <a:t>періодах</a:t>
          </a:r>
          <a:r>
            <a:rPr lang="ru-RU" dirty="0"/>
            <a:t> і </a:t>
          </a:r>
          <a:r>
            <a:rPr lang="ru-RU" dirty="0" err="1"/>
            <a:t>суспільствах</a:t>
          </a:r>
          <a:r>
            <a:rPr lang="ru-RU" dirty="0"/>
            <a:t>, </a:t>
          </a:r>
          <a:r>
            <a:rPr lang="ru-RU" dirty="0" err="1"/>
            <a:t>тоді</a:t>
          </a:r>
          <a:r>
            <a:rPr lang="ru-RU" dirty="0"/>
            <a:t> як </a:t>
          </a:r>
          <a:r>
            <a:rPr lang="ru-RU" dirty="0" err="1"/>
            <a:t>війна</a:t>
          </a:r>
          <a:r>
            <a:rPr lang="ru-RU" dirty="0"/>
            <a:t> </a:t>
          </a:r>
          <a:r>
            <a:rPr lang="ru-RU" dirty="0" err="1"/>
            <a:t>з'являється</a:t>
          </a:r>
          <a:r>
            <a:rPr lang="ru-RU" dirty="0"/>
            <a:t> </a:t>
          </a:r>
          <a:r>
            <a:rPr lang="ru-RU" dirty="0" err="1"/>
            <a:t>лише</a:t>
          </a:r>
          <a:r>
            <a:rPr lang="ru-RU" dirty="0"/>
            <a:t> з </a:t>
          </a:r>
          <a:r>
            <a:rPr lang="ru-RU" dirty="0" err="1"/>
            <a:t>появою</a:t>
          </a:r>
          <a:r>
            <a:rPr lang="ru-RU" dirty="0"/>
            <a:t> </a:t>
          </a:r>
          <a:r>
            <a:rPr lang="ru-RU" dirty="0" err="1"/>
            <a:t>політично-організованих</a:t>
          </a:r>
          <a:r>
            <a:rPr lang="ru-RU" dirty="0"/>
            <a:t> </a:t>
          </a:r>
          <a:r>
            <a:rPr lang="ru-RU" dirty="0" err="1"/>
            <a:t>етнічних</a:t>
          </a:r>
          <a:r>
            <a:rPr lang="ru-RU" dirty="0"/>
            <a:t> </a:t>
          </a:r>
          <a:r>
            <a:rPr lang="ru-RU" dirty="0" err="1"/>
            <a:t>спільностей</a:t>
          </a:r>
          <a:r>
            <a:rPr lang="ru-RU" dirty="0"/>
            <a:t> (держав)</a:t>
          </a:r>
        </a:p>
      </dgm:t>
    </dgm:pt>
    <dgm:pt modelId="{A2A78E14-E01C-4D97-9861-CED2299E5AC3}" type="parTrans" cxnId="{7BE2FA40-D1F7-4202-8AEE-0676C177ABC8}">
      <dgm:prSet/>
      <dgm:spPr/>
      <dgm:t>
        <a:bodyPr/>
        <a:lstStyle/>
        <a:p>
          <a:endParaRPr lang="ru-RU"/>
        </a:p>
      </dgm:t>
    </dgm:pt>
    <dgm:pt modelId="{A698DD3F-5B87-47BE-AAFF-2A486983160B}" type="sibTrans" cxnId="{7BE2FA40-D1F7-4202-8AEE-0676C177ABC8}">
      <dgm:prSet/>
      <dgm:spPr/>
      <dgm:t>
        <a:bodyPr/>
        <a:lstStyle/>
        <a:p>
          <a:endParaRPr lang="ru-RU"/>
        </a:p>
      </dgm:t>
    </dgm:pt>
    <dgm:pt modelId="{C989D9C7-6696-4655-944C-8EE5C15DCF08}">
      <dgm:prSet phldrT="[Текст]"/>
      <dgm:spPr/>
      <dgm:t>
        <a:bodyPr/>
        <a:lstStyle/>
        <a:p>
          <a:r>
            <a:rPr lang="ru-RU" dirty="0"/>
            <a:t>Мет</a:t>
          </a:r>
          <a:r>
            <a:rPr lang="uk-UA" dirty="0"/>
            <a:t>а</a:t>
          </a:r>
          <a:r>
            <a:rPr lang="ru-RU" dirty="0"/>
            <a:t> </a:t>
          </a:r>
          <a:r>
            <a:rPr lang="ru-RU" dirty="0" err="1"/>
            <a:t>боротьби</a:t>
          </a:r>
          <a:r>
            <a:rPr lang="ru-RU" dirty="0"/>
            <a:t> </a:t>
          </a:r>
          <a:r>
            <a:rPr lang="uk-UA" dirty="0"/>
            <a:t>-</a:t>
          </a:r>
          <a:r>
            <a:rPr lang="ru-RU" dirty="0"/>
            <a:t> примус супротивника до </a:t>
          </a:r>
          <a:r>
            <a:rPr lang="ru-RU" dirty="0" err="1"/>
            <a:t>капітуляції</a:t>
          </a:r>
          <a:r>
            <a:rPr lang="ru-RU" dirty="0"/>
            <a:t> шляхом </a:t>
          </a:r>
          <a:r>
            <a:rPr lang="ru-RU" dirty="0" err="1"/>
            <a:t>визнання</a:t>
          </a:r>
          <a:r>
            <a:rPr lang="ru-RU" dirty="0"/>
            <a:t> </a:t>
          </a:r>
          <a:r>
            <a:rPr lang="ru-RU" dirty="0" err="1"/>
            <a:t>переваг</a:t>
          </a:r>
          <a:r>
            <a:rPr lang="ru-RU" dirty="0"/>
            <a:t> і </a:t>
          </a:r>
          <a:r>
            <a:rPr lang="ru-RU" dirty="0" err="1"/>
            <a:t>прийняття</a:t>
          </a:r>
          <a:r>
            <a:rPr lang="ru-RU" dirty="0"/>
            <a:t> умов, </a:t>
          </a:r>
          <a:r>
            <a:rPr lang="ru-RU" dirty="0" err="1"/>
            <a:t>які</a:t>
          </a:r>
          <a:r>
            <a:rPr lang="ru-RU" dirty="0"/>
            <a:t> </a:t>
          </a:r>
          <a:r>
            <a:rPr lang="ru-RU" dirty="0" err="1"/>
            <a:t>зумовлено</a:t>
          </a:r>
          <a:r>
            <a:rPr lang="ru-RU" dirty="0"/>
            <a:t> </a:t>
          </a:r>
          <a:r>
            <a:rPr lang="ru-RU" dirty="0" err="1"/>
            <a:t>цим</a:t>
          </a:r>
          <a:r>
            <a:rPr lang="ru-RU" dirty="0"/>
            <a:t> </a:t>
          </a:r>
          <a:r>
            <a:rPr lang="ru-RU" dirty="0" err="1"/>
            <a:t>визнанням</a:t>
          </a:r>
          <a:r>
            <a:rPr lang="ru-RU" dirty="0"/>
            <a:t> </a:t>
          </a:r>
          <a:r>
            <a:rPr lang="ru-RU" dirty="0" err="1"/>
            <a:t>переваг</a:t>
          </a:r>
          <a:endParaRPr lang="ru-RU" dirty="0"/>
        </a:p>
      </dgm:t>
    </dgm:pt>
    <dgm:pt modelId="{FACF1D07-0AFD-4A30-B875-684731E3D261}" type="parTrans" cxnId="{55F5547B-71CA-4A49-BDB4-38C6EE11037C}">
      <dgm:prSet/>
      <dgm:spPr/>
      <dgm:t>
        <a:bodyPr/>
        <a:lstStyle/>
        <a:p>
          <a:endParaRPr lang="ru-RU"/>
        </a:p>
      </dgm:t>
    </dgm:pt>
    <dgm:pt modelId="{F370F556-96C5-489A-AD23-0D5E03149F82}" type="sibTrans" cxnId="{55F5547B-71CA-4A49-BDB4-38C6EE11037C}">
      <dgm:prSet/>
      <dgm:spPr/>
      <dgm:t>
        <a:bodyPr/>
        <a:lstStyle/>
        <a:p>
          <a:endParaRPr lang="ru-RU"/>
        </a:p>
      </dgm:t>
    </dgm:pt>
    <dgm:pt modelId="{033A519F-8D29-4A34-A9F4-6FCEAB22C5A0}" type="pres">
      <dgm:prSet presAssocID="{EA9CE8DC-8DD7-45B4-ADCB-2398374FAD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FA4C4-0DE4-4FC9-BECF-2C7EF4027672}" type="pres">
      <dgm:prSet presAssocID="{CA429FE9-BF08-452E-BEF0-74B7F0A04C04}" presName="composite" presStyleCnt="0"/>
      <dgm:spPr/>
    </dgm:pt>
    <dgm:pt modelId="{91889205-02BA-4BDE-8532-973837172379}" type="pres">
      <dgm:prSet presAssocID="{CA429FE9-BF08-452E-BEF0-74B7F0A04C0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FF8B4-5D4A-4FC1-990C-3C40CFD8DACB}" type="pres">
      <dgm:prSet presAssocID="{CA429FE9-BF08-452E-BEF0-74B7F0A04C0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33799-6CD1-48BE-A3F1-B26D5421219F}" type="pres">
      <dgm:prSet presAssocID="{5D0851AC-1ED2-43C6-9C55-2A153DFA1C91}" presName="space" presStyleCnt="0"/>
      <dgm:spPr/>
    </dgm:pt>
    <dgm:pt modelId="{B20AA542-CBBA-4052-92D9-2CBB0F66790A}" type="pres">
      <dgm:prSet presAssocID="{A0623197-2702-470D-BCAD-F5CDB69CD22E}" presName="composite" presStyleCnt="0"/>
      <dgm:spPr/>
    </dgm:pt>
    <dgm:pt modelId="{A7BFF198-48F4-40A8-91A1-7E933B88CBD7}" type="pres">
      <dgm:prSet presAssocID="{A0623197-2702-470D-BCAD-F5CDB69CD22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FF380-7D40-44C9-9C3A-0F8DF2A81485}" type="pres">
      <dgm:prSet presAssocID="{A0623197-2702-470D-BCAD-F5CDB69CD22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CC7E9D-CAAD-4FF6-BED5-AEC5E7496B87}" srcId="{EA9CE8DC-8DD7-45B4-ADCB-2398374FADB3}" destId="{A0623197-2702-470D-BCAD-F5CDB69CD22E}" srcOrd="1" destOrd="0" parTransId="{E91BFB46-DA89-490F-8FB6-A05F2DD0F661}" sibTransId="{ED6DC118-78A1-4858-95B5-6EA7A7472461}"/>
    <dgm:cxn modelId="{58E7C0F5-CAE7-470B-8FBA-DC90D797B5E3}" type="presOf" srcId="{C989D9C7-6696-4655-944C-8EE5C15DCF08}" destId="{D41FF8B4-5D4A-4FC1-990C-3C40CFD8DACB}" srcOrd="0" destOrd="1" presId="urn:microsoft.com/office/officeart/2005/8/layout/hList1"/>
    <dgm:cxn modelId="{8C0E5EE1-4A89-4B81-943F-8C8D9AC796B9}" srcId="{EA9CE8DC-8DD7-45B4-ADCB-2398374FADB3}" destId="{CA429FE9-BF08-452E-BEF0-74B7F0A04C04}" srcOrd="0" destOrd="0" parTransId="{9E9CF6D7-5C62-45E3-8EFA-9433DD877044}" sibTransId="{5D0851AC-1ED2-43C6-9C55-2A153DFA1C91}"/>
    <dgm:cxn modelId="{F7869006-1552-4DB5-9BE7-E58ACD6E3890}" type="presOf" srcId="{76061F96-FA1C-4DBD-A6C9-87E7781E912C}" destId="{104FF380-7D40-44C9-9C3A-0F8DF2A81485}" srcOrd="0" destOrd="0" presId="urn:microsoft.com/office/officeart/2005/8/layout/hList1"/>
    <dgm:cxn modelId="{20726FB2-E394-4DCF-9BAE-46B4B8CDF84F}" srcId="{CA429FE9-BF08-452E-BEF0-74B7F0A04C04}" destId="{89A1368E-287E-4380-ADBB-5935B3C993D5}" srcOrd="0" destOrd="0" parTransId="{45D21F02-7A82-498B-A13E-9BDCBCF137A4}" sibTransId="{E6947F18-64BF-4457-8CD5-9C80B3FE6CBB}"/>
    <dgm:cxn modelId="{A3119B02-1A00-4415-9D9F-7F636DCE2E36}" type="presOf" srcId="{A0623197-2702-470D-BCAD-F5CDB69CD22E}" destId="{A7BFF198-48F4-40A8-91A1-7E933B88CBD7}" srcOrd="0" destOrd="0" presId="urn:microsoft.com/office/officeart/2005/8/layout/hList1"/>
    <dgm:cxn modelId="{55F5547B-71CA-4A49-BDB4-38C6EE11037C}" srcId="{CA429FE9-BF08-452E-BEF0-74B7F0A04C04}" destId="{C989D9C7-6696-4655-944C-8EE5C15DCF08}" srcOrd="1" destOrd="0" parTransId="{FACF1D07-0AFD-4A30-B875-684731E3D261}" sibTransId="{F370F556-96C5-489A-AD23-0D5E03149F82}"/>
    <dgm:cxn modelId="{1CE2D1BE-68A8-48AD-B016-26DBB9457EB0}" type="presOf" srcId="{89A1368E-287E-4380-ADBB-5935B3C993D5}" destId="{D41FF8B4-5D4A-4FC1-990C-3C40CFD8DACB}" srcOrd="0" destOrd="0" presId="urn:microsoft.com/office/officeart/2005/8/layout/hList1"/>
    <dgm:cxn modelId="{FD7A39A9-B55D-4169-80C3-63CE6F6205C8}" type="presOf" srcId="{830A79FD-9FC8-4D25-81F2-5D0BDC110216}" destId="{104FF380-7D40-44C9-9C3A-0F8DF2A81485}" srcOrd="0" destOrd="1" presId="urn:microsoft.com/office/officeart/2005/8/layout/hList1"/>
    <dgm:cxn modelId="{CB16E491-2BE4-4E5F-875B-45900543D308}" type="presOf" srcId="{EA9CE8DC-8DD7-45B4-ADCB-2398374FADB3}" destId="{033A519F-8D29-4A34-A9F4-6FCEAB22C5A0}" srcOrd="0" destOrd="0" presId="urn:microsoft.com/office/officeart/2005/8/layout/hList1"/>
    <dgm:cxn modelId="{0E4D2D46-40FA-4B50-AD70-EBD942B28CC6}" srcId="{A0623197-2702-470D-BCAD-F5CDB69CD22E}" destId="{76061F96-FA1C-4DBD-A6C9-87E7781E912C}" srcOrd="0" destOrd="0" parTransId="{F850C593-FAFF-429E-BD99-D005390F7E8C}" sibTransId="{C3A13BDA-E854-4B9E-8CD2-53E68B4607CB}"/>
    <dgm:cxn modelId="{7BE2FA40-D1F7-4202-8AEE-0676C177ABC8}" srcId="{A0623197-2702-470D-BCAD-F5CDB69CD22E}" destId="{830A79FD-9FC8-4D25-81F2-5D0BDC110216}" srcOrd="1" destOrd="0" parTransId="{A2A78E14-E01C-4D97-9861-CED2299E5AC3}" sibTransId="{A698DD3F-5B87-47BE-AAFF-2A486983160B}"/>
    <dgm:cxn modelId="{9377C63D-2EBC-46B8-8A35-D9A05BAB3375}" type="presOf" srcId="{CA429FE9-BF08-452E-BEF0-74B7F0A04C04}" destId="{91889205-02BA-4BDE-8532-973837172379}" srcOrd="0" destOrd="0" presId="urn:microsoft.com/office/officeart/2005/8/layout/hList1"/>
    <dgm:cxn modelId="{59136C2D-5155-4B0B-85AC-9346E27B465D}" type="presParOf" srcId="{033A519F-8D29-4A34-A9F4-6FCEAB22C5A0}" destId="{A34FA4C4-0DE4-4FC9-BECF-2C7EF4027672}" srcOrd="0" destOrd="0" presId="urn:microsoft.com/office/officeart/2005/8/layout/hList1"/>
    <dgm:cxn modelId="{BA140299-8C5B-47F7-B1D7-C32B00C9262B}" type="presParOf" srcId="{A34FA4C4-0DE4-4FC9-BECF-2C7EF4027672}" destId="{91889205-02BA-4BDE-8532-973837172379}" srcOrd="0" destOrd="0" presId="urn:microsoft.com/office/officeart/2005/8/layout/hList1"/>
    <dgm:cxn modelId="{C97C5683-8A22-4AD7-8D90-401B2F80DA02}" type="presParOf" srcId="{A34FA4C4-0DE4-4FC9-BECF-2C7EF4027672}" destId="{D41FF8B4-5D4A-4FC1-990C-3C40CFD8DACB}" srcOrd="1" destOrd="0" presId="urn:microsoft.com/office/officeart/2005/8/layout/hList1"/>
    <dgm:cxn modelId="{ED822871-B9D8-4689-8277-BECA7BD8B15E}" type="presParOf" srcId="{033A519F-8D29-4A34-A9F4-6FCEAB22C5A0}" destId="{B9933799-6CD1-48BE-A3F1-B26D5421219F}" srcOrd="1" destOrd="0" presId="urn:microsoft.com/office/officeart/2005/8/layout/hList1"/>
    <dgm:cxn modelId="{67AD3EA1-6C8F-4B52-B9EB-9A06816CAD20}" type="presParOf" srcId="{033A519F-8D29-4A34-A9F4-6FCEAB22C5A0}" destId="{B20AA542-CBBA-4052-92D9-2CBB0F66790A}" srcOrd="2" destOrd="0" presId="urn:microsoft.com/office/officeart/2005/8/layout/hList1"/>
    <dgm:cxn modelId="{2CA7B0A6-AD54-4D52-AFCC-A92C8D394491}" type="presParOf" srcId="{B20AA542-CBBA-4052-92D9-2CBB0F66790A}" destId="{A7BFF198-48F4-40A8-91A1-7E933B88CBD7}" srcOrd="0" destOrd="0" presId="urn:microsoft.com/office/officeart/2005/8/layout/hList1"/>
    <dgm:cxn modelId="{5F0F6477-9B5F-4C04-A812-BDCFD2ADE55A}" type="presParOf" srcId="{B20AA542-CBBA-4052-92D9-2CBB0F66790A}" destId="{104FF380-7D40-44C9-9C3A-0F8DF2A814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CBB5E-781A-45DF-9962-F92672328216}">
      <dsp:nvSpPr>
        <dsp:cNvPr id="0" name=""/>
        <dsp:cNvSpPr/>
      </dsp:nvSpPr>
      <dsp:spPr>
        <a:xfrm rot="5400000">
          <a:off x="475622" y="1511207"/>
          <a:ext cx="2036638" cy="2453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4C9C6-8912-4AA8-B035-DA36F536D12E}">
      <dsp:nvSpPr>
        <dsp:cNvPr id="0" name=""/>
        <dsp:cNvSpPr/>
      </dsp:nvSpPr>
      <dsp:spPr>
        <a:xfrm>
          <a:off x="786085" y="211962"/>
          <a:ext cx="3043369" cy="1635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chemeClr val="tx1"/>
              </a:solidFill>
            </a:rPr>
            <a:t>Поєднання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процесів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становлення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української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поліетнічної</a:t>
          </a:r>
          <a:r>
            <a:rPr lang="ru-RU" sz="1600" b="1" kern="1200" dirty="0">
              <a:solidFill>
                <a:schemeClr val="tx1"/>
              </a:solidFill>
            </a:rPr>
            <a:t> (</a:t>
          </a:r>
          <a:r>
            <a:rPr lang="ru-RU" sz="1600" b="1" kern="1200" dirty="0" err="1">
              <a:solidFill>
                <a:schemeClr val="tx1"/>
              </a:solidFill>
            </a:rPr>
            <a:t>політичної</a:t>
          </a:r>
          <a:r>
            <a:rPr lang="ru-RU" sz="1600" b="1" kern="1200" dirty="0">
              <a:solidFill>
                <a:schemeClr val="tx1"/>
              </a:solidFill>
            </a:rPr>
            <a:t>) </a:t>
          </a:r>
          <a:r>
            <a:rPr lang="ru-RU" sz="1600" b="1" kern="1200" dirty="0" err="1">
              <a:solidFill>
                <a:schemeClr val="tx1"/>
              </a:solidFill>
            </a:rPr>
            <a:t>нації</a:t>
          </a:r>
          <a:r>
            <a:rPr lang="ru-RU" sz="1600" b="1" kern="1200" dirty="0">
              <a:solidFill>
                <a:schemeClr val="tx1"/>
              </a:solidFill>
            </a:rPr>
            <a:t> і </a:t>
          </a:r>
          <a:r>
            <a:rPr lang="ru-RU" sz="1600" b="1" kern="1200" dirty="0" err="1">
              <a:solidFill>
                <a:schemeClr val="tx1"/>
              </a:solidFill>
            </a:rPr>
            <a:t>поглиблення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етнорегіональних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відмінностей</a:t>
          </a:r>
          <a:r>
            <a:rPr lang="ru-RU" sz="1600" b="1" kern="1200" dirty="0">
              <a:solidFill>
                <a:schemeClr val="tx1"/>
              </a:solidFill>
            </a:rPr>
            <a:t>, </a:t>
          </a:r>
          <a:r>
            <a:rPr lang="ru-RU" sz="1600" b="1" kern="1200" dirty="0" err="1">
              <a:solidFill>
                <a:schemeClr val="tx1"/>
              </a:solidFill>
            </a:rPr>
            <a:t>що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заважає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становленню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спільної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загальнонаціональної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smtClean="0">
              <a:solidFill>
                <a:schemeClr val="tx1"/>
              </a:solidFill>
            </a:rPr>
            <a:t>c</a:t>
          </a:r>
          <a:r>
            <a:rPr lang="ru-RU" sz="1600" b="1" kern="1200" dirty="0" err="1" smtClean="0">
              <a:solidFill>
                <a:schemeClr val="tx1"/>
              </a:solidFill>
            </a:rPr>
            <a:t>відомості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834000" y="259877"/>
        <a:ext cx="2947539" cy="1540097"/>
      </dsp:txXfrm>
    </dsp:sp>
    <dsp:sp modelId="{6711283F-E9DA-42A8-A7CA-BFAB9DC3C5E0}">
      <dsp:nvSpPr>
        <dsp:cNvPr id="0" name=""/>
        <dsp:cNvSpPr/>
      </dsp:nvSpPr>
      <dsp:spPr>
        <a:xfrm rot="16967">
          <a:off x="1493896" y="2556161"/>
          <a:ext cx="7442177" cy="2453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C21F2-0867-4ACB-8D13-AF712C35F84A}">
      <dsp:nvSpPr>
        <dsp:cNvPr id="0" name=""/>
        <dsp:cNvSpPr/>
      </dsp:nvSpPr>
      <dsp:spPr>
        <a:xfrm>
          <a:off x="944497" y="2256871"/>
          <a:ext cx="2726545" cy="1635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chemeClr val="tx1"/>
              </a:solidFill>
            </a:rPr>
            <a:t>Наявність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розбіжностей</a:t>
          </a:r>
          <a:r>
            <a:rPr lang="ru-RU" sz="1600" b="1" kern="1200" dirty="0">
              <a:solidFill>
                <a:schemeClr val="tx1"/>
              </a:solidFill>
            </a:rPr>
            <a:t> в </a:t>
          </a:r>
          <a:r>
            <a:rPr lang="ru-RU" sz="1600" b="1" kern="1200" dirty="0" err="1">
              <a:solidFill>
                <a:schemeClr val="tx1"/>
              </a:solidFill>
            </a:rPr>
            <a:t>інтересах</a:t>
          </a:r>
          <a:r>
            <a:rPr lang="ru-RU" sz="1600" b="1" kern="1200" dirty="0">
              <a:solidFill>
                <a:schemeClr val="tx1"/>
              </a:solidFill>
            </a:rPr>
            <a:t> і </a:t>
          </a:r>
          <a:r>
            <a:rPr lang="ru-RU" sz="1600" b="1" kern="1200" dirty="0" smtClean="0">
              <a:solidFill>
                <a:schemeClr val="tx1"/>
              </a:solidFill>
            </a:rPr>
            <a:t>потребах </a:t>
          </a:r>
          <a:r>
            <a:rPr lang="ru-RU" sz="1600" b="1" kern="1200" dirty="0" err="1">
              <a:solidFill>
                <a:schemeClr val="tx1"/>
              </a:solidFill>
            </a:rPr>
            <a:t>різних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етнічних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спільнот</a:t>
          </a:r>
          <a:r>
            <a:rPr lang="ru-RU" sz="1600" b="1" kern="1200" dirty="0">
              <a:solidFill>
                <a:schemeClr val="tx1"/>
              </a:solidFill>
            </a:rPr>
            <a:t> з </a:t>
          </a:r>
          <a:r>
            <a:rPr lang="ru-RU" sz="1600" b="1" kern="1200" dirty="0" err="1">
              <a:solidFill>
                <a:schemeClr val="tx1"/>
              </a:solidFill>
            </a:rPr>
            <a:t>ознаками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міжетнічної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конфліктогенності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92412" y="2304786"/>
        <a:ext cx="2630715" cy="1540097"/>
      </dsp:txXfrm>
    </dsp:sp>
    <dsp:sp modelId="{27477374-9A0A-461E-9038-E1969E150A44}">
      <dsp:nvSpPr>
        <dsp:cNvPr id="0" name=""/>
        <dsp:cNvSpPr/>
      </dsp:nvSpPr>
      <dsp:spPr>
        <a:xfrm rot="9084394">
          <a:off x="5024361" y="3576548"/>
          <a:ext cx="4170099" cy="2453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63AA6-F17C-4246-A246-F7FB76C1B1DB}">
      <dsp:nvSpPr>
        <dsp:cNvPr id="0" name=""/>
        <dsp:cNvSpPr/>
      </dsp:nvSpPr>
      <dsp:spPr>
        <a:xfrm>
          <a:off x="8390719" y="2297737"/>
          <a:ext cx="2726545" cy="1635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chemeClr val="tx1"/>
              </a:solidFill>
            </a:rPr>
            <a:t>Наявність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зникаючих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народів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8438634" y="2345652"/>
        <a:ext cx="2630715" cy="1540097"/>
      </dsp:txXfrm>
    </dsp:sp>
    <dsp:sp modelId="{BEF9C1AE-FECA-4076-B468-308C69AF7F1A}">
      <dsp:nvSpPr>
        <dsp:cNvPr id="0" name=""/>
        <dsp:cNvSpPr/>
      </dsp:nvSpPr>
      <dsp:spPr>
        <a:xfrm rot="16200000">
          <a:off x="4207766" y="3503542"/>
          <a:ext cx="2141785" cy="2453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FD94-432A-4606-A7B1-B13F51D29EC5}">
      <dsp:nvSpPr>
        <dsp:cNvPr id="0" name=""/>
        <dsp:cNvSpPr/>
      </dsp:nvSpPr>
      <dsp:spPr>
        <a:xfrm>
          <a:off x="4729214" y="4301780"/>
          <a:ext cx="2726545" cy="1635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chemeClr val="tx1"/>
              </a:solidFill>
            </a:rPr>
            <a:t>Висока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присутність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еміграційних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настроїв</a:t>
          </a:r>
          <a:r>
            <a:rPr lang="ru-RU" sz="1600" b="1" kern="1200" dirty="0">
              <a:solidFill>
                <a:schemeClr val="tx1"/>
              </a:solidFill>
            </a:rPr>
            <a:t> в </a:t>
          </a:r>
          <a:r>
            <a:rPr lang="ru-RU" sz="1600" b="1" kern="1200" dirty="0" err="1">
              <a:solidFill>
                <a:schemeClr val="tx1"/>
              </a:solidFill>
            </a:rPr>
            <a:t>середовищі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етнічних</a:t>
          </a:r>
          <a:r>
            <a:rPr lang="ru-RU" sz="1600" b="1" kern="1200" dirty="0">
              <a:solidFill>
                <a:schemeClr val="tx1"/>
              </a:solidFill>
            </a:rPr>
            <a:t> не </a:t>
          </a:r>
          <a:r>
            <a:rPr lang="ru-RU" sz="1600" b="1" kern="1200" dirty="0" err="1">
              <a:solidFill>
                <a:schemeClr val="tx1"/>
              </a:solidFill>
            </a:rPr>
            <a:t>українців</a:t>
          </a:r>
          <a:r>
            <a:rPr lang="ru-RU" sz="1600" b="1" kern="1200" dirty="0">
              <a:solidFill>
                <a:schemeClr val="tx1"/>
              </a:solidFill>
            </a:rPr>
            <a:t>, </a:t>
          </a:r>
          <a:r>
            <a:rPr lang="ru-RU" sz="1600" b="1" kern="1200" dirty="0" err="1">
              <a:solidFill>
                <a:schemeClr val="tx1"/>
              </a:solidFill>
            </a:rPr>
            <a:t>що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має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наслідком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пасивність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значної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їх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частини</a:t>
          </a:r>
          <a:r>
            <a:rPr lang="ru-RU" sz="1600" b="1" kern="1200" dirty="0">
              <a:solidFill>
                <a:schemeClr val="tx1"/>
              </a:solidFill>
            </a:rPr>
            <a:t> в </a:t>
          </a:r>
          <a:r>
            <a:rPr lang="ru-RU" sz="1600" b="1" kern="1200" dirty="0" err="1">
              <a:solidFill>
                <a:schemeClr val="tx1"/>
              </a:solidFill>
            </a:rPr>
            <a:t>участі</a:t>
          </a:r>
          <a:r>
            <a:rPr lang="ru-RU" sz="1600" b="1" kern="1200" dirty="0">
              <a:solidFill>
                <a:schemeClr val="tx1"/>
              </a:solidFill>
            </a:rPr>
            <a:t> у </a:t>
          </a:r>
          <a:r>
            <a:rPr lang="ru-RU" sz="1600" b="1" kern="1200" dirty="0" err="1">
              <a:solidFill>
                <a:schemeClr val="tx1"/>
              </a:solidFill>
            </a:rPr>
            <a:t>створенні</a:t>
          </a:r>
          <a:r>
            <a:rPr lang="ru-RU" sz="1600" b="1" kern="1200" dirty="0">
              <a:solidFill>
                <a:schemeClr val="tx1"/>
              </a:solidFill>
            </a:rPr>
            <a:t> в </a:t>
          </a:r>
          <a:r>
            <a:rPr lang="ru-RU" sz="1600" b="1" kern="1200" dirty="0" err="1">
              <a:solidFill>
                <a:schemeClr val="tx1"/>
              </a:solidFill>
            </a:rPr>
            <a:t>Україні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громадянського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суспільства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777129" y="4349695"/>
        <a:ext cx="2630715" cy="1540097"/>
      </dsp:txXfrm>
    </dsp:sp>
    <dsp:sp modelId="{50894F6F-82D9-42BC-9A36-2CAAEF48B5C5}">
      <dsp:nvSpPr>
        <dsp:cNvPr id="0" name=""/>
        <dsp:cNvSpPr/>
      </dsp:nvSpPr>
      <dsp:spPr>
        <a:xfrm rot="16200000">
          <a:off x="4207766" y="1352418"/>
          <a:ext cx="2141785" cy="2453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DA26C-015E-43BD-AD85-88A5DC0CB51B}">
      <dsp:nvSpPr>
        <dsp:cNvPr id="0" name=""/>
        <dsp:cNvSpPr/>
      </dsp:nvSpPr>
      <dsp:spPr>
        <a:xfrm>
          <a:off x="4729214" y="2045510"/>
          <a:ext cx="2726545" cy="1847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chemeClr val="tx1"/>
              </a:solidFill>
            </a:rPr>
            <a:t>Відсутність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ефективної</a:t>
          </a:r>
          <a:r>
            <a:rPr lang="ru-RU" sz="1600" b="1" kern="1200" dirty="0">
              <a:solidFill>
                <a:schemeClr val="tx1"/>
              </a:solidFill>
            </a:rPr>
            <a:t>, з </a:t>
          </a:r>
          <a:r>
            <a:rPr lang="ru-RU" sz="1600" b="1" kern="1200" dirty="0" err="1">
              <a:solidFill>
                <a:schemeClr val="tx1"/>
              </a:solidFill>
            </a:rPr>
            <a:t>урахуванням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регіональних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особливостей</a:t>
          </a:r>
          <a:r>
            <a:rPr lang="ru-RU" sz="1600" b="1" kern="1200" dirty="0">
              <a:solidFill>
                <a:schemeClr val="tx1"/>
              </a:solidFill>
            </a:rPr>
            <a:t>, </a:t>
          </a:r>
          <a:r>
            <a:rPr lang="ru-RU" sz="1600" b="1" kern="1200" dirty="0" err="1">
              <a:solidFill>
                <a:schemeClr val="tx1"/>
              </a:solidFill>
            </a:rPr>
            <a:t>політики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підтримки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української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мови</a:t>
          </a:r>
          <a:r>
            <a:rPr lang="ru-RU" sz="1600" b="1" kern="1200" dirty="0">
              <a:solidFill>
                <a:schemeClr val="tx1"/>
              </a:solidFill>
            </a:rPr>
            <a:t> та </a:t>
          </a:r>
          <a:r>
            <a:rPr lang="ru-RU" sz="1600" b="1" kern="1200" dirty="0" err="1">
              <a:solidFill>
                <a:schemeClr val="tx1"/>
              </a:solidFill>
            </a:rPr>
            <a:t>культури</a:t>
          </a:r>
          <a:r>
            <a:rPr lang="ru-RU" sz="1600" b="1" kern="1200" dirty="0">
              <a:solidFill>
                <a:schemeClr val="tx1"/>
              </a:solidFill>
            </a:rPr>
            <a:t>, яка </a:t>
          </a:r>
          <a:r>
            <a:rPr lang="ru-RU" sz="1600" b="1" kern="1200" dirty="0" err="1">
              <a:solidFill>
                <a:schemeClr val="tx1"/>
              </a:solidFill>
            </a:rPr>
            <a:t>була</a:t>
          </a:r>
          <a:r>
            <a:rPr lang="ru-RU" sz="1600" b="1" kern="1200" dirty="0">
              <a:solidFill>
                <a:schemeClr val="tx1"/>
              </a:solidFill>
            </a:rPr>
            <a:t> б </a:t>
          </a:r>
          <a:r>
            <a:rPr lang="ru-RU" sz="1600" b="1" kern="1200" dirty="0" err="1">
              <a:solidFill>
                <a:schemeClr val="tx1"/>
              </a:solidFill>
            </a:rPr>
            <a:t>із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розумінням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сприйнята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більшістю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російськомовного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населення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783319" y="2099615"/>
        <a:ext cx="2618335" cy="1739078"/>
      </dsp:txXfrm>
    </dsp:sp>
    <dsp:sp modelId="{5F1E3133-0768-41B5-87C5-21CA2D20E8CE}">
      <dsp:nvSpPr>
        <dsp:cNvPr id="0" name=""/>
        <dsp:cNvSpPr/>
      </dsp:nvSpPr>
      <dsp:spPr>
        <a:xfrm>
          <a:off x="5282794" y="277390"/>
          <a:ext cx="3618034" cy="2453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22C84-6FBC-4800-A2EE-C8D29FCDD8A6}">
      <dsp:nvSpPr>
        <dsp:cNvPr id="0" name=""/>
        <dsp:cNvSpPr/>
      </dsp:nvSpPr>
      <dsp:spPr>
        <a:xfrm>
          <a:off x="4729214" y="601"/>
          <a:ext cx="2726545" cy="1635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В Україні тривалий час з</a:t>
          </a:r>
          <a:r>
            <a:rPr lang="ru-RU" sz="1600" b="1" kern="1200" dirty="0" err="1" smtClean="0">
              <a:solidFill>
                <a:schemeClr val="tx1"/>
              </a:solidFill>
            </a:rPr>
            <a:t>берігалися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високі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темпи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мовної</a:t>
          </a:r>
          <a:r>
            <a:rPr lang="ru-RU" sz="1600" b="1" kern="1200" dirty="0">
              <a:solidFill>
                <a:schemeClr val="tx1"/>
              </a:solidFill>
            </a:rPr>
            <a:t> і </a:t>
          </a:r>
          <a:r>
            <a:rPr lang="ru-RU" sz="1600" b="1" kern="1200" dirty="0" err="1">
              <a:solidFill>
                <a:schemeClr val="tx1"/>
              </a:solidFill>
            </a:rPr>
            <a:t>культурної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асиміляції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переважної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більшості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національних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спільнот</a:t>
          </a:r>
          <a:r>
            <a:rPr lang="ru-RU" sz="1600" b="1" kern="1200" dirty="0">
              <a:solidFill>
                <a:schemeClr val="tx1"/>
              </a:solidFill>
            </a:rPr>
            <a:t> у </a:t>
          </a:r>
          <a:r>
            <a:rPr lang="ru-RU" sz="1600" b="1" kern="1200" dirty="0" err="1">
              <a:solidFill>
                <a:schemeClr val="tx1"/>
              </a:solidFill>
            </a:rPr>
            <a:t>бік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російських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мовних</a:t>
          </a:r>
          <a:r>
            <a:rPr lang="ru-RU" sz="1600" b="1" kern="1200" dirty="0">
              <a:solidFill>
                <a:schemeClr val="tx1"/>
              </a:solidFill>
            </a:rPr>
            <a:t> і </a:t>
          </a:r>
          <a:r>
            <a:rPr lang="ru-RU" sz="1600" b="1" kern="1200" dirty="0" err="1" smtClean="0">
              <a:solidFill>
                <a:schemeClr val="tx1"/>
              </a:solidFill>
            </a:rPr>
            <a:t>культурних</a:t>
          </a:r>
          <a:r>
            <a:rPr lang="ru-RU" sz="1600" b="1" kern="1200" dirty="0" smtClean="0">
              <a:solidFill>
                <a:schemeClr val="tx1"/>
              </a:solidFill>
            </a:rPr>
            <a:t> практик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777129" y="48516"/>
        <a:ext cx="2630715" cy="1540097"/>
      </dsp:txXfrm>
    </dsp:sp>
    <dsp:sp modelId="{CA172CDB-8A43-4370-AF8A-C4F8B4AC549E}">
      <dsp:nvSpPr>
        <dsp:cNvPr id="0" name=""/>
        <dsp:cNvSpPr/>
      </dsp:nvSpPr>
      <dsp:spPr>
        <a:xfrm>
          <a:off x="8355519" y="601"/>
          <a:ext cx="2726545" cy="1635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Процес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облаштування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депортованих</a:t>
          </a:r>
          <a:r>
            <a:rPr lang="ru-RU" sz="1600" b="1" kern="1200" dirty="0">
              <a:solidFill>
                <a:schemeClr val="tx1"/>
              </a:solidFill>
            </a:rPr>
            <a:t> у </a:t>
          </a:r>
          <a:r>
            <a:rPr lang="ru-RU" sz="1600" b="1" kern="1200" dirty="0" err="1">
              <a:solidFill>
                <a:schemeClr val="tx1"/>
              </a:solidFill>
            </a:rPr>
            <a:t>минулому</a:t>
          </a:r>
          <a:r>
            <a:rPr lang="ru-RU" sz="1600" b="1" kern="1200" dirty="0">
              <a:solidFill>
                <a:schemeClr val="tx1"/>
              </a:solidFill>
            </a:rPr>
            <a:t> за </a:t>
          </a:r>
          <a:r>
            <a:rPr lang="ru-RU" sz="1600" b="1" kern="1200" dirty="0" err="1">
              <a:solidFill>
                <a:schemeClr val="tx1"/>
              </a:solidFill>
            </a:rPr>
            <a:t>етнічною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ознакою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, як то </a:t>
          </a:r>
          <a:r>
            <a:rPr lang="ru-RU" sz="1600" b="1" kern="1200" dirty="0" err="1" smtClean="0">
              <a:solidFill>
                <a:schemeClr val="tx1"/>
              </a:solidFill>
            </a:rPr>
            <a:t>кримськотатарського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>
              <a:solidFill>
                <a:schemeClr val="tx1"/>
              </a:solidFill>
            </a:rPr>
            <a:t>народу та </a:t>
          </a:r>
          <a:r>
            <a:rPr lang="ru-RU" sz="1600" b="1" kern="1200" dirty="0" err="1">
              <a:solidFill>
                <a:schemeClr val="tx1"/>
              </a:solidFill>
            </a:rPr>
            <a:t>осіб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інших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національностей</a:t>
          </a:r>
          <a:r>
            <a:rPr lang="ru-RU" sz="1600" b="1" kern="1200" dirty="0" smtClean="0">
              <a:solidFill>
                <a:schemeClr val="tx1"/>
              </a:solidFill>
            </a:rPr>
            <a:t>, </a:t>
          </a:r>
          <a:r>
            <a:rPr lang="ru-RU" sz="1600" b="1" kern="1200" dirty="0" err="1" smtClean="0">
              <a:solidFill>
                <a:schemeClr val="tx1"/>
              </a:solidFill>
            </a:rPr>
            <a:t>був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</a:rPr>
            <a:t>тривалий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8403434" y="48516"/>
        <a:ext cx="2630715" cy="15400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E40C8-7D92-4D2B-A444-B7C41A5A09F6}">
      <dsp:nvSpPr>
        <dsp:cNvPr id="0" name=""/>
        <dsp:cNvSpPr/>
      </dsp:nvSpPr>
      <dsp:spPr>
        <a:xfrm rot="5400000">
          <a:off x="7257065" y="-3147782"/>
          <a:ext cx="681651" cy="71509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kern="1200" dirty="0"/>
            <a:t>відкриті</a:t>
          </a:r>
          <a:endParaRPr lang="ru-RU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kern="1200" dirty="0"/>
            <a:t>приховані </a:t>
          </a:r>
          <a:endParaRPr lang="en-US" sz="1800" b="0" kern="1200" dirty="0"/>
        </a:p>
      </dsp:txBody>
      <dsp:txXfrm rot="-5400000">
        <a:off x="4022413" y="120145"/>
        <a:ext cx="7117681" cy="615101"/>
      </dsp:txXfrm>
    </dsp:sp>
    <dsp:sp modelId="{D6D2CE17-749C-44CC-981A-79ABD8E4BA43}">
      <dsp:nvSpPr>
        <dsp:cNvPr id="0" name=""/>
        <dsp:cNvSpPr/>
      </dsp:nvSpPr>
      <dsp:spPr>
        <a:xfrm>
          <a:off x="0" y="1663"/>
          <a:ext cx="4022413" cy="85206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за характером перебігу</a:t>
          </a:r>
          <a:endParaRPr lang="ru-RU" sz="2800" kern="1200" dirty="0"/>
        </a:p>
      </dsp:txBody>
      <dsp:txXfrm>
        <a:off x="41594" y="43257"/>
        <a:ext cx="3939225" cy="768876"/>
      </dsp:txXfrm>
    </dsp:sp>
    <dsp:sp modelId="{375ADD68-C2B5-4C74-B406-9519DB74406F}">
      <dsp:nvSpPr>
        <dsp:cNvPr id="0" name=""/>
        <dsp:cNvSpPr/>
      </dsp:nvSpPr>
      <dsp:spPr>
        <a:xfrm rot="5400000">
          <a:off x="7239648" y="-2275705"/>
          <a:ext cx="681651" cy="71509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швидкоплинні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ті</a:t>
          </a:r>
          <a:r>
            <a:rPr lang="ru-RU" sz="1800" kern="1200" dirty="0"/>
            <a:t>, </a:t>
          </a:r>
          <a:r>
            <a:rPr lang="ru-RU" sz="1800" kern="1200" dirty="0" err="1"/>
            <a:t>що</a:t>
          </a:r>
          <a:r>
            <a:rPr lang="ru-RU" sz="1800" kern="1200" dirty="0"/>
            <a:t> </a:t>
          </a:r>
          <a:r>
            <a:rPr lang="ru-RU" sz="1800" kern="1200" dirty="0" err="1"/>
            <a:t>протікають</a:t>
          </a:r>
          <a:r>
            <a:rPr lang="ru-RU" sz="1800" kern="1200" dirty="0"/>
            <a:t> </a:t>
          </a:r>
          <a:r>
            <a:rPr lang="ru-RU" sz="1800" kern="1200" dirty="0" err="1"/>
            <a:t>в'яло</a:t>
          </a:r>
          <a:endParaRPr lang="ru-RU" sz="1800" kern="1200" dirty="0"/>
        </a:p>
      </dsp:txBody>
      <dsp:txXfrm rot="-5400000">
        <a:off x="4004996" y="992222"/>
        <a:ext cx="7117681" cy="615101"/>
      </dsp:txXfrm>
    </dsp:sp>
    <dsp:sp modelId="{8E3A9D57-2C0B-4662-A80F-EECBD20637D1}">
      <dsp:nvSpPr>
        <dsp:cNvPr id="0" name=""/>
        <dsp:cNvSpPr/>
      </dsp:nvSpPr>
      <dsp:spPr>
        <a:xfrm>
          <a:off x="12371" y="871621"/>
          <a:ext cx="4022413" cy="852064"/>
        </a:xfrm>
        <a:prstGeom prst="roundRect">
          <a:avLst/>
        </a:prstGeom>
        <a:solidFill>
          <a:schemeClr val="accent1">
            <a:shade val="80000"/>
            <a:hueOff val="52620"/>
            <a:satOff val="247"/>
            <a:lumOff val="8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з</a:t>
          </a:r>
          <a:r>
            <a:rPr lang="ru-RU" sz="2800" kern="1200" dirty="0"/>
            <a:t>а </a:t>
          </a:r>
          <a:r>
            <a:rPr lang="ru-RU" sz="2800" kern="1200" dirty="0" err="1"/>
            <a:t>інтенсивністю</a:t>
          </a:r>
          <a:r>
            <a:rPr lang="ru-RU" sz="2800" kern="1200" dirty="0"/>
            <a:t> </a:t>
          </a:r>
          <a:r>
            <a:rPr lang="ru-RU" sz="2800" kern="1200" dirty="0" err="1"/>
            <a:t>проявів</a:t>
          </a:r>
          <a:endParaRPr lang="ru-RU" sz="2800" kern="1200" dirty="0"/>
        </a:p>
      </dsp:txBody>
      <dsp:txXfrm>
        <a:off x="53965" y="913215"/>
        <a:ext cx="3939225" cy="768876"/>
      </dsp:txXfrm>
    </dsp:sp>
    <dsp:sp modelId="{4C3B8EFB-A1CC-4041-810C-7E0E653DA712}">
      <dsp:nvSpPr>
        <dsp:cNvPr id="0" name=""/>
        <dsp:cNvSpPr/>
      </dsp:nvSpPr>
      <dsp:spPr>
        <a:xfrm rot="5400000">
          <a:off x="7138591" y="-1286561"/>
          <a:ext cx="903760" cy="71439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локальні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регіональні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 </a:t>
          </a:r>
          <a:r>
            <a:rPr lang="ru-RU" sz="1800" kern="1200" dirty="0" err="1"/>
            <a:t>глобальні</a:t>
          </a:r>
          <a:endParaRPr lang="en-US" sz="1800" kern="1200" dirty="0"/>
        </a:p>
      </dsp:txBody>
      <dsp:txXfrm rot="-5400000">
        <a:off x="4018485" y="1877663"/>
        <a:ext cx="7099855" cy="815524"/>
      </dsp:txXfrm>
    </dsp:sp>
    <dsp:sp modelId="{C1D124E6-EEE0-47F9-8CB4-F1C00BCF5B1B}">
      <dsp:nvSpPr>
        <dsp:cNvPr id="0" name=""/>
        <dsp:cNvSpPr/>
      </dsp:nvSpPr>
      <dsp:spPr>
        <a:xfrm>
          <a:off x="0" y="1790998"/>
          <a:ext cx="4018485" cy="988854"/>
        </a:xfrm>
        <a:prstGeom prst="roundRect">
          <a:avLst/>
        </a:prstGeom>
        <a:solidFill>
          <a:schemeClr val="accent1">
            <a:shade val="80000"/>
            <a:hueOff val="105240"/>
            <a:satOff val="494"/>
            <a:lumOff val="165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за масштабами </a:t>
          </a:r>
          <a:r>
            <a:rPr lang="ru-RU" sz="2800" kern="1200" dirty="0" err="1"/>
            <a:t>прояву</a:t>
          </a:r>
          <a:endParaRPr lang="ru-RU" sz="2800" kern="1200" dirty="0"/>
        </a:p>
      </dsp:txBody>
      <dsp:txXfrm>
        <a:off x="48272" y="1839270"/>
        <a:ext cx="3921941" cy="892310"/>
      </dsp:txXfrm>
    </dsp:sp>
    <dsp:sp modelId="{7EC69C94-41D2-4A4D-AA40-1B48550072B6}">
      <dsp:nvSpPr>
        <dsp:cNvPr id="0" name=""/>
        <dsp:cNvSpPr/>
      </dsp:nvSpPr>
      <dsp:spPr>
        <a:xfrm>
          <a:off x="0" y="2822456"/>
          <a:ext cx="4018485" cy="1904951"/>
        </a:xfrm>
        <a:prstGeom prst="roundRect">
          <a:avLst/>
        </a:prstGeom>
        <a:solidFill>
          <a:schemeClr val="accent1">
            <a:shade val="80000"/>
            <a:hueOff val="157861"/>
            <a:satOff val="741"/>
            <a:lumOff val="248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tx1"/>
              </a:solidFill>
            </a:rPr>
            <a:t>за </a:t>
          </a:r>
          <a:r>
            <a:rPr lang="ru-RU" sz="2800" kern="1200" dirty="0" err="1">
              <a:solidFill>
                <a:schemeClr val="tx1"/>
              </a:solidFill>
            </a:rPr>
            <a:t>цілями</a:t>
          </a:r>
          <a:r>
            <a:rPr lang="ru-RU" sz="2800" kern="1200" dirty="0">
              <a:solidFill>
                <a:schemeClr val="tx1"/>
              </a:solidFill>
            </a:rPr>
            <a:t>, </a:t>
          </a:r>
          <a:r>
            <a:rPr lang="ru-RU" sz="2800" kern="1200" dirty="0" err="1">
              <a:solidFill>
                <a:schemeClr val="tx1"/>
              </a:solidFill>
            </a:rPr>
            <a:t>які</a:t>
          </a:r>
          <a:r>
            <a:rPr lang="ru-RU" sz="2800" kern="1200" dirty="0">
              <a:solidFill>
                <a:schemeClr val="tx1"/>
              </a:solidFill>
            </a:rPr>
            <a:t> </a:t>
          </a:r>
          <a:r>
            <a:rPr lang="ru-RU" sz="2800" kern="1200" dirty="0" err="1">
              <a:solidFill>
                <a:schemeClr val="tx1"/>
              </a:solidFill>
            </a:rPr>
            <a:t>ставлять</a:t>
          </a:r>
          <a:r>
            <a:rPr lang="ru-RU" sz="2800" kern="1200" dirty="0">
              <a:solidFill>
                <a:schemeClr val="tx1"/>
              </a:solidFill>
            </a:rPr>
            <a:t> перед собою </a:t>
          </a:r>
          <a:r>
            <a:rPr lang="ru-RU" sz="2800" kern="1200" dirty="0" err="1">
              <a:solidFill>
                <a:schemeClr val="tx1"/>
              </a:solidFill>
            </a:rPr>
            <a:t>конфліктуючі</a:t>
          </a:r>
          <a:r>
            <a:rPr lang="ru-RU" sz="2800" kern="1200" dirty="0">
              <a:solidFill>
                <a:schemeClr val="tx1"/>
              </a:solidFill>
            </a:rPr>
            <a:t> </a:t>
          </a:r>
          <a:r>
            <a:rPr lang="ru-RU" sz="2800" kern="1200" dirty="0" err="1">
              <a:solidFill>
                <a:schemeClr val="tx1"/>
              </a:solidFill>
            </a:rPr>
            <a:t>сторони</a:t>
          </a:r>
          <a:r>
            <a:rPr lang="ru-RU" sz="2800" kern="1200" dirty="0">
              <a:solidFill>
                <a:schemeClr val="tx1"/>
              </a:solidFill>
            </a:rPr>
            <a:t> у </a:t>
          </a:r>
          <a:r>
            <a:rPr lang="ru-RU" sz="2800" kern="1200" dirty="0" err="1">
              <a:solidFill>
                <a:schemeClr val="tx1"/>
              </a:solidFill>
            </a:rPr>
            <a:t>боротьбі</a:t>
          </a:r>
          <a:r>
            <a:rPr lang="ru-RU" sz="2800" kern="1200" dirty="0">
              <a:solidFill>
                <a:schemeClr val="tx1"/>
              </a:solidFill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2992" y="2915448"/>
        <a:ext cx="3832501" cy="17189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7F9F3-B72B-449E-AC29-838E55F8EE6B}">
      <dsp:nvSpPr>
        <dsp:cNvPr id="0" name=""/>
        <dsp:cNvSpPr/>
      </dsp:nvSpPr>
      <dsp:spPr>
        <a:xfrm>
          <a:off x="0" y="14669"/>
          <a:ext cx="11811001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/>
            <a:t>Етнічна</a:t>
          </a:r>
          <a:r>
            <a:rPr lang="ru-RU" sz="3100" kern="1200" dirty="0"/>
            <a:t> та </a:t>
          </a:r>
          <a:r>
            <a:rPr lang="ru-RU" sz="3100" kern="1200" dirty="0" err="1"/>
            <a:t>національна</a:t>
          </a:r>
          <a:r>
            <a:rPr lang="ru-RU" sz="3100" kern="1200" dirty="0"/>
            <a:t> </a:t>
          </a:r>
          <a:r>
            <a:rPr lang="ru-RU" sz="3100" kern="1200" dirty="0" err="1"/>
            <a:t>упередженість</a:t>
          </a:r>
          <a:r>
            <a:rPr lang="ru-RU" sz="3100" kern="1200" dirty="0"/>
            <a:t> </a:t>
          </a:r>
        </a:p>
      </dsp:txBody>
      <dsp:txXfrm>
        <a:off x="36296" y="50965"/>
        <a:ext cx="11738409" cy="670943"/>
      </dsp:txXfrm>
    </dsp:sp>
    <dsp:sp modelId="{92698B66-2EF8-4F16-92A0-C9BECDA482F1}">
      <dsp:nvSpPr>
        <dsp:cNvPr id="0" name=""/>
        <dsp:cNvSpPr/>
      </dsp:nvSpPr>
      <dsp:spPr>
        <a:xfrm>
          <a:off x="0" y="758204"/>
          <a:ext cx="11811001" cy="109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99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err="1"/>
            <a:t>це</a:t>
          </a:r>
          <a:r>
            <a:rPr lang="ru-RU" sz="2400" kern="1200" dirty="0"/>
            <a:t> установка </a:t>
          </a:r>
          <a:r>
            <a:rPr lang="ru-RU" sz="2400" kern="1200" dirty="0" err="1"/>
            <a:t>упередженого</a:t>
          </a:r>
          <a:r>
            <a:rPr lang="ru-RU" sz="2400" kern="1200" dirty="0"/>
            <a:t> </a:t>
          </a:r>
          <a:r>
            <a:rPr lang="ru-RU" sz="2400" kern="1200" dirty="0" err="1"/>
            <a:t>чи</a:t>
          </a:r>
          <a:r>
            <a:rPr lang="ru-RU" sz="2400" kern="1200" dirty="0"/>
            <a:t> </a:t>
          </a:r>
          <a:r>
            <a:rPr lang="ru-RU" sz="2400" kern="1200" dirty="0" err="1"/>
            <a:t>ворожого</a:t>
          </a:r>
          <a:r>
            <a:rPr lang="ru-RU" sz="2400" kern="1200" dirty="0"/>
            <a:t> </a:t>
          </a:r>
          <a:r>
            <a:rPr lang="ru-RU" sz="2400" kern="1200" dirty="0" err="1" smtClean="0"/>
            <a:t>ставлення</a:t>
          </a:r>
          <a:r>
            <a:rPr lang="ru-RU" sz="2400" kern="1200" dirty="0" smtClean="0"/>
            <a:t> до </a:t>
          </a:r>
          <a:r>
            <a:rPr lang="ru-RU" sz="2400" kern="1200" dirty="0" err="1"/>
            <a:t>представників</a:t>
          </a:r>
          <a:r>
            <a:rPr lang="ru-RU" sz="2400" kern="1200" dirty="0"/>
            <a:t> </a:t>
          </a:r>
          <a:r>
            <a:rPr lang="ru-RU" sz="2400" kern="1200" dirty="0" err="1"/>
            <a:t>певних</a:t>
          </a:r>
          <a:r>
            <a:rPr lang="ru-RU" sz="2400" kern="1200" dirty="0"/>
            <a:t> </a:t>
          </a:r>
          <a:r>
            <a:rPr lang="ru-RU" sz="2400" kern="1200" dirty="0" err="1"/>
            <a:t>етнічних</a:t>
          </a:r>
          <a:r>
            <a:rPr lang="ru-RU" sz="2400" kern="1200" dirty="0"/>
            <a:t> </a:t>
          </a:r>
          <a:r>
            <a:rPr lang="ru-RU" sz="2400" kern="1200" dirty="0" err="1"/>
            <a:t>груп</a:t>
          </a:r>
          <a:r>
            <a:rPr lang="ru-RU" sz="2400" kern="1200" dirty="0"/>
            <a:t>, будь-</a:t>
          </a:r>
          <a:r>
            <a:rPr lang="ru-RU" sz="2400" kern="1200" dirty="0" err="1"/>
            <a:t>яких</a:t>
          </a:r>
          <a:r>
            <a:rPr lang="ru-RU" sz="2400" kern="1200" dirty="0"/>
            <a:t> </a:t>
          </a:r>
          <a:r>
            <a:rPr lang="ru-RU" sz="2400" kern="1200" dirty="0" err="1"/>
            <a:t>фактів</a:t>
          </a:r>
          <a:r>
            <a:rPr lang="ru-RU" sz="2400" kern="1200" dirty="0"/>
            <a:t> </a:t>
          </a:r>
          <a:r>
            <a:rPr lang="ru-RU" sz="2400" kern="1200" dirty="0" err="1"/>
            <a:t>дійсності</a:t>
          </a:r>
          <a:r>
            <a:rPr lang="ru-RU" sz="2400" kern="1200" dirty="0"/>
            <a:t>, </a:t>
          </a:r>
          <a:r>
            <a:rPr lang="ru-RU" sz="2400" kern="1200" dirty="0" err="1" smtClean="0"/>
            <a:t>що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пов'язані</a:t>
          </a:r>
          <a:r>
            <a:rPr lang="ru-RU" sz="2400" kern="1200" dirty="0" smtClean="0"/>
            <a:t> </a:t>
          </a:r>
          <a:r>
            <a:rPr lang="ru-RU" sz="2400" kern="1200" dirty="0"/>
            <a:t>з </a:t>
          </a:r>
          <a:r>
            <a:rPr lang="ru-RU" sz="2400" kern="1200" dirty="0" err="1"/>
            <a:t>їх</a:t>
          </a:r>
          <a:r>
            <a:rPr lang="ru-RU" sz="2400" kern="1200" dirty="0"/>
            <a:t> </a:t>
          </a:r>
          <a:r>
            <a:rPr lang="ru-RU" sz="2400" kern="1200" dirty="0" err="1"/>
            <a:t>діяльністю</a:t>
          </a:r>
          <a:r>
            <a:rPr lang="ru-RU" sz="2400" kern="1200" dirty="0"/>
            <a:t>, </a:t>
          </a:r>
          <a:r>
            <a:rPr lang="ru-RU" sz="2400" kern="1200" dirty="0" err="1"/>
            <a:t>поведінкою</a:t>
          </a:r>
          <a:r>
            <a:rPr lang="ru-RU" sz="2400" kern="1200" dirty="0"/>
            <a:t>, </a:t>
          </a:r>
          <a:r>
            <a:rPr lang="ru-RU" sz="2400" kern="1200" dirty="0" err="1"/>
            <a:t>соціальним</a:t>
          </a:r>
          <a:r>
            <a:rPr lang="ru-RU" sz="2400" kern="1200" dirty="0"/>
            <a:t> станом, без </a:t>
          </a:r>
          <a:r>
            <a:rPr lang="ru-RU" sz="2400" kern="1200" dirty="0" err="1"/>
            <a:t>достатніх</a:t>
          </a:r>
          <a:r>
            <a:rPr lang="ru-RU" sz="2400" kern="1200" dirty="0"/>
            <a:t> </a:t>
          </a:r>
          <a:r>
            <a:rPr lang="ru-RU" sz="2400" kern="1200" dirty="0" err="1"/>
            <a:t>дляцього</a:t>
          </a:r>
          <a:r>
            <a:rPr lang="ru-RU" sz="2400" kern="1200" dirty="0"/>
            <a:t> </a:t>
          </a:r>
          <a:r>
            <a:rPr lang="ru-RU" sz="2400" kern="1200" dirty="0" err="1"/>
            <a:t>підстав</a:t>
          </a:r>
          <a:r>
            <a:rPr lang="ru-RU" sz="2400" kern="1200" dirty="0"/>
            <a:t> і </a:t>
          </a:r>
          <a:r>
            <a:rPr lang="ru-RU" sz="2400" kern="1200" dirty="0" err="1"/>
            <a:t>знань</a:t>
          </a:r>
          <a:endParaRPr lang="ru-RU" sz="2400" kern="1200" dirty="0"/>
        </a:p>
      </dsp:txBody>
      <dsp:txXfrm>
        <a:off x="0" y="758204"/>
        <a:ext cx="11811001" cy="1090890"/>
      </dsp:txXfrm>
    </dsp:sp>
    <dsp:sp modelId="{6B6C31D1-F8E6-4F9D-9B47-232DFE8550BC}">
      <dsp:nvSpPr>
        <dsp:cNvPr id="0" name=""/>
        <dsp:cNvSpPr/>
      </dsp:nvSpPr>
      <dsp:spPr>
        <a:xfrm>
          <a:off x="0" y="1849094"/>
          <a:ext cx="11811001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Настрої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36296" y="1885390"/>
        <a:ext cx="11738409" cy="670943"/>
      </dsp:txXfrm>
    </dsp:sp>
    <dsp:sp modelId="{97423A3C-4C7C-4644-8E57-9A43DDFE76A0}">
      <dsp:nvSpPr>
        <dsp:cNvPr id="0" name=""/>
        <dsp:cNvSpPr/>
      </dsp:nvSpPr>
      <dsp:spPr>
        <a:xfrm>
          <a:off x="0" y="2592629"/>
          <a:ext cx="11811001" cy="176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99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err="1"/>
            <a:t>яким</a:t>
          </a:r>
          <a:r>
            <a:rPr lang="ru-RU" sz="2400" kern="1200" dirty="0"/>
            <a:t> </a:t>
          </a:r>
          <a:r>
            <a:rPr lang="ru-RU" sz="2400" kern="1200" dirty="0" err="1"/>
            <a:t>притаманні</a:t>
          </a:r>
          <a:r>
            <a:rPr lang="ru-RU" sz="2400" kern="1200" dirty="0"/>
            <a:t> </a:t>
          </a:r>
          <a:r>
            <a:rPr lang="ru-RU" sz="2400" kern="1200" dirty="0" err="1"/>
            <a:t>емоційний</a:t>
          </a:r>
          <a:r>
            <a:rPr lang="ru-RU" sz="2400" kern="1200" dirty="0"/>
            <a:t> </a:t>
          </a:r>
          <a:r>
            <a:rPr lang="ru-RU" sz="2400" kern="1200" dirty="0" err="1"/>
            <a:t>характер,імпульсивність</a:t>
          </a:r>
          <a:r>
            <a:rPr lang="ru-RU" sz="2400" kern="1200" dirty="0"/>
            <a:t> і </a:t>
          </a:r>
          <a:r>
            <a:rPr lang="ru-RU" sz="2400" kern="1200" dirty="0" err="1"/>
            <a:t>динамічність</a:t>
          </a:r>
          <a:r>
            <a:rPr lang="ru-RU" sz="2400" kern="1200" dirty="0"/>
            <a:t>. </a:t>
          </a:r>
          <a:r>
            <a:rPr lang="uk-UA" sz="2400" kern="1200" dirty="0"/>
            <a:t>Вони </a:t>
          </a:r>
          <a:r>
            <a:rPr lang="ru-RU" sz="2400" kern="1200" dirty="0" err="1"/>
            <a:t>з'являються</a:t>
          </a:r>
          <a:r>
            <a:rPr lang="ru-RU" sz="2400" kern="1200" dirty="0"/>
            <a:t> у </a:t>
          </a:r>
          <a:r>
            <a:rPr lang="ru-RU" sz="2400" kern="1200" dirty="0" err="1"/>
            <a:t>результаті</a:t>
          </a:r>
          <a:r>
            <a:rPr lang="ru-RU" sz="2400" kern="1200" dirty="0"/>
            <a:t> </a:t>
          </a:r>
          <a:r>
            <a:rPr lang="ru-RU" sz="2400" kern="1200" dirty="0" err="1"/>
            <a:t>дії</a:t>
          </a:r>
          <a:r>
            <a:rPr lang="ru-RU" sz="2400" kern="1200" dirty="0"/>
            <a:t> </a:t>
          </a:r>
          <a:r>
            <a:rPr lang="ru-RU" sz="2400" kern="1200" dirty="0" err="1"/>
            <a:t>механізму</a:t>
          </a:r>
          <a:r>
            <a:rPr lang="ru-RU" sz="2400" kern="1200" dirty="0"/>
            <a:t> </a:t>
          </a:r>
          <a:r>
            <a:rPr lang="ru-RU" sz="2400" kern="1200" dirty="0" err="1"/>
            <a:t>переміщення</a:t>
          </a:r>
          <a:r>
            <a:rPr lang="ru-RU" sz="2400" kern="1200" dirty="0"/>
            <a:t>, за </a:t>
          </a:r>
          <a:r>
            <a:rPr lang="ru-RU" sz="2400" kern="1200" dirty="0" err="1"/>
            <a:t>допомогою</a:t>
          </a:r>
          <a:r>
            <a:rPr lang="ru-RU" sz="2400" kern="1200" dirty="0"/>
            <a:t> </a:t>
          </a:r>
          <a:r>
            <a:rPr lang="ru-RU" sz="2400" kern="1200" dirty="0" err="1"/>
            <a:t>якого</a:t>
          </a:r>
          <a:r>
            <a:rPr lang="ru-RU" sz="2400" kern="1200" dirty="0"/>
            <a:t> </a:t>
          </a:r>
          <a:r>
            <a:rPr lang="ru-RU" sz="2400" kern="1200" dirty="0" err="1"/>
            <a:t>певні</a:t>
          </a:r>
          <a:r>
            <a:rPr lang="ru-RU" sz="2400" kern="1200" dirty="0"/>
            <a:t> </a:t>
          </a:r>
          <a:r>
            <a:rPr lang="ru-RU" sz="2400" kern="1200" dirty="0" err="1"/>
            <a:t>емоційні</a:t>
          </a:r>
          <a:r>
            <a:rPr lang="ru-RU" sz="2400" kern="1200" dirty="0"/>
            <a:t> </a:t>
          </a:r>
          <a:r>
            <a:rPr lang="ru-RU" sz="2400" kern="1200" dirty="0" err="1"/>
            <a:t>реакції</a:t>
          </a:r>
          <a:r>
            <a:rPr lang="ru-RU" sz="2400" kern="1200" dirty="0"/>
            <a:t> людей(</a:t>
          </a:r>
          <a:r>
            <a:rPr lang="ru-RU" sz="2400" kern="1200" dirty="0" err="1"/>
            <a:t>гнів</a:t>
          </a:r>
          <a:r>
            <a:rPr lang="ru-RU" sz="2400" kern="1200" dirty="0"/>
            <a:t> </a:t>
          </a:r>
          <a:r>
            <a:rPr lang="ru-RU" sz="2400" kern="1200" dirty="0" err="1"/>
            <a:t>чи</a:t>
          </a:r>
          <a:r>
            <a:rPr lang="ru-RU" sz="2400" kern="1200" dirty="0"/>
            <a:t> </a:t>
          </a:r>
          <a:r>
            <a:rPr lang="ru-RU" sz="2400" kern="1200" dirty="0" err="1"/>
            <a:t>ворожість</a:t>
          </a:r>
          <a:r>
            <a:rPr lang="ru-RU" sz="2400" kern="1200" dirty="0"/>
            <a:t>) </a:t>
          </a:r>
          <a:r>
            <a:rPr lang="ru-RU" sz="2400" kern="1200" dirty="0" err="1"/>
            <a:t>спрямовуються</a:t>
          </a:r>
          <a:r>
            <a:rPr lang="ru-RU" sz="2400" kern="1200" dirty="0"/>
            <a:t> на </a:t>
          </a:r>
          <a:r>
            <a:rPr lang="ru-RU" sz="2400" kern="1200" dirty="0" err="1"/>
            <a:t>який-небудь</a:t>
          </a:r>
          <a:r>
            <a:rPr lang="ru-RU" sz="2400" kern="1200" dirty="0"/>
            <a:t> </a:t>
          </a:r>
          <a:r>
            <a:rPr lang="ru-RU" sz="2400" kern="1200" dirty="0" err="1"/>
            <a:t>об'єкт</a:t>
          </a:r>
          <a:r>
            <a:rPr lang="ru-RU" sz="2400" kern="1200" dirty="0"/>
            <a:t> (</a:t>
          </a:r>
          <a:r>
            <a:rPr lang="ru-RU" sz="2400" kern="1200" dirty="0" err="1"/>
            <a:t>людину</a:t>
          </a:r>
          <a:r>
            <a:rPr lang="ru-RU" sz="2400" kern="1200" dirty="0"/>
            <a:t>, </a:t>
          </a:r>
          <a:r>
            <a:rPr lang="ru-RU" sz="2400" kern="1200" dirty="0" err="1" smtClean="0"/>
            <a:t>політичну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партію</a:t>
          </a:r>
          <a:r>
            <a:rPr lang="ru-RU" sz="2400" kern="1200" dirty="0"/>
            <a:t>, </a:t>
          </a:r>
          <a:r>
            <a:rPr lang="ru-RU" sz="2400" kern="1200" dirty="0" err="1"/>
            <a:t>ідеї</a:t>
          </a:r>
          <a:r>
            <a:rPr lang="ru-RU" sz="2400" kern="1200" dirty="0"/>
            <a:t>, </a:t>
          </a:r>
          <a:r>
            <a:rPr lang="ru-RU" sz="2400" kern="1200" dirty="0" err="1"/>
            <a:t>уявлення</a:t>
          </a:r>
          <a:r>
            <a:rPr lang="ru-RU" sz="2400" kern="1200" dirty="0"/>
            <a:t>, </a:t>
          </a:r>
          <a:r>
            <a:rPr lang="ru-RU" sz="2400" kern="1200" dirty="0" err="1"/>
            <a:t>ідеологію</a:t>
          </a:r>
          <a:r>
            <a:rPr lang="ru-RU" sz="2400" kern="1200" dirty="0"/>
            <a:t>, </a:t>
          </a:r>
          <a:r>
            <a:rPr lang="ru-RU" sz="2400" kern="1200" dirty="0" smtClean="0"/>
            <a:t>не </a:t>
          </a:r>
          <a:r>
            <a:rPr lang="ru-RU" sz="2400" kern="1200" dirty="0" err="1" smtClean="0"/>
            <a:t>має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жодного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відношення</a:t>
          </a:r>
          <a:r>
            <a:rPr lang="ru-RU" sz="2400" kern="1200" dirty="0" smtClean="0"/>
            <a:t> </a:t>
          </a:r>
          <a:r>
            <a:rPr lang="ru-RU" sz="2400" kern="1200" dirty="0"/>
            <a:t>до </a:t>
          </a:r>
          <a:r>
            <a:rPr lang="ru-RU" sz="2400" kern="1200" dirty="0" err="1"/>
            <a:t>дійсних</a:t>
          </a:r>
          <a:r>
            <a:rPr lang="ru-RU" sz="2400" kern="1200" dirty="0"/>
            <a:t> </a:t>
          </a:r>
          <a:r>
            <a:rPr lang="ru-RU" sz="2400" kern="1200" dirty="0" err="1"/>
            <a:t>чинників</a:t>
          </a:r>
          <a:r>
            <a:rPr lang="ru-RU" sz="2400" kern="1200" dirty="0"/>
            <a:t> </a:t>
          </a:r>
          <a:r>
            <a:rPr lang="ru-RU" sz="2400" kern="1200" dirty="0" err="1"/>
            <a:t>цих</a:t>
          </a:r>
          <a:r>
            <a:rPr lang="ru-RU" sz="2400" kern="1200" dirty="0"/>
            <a:t> </a:t>
          </a:r>
          <a:r>
            <a:rPr lang="ru-RU" sz="2400" kern="1200" dirty="0" err="1"/>
            <a:t>емоцій</a:t>
          </a:r>
          <a:endParaRPr lang="ru-RU" sz="2400" kern="1200" dirty="0"/>
        </a:p>
      </dsp:txBody>
      <dsp:txXfrm>
        <a:off x="0" y="2592629"/>
        <a:ext cx="11811001" cy="1764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3E653-F2DB-4819-9317-FC01A41378CA}">
      <dsp:nvSpPr>
        <dsp:cNvPr id="0" name=""/>
        <dsp:cNvSpPr/>
      </dsp:nvSpPr>
      <dsp:spPr>
        <a:xfrm rot="5400000">
          <a:off x="-186083" y="1511833"/>
          <a:ext cx="2290593" cy="27441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A7A87-C062-4381-BAEC-A2A49328366B}">
      <dsp:nvSpPr>
        <dsp:cNvPr id="0" name=""/>
        <dsp:cNvSpPr/>
      </dsp:nvSpPr>
      <dsp:spPr>
        <a:xfrm>
          <a:off x="344769" y="52366"/>
          <a:ext cx="3049060" cy="1829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chemeClr val="tx1"/>
              </a:solidFill>
            </a:rPr>
            <a:t>Соціальна</a:t>
          </a:r>
          <a:r>
            <a:rPr lang="ru-RU" sz="1800" b="1" kern="1200" dirty="0">
              <a:solidFill>
                <a:schemeClr val="tx1"/>
              </a:solidFill>
            </a:rPr>
            <a:t> не </a:t>
          </a:r>
          <a:r>
            <a:rPr lang="ru-RU" sz="1800" b="1" kern="1200" dirty="0" err="1">
              <a:solidFill>
                <a:schemeClr val="tx1"/>
              </a:solidFill>
            </a:rPr>
            <a:t>адаптованість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ромської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національної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меншини</a:t>
          </a:r>
          <a:r>
            <a:rPr lang="ru-RU" sz="1800" b="1" kern="1200" dirty="0">
              <a:solidFill>
                <a:schemeClr val="tx1"/>
              </a:solidFill>
            </a:rPr>
            <a:t>, а </a:t>
          </a:r>
          <a:r>
            <a:rPr lang="ru-RU" sz="1800" b="1" kern="1200" dirty="0" err="1">
              <a:solidFill>
                <a:schemeClr val="tx1"/>
              </a:solidFill>
            </a:rPr>
            <a:t>також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більшості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нововиниклих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етнічних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гр</a:t>
          </a:r>
          <a:r>
            <a:rPr lang="ru-RU" sz="1800" b="1" kern="1200" dirty="0" err="1"/>
            <a:t>уп</a:t>
          </a:r>
          <a:endParaRPr lang="ru-RU" sz="1800" b="1" kern="1200" dirty="0"/>
        </a:p>
      </dsp:txBody>
      <dsp:txXfrm>
        <a:off x="398351" y="105948"/>
        <a:ext cx="2941896" cy="1722272"/>
      </dsp:txXfrm>
    </dsp:sp>
    <dsp:sp modelId="{F7E6ED2C-1162-4CCA-AD81-F92EAA7A804C}">
      <dsp:nvSpPr>
        <dsp:cNvPr id="0" name=""/>
        <dsp:cNvSpPr/>
      </dsp:nvSpPr>
      <dsp:spPr>
        <a:xfrm rot="2602371">
          <a:off x="557492" y="3676570"/>
          <a:ext cx="2941933" cy="27441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FE604-76D6-42D6-AF06-76979D88A922}">
      <dsp:nvSpPr>
        <dsp:cNvPr id="0" name=""/>
        <dsp:cNvSpPr/>
      </dsp:nvSpPr>
      <dsp:spPr>
        <a:xfrm>
          <a:off x="344769" y="2352223"/>
          <a:ext cx="3049060" cy="1829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chemeClr val="tx1"/>
              </a:solidFill>
            </a:rPr>
            <a:t>Посилення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процесів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нелегальної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міграції</a:t>
          </a:r>
          <a:r>
            <a:rPr lang="ru-RU" sz="1800" b="1" kern="1200" dirty="0">
              <a:solidFill>
                <a:schemeClr val="tx1"/>
              </a:solidFill>
            </a:rPr>
            <a:t> на (і через) </a:t>
          </a:r>
          <a:r>
            <a:rPr lang="ru-RU" sz="1800" b="1" kern="1200" dirty="0" err="1">
              <a:solidFill>
                <a:schemeClr val="tx1"/>
              </a:solidFill>
            </a:rPr>
            <a:t>територію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України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98351" y="2405805"/>
        <a:ext cx="2941896" cy="1722272"/>
      </dsp:txXfrm>
    </dsp:sp>
    <dsp:sp modelId="{C488D90C-48EC-4D5F-ABF5-880F60793B97}">
      <dsp:nvSpPr>
        <dsp:cNvPr id="0" name=""/>
        <dsp:cNvSpPr/>
      </dsp:nvSpPr>
      <dsp:spPr>
        <a:xfrm rot="18848942">
          <a:off x="2676899" y="3669892"/>
          <a:ext cx="2834315" cy="27441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D70CA-487A-4CDF-8A28-730D3EDA56E5}">
      <dsp:nvSpPr>
        <dsp:cNvPr id="0" name=""/>
        <dsp:cNvSpPr/>
      </dsp:nvSpPr>
      <dsp:spPr>
        <a:xfrm>
          <a:off x="2487893" y="4377208"/>
          <a:ext cx="3049060" cy="1829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chemeClr val="tx1"/>
              </a:solidFill>
            </a:rPr>
            <a:t>Недостатня</a:t>
          </a:r>
          <a:r>
            <a:rPr lang="ru-RU" sz="1800" b="1" kern="1200" dirty="0">
              <a:solidFill>
                <a:schemeClr val="tx1"/>
              </a:solidFill>
            </a:rPr>
            <a:t> за</a:t>
          </a:r>
          <a:r>
            <a:rPr lang="uk-UA" sz="1800" b="1" kern="1200" dirty="0">
              <a:solidFill>
                <a:schemeClr val="tx1"/>
              </a:solidFill>
            </a:rPr>
            <a:t>л</a:t>
          </a:r>
          <a:r>
            <a:rPr lang="ru-RU" sz="1800" b="1" kern="1200" dirty="0" err="1">
              <a:solidFill>
                <a:schemeClr val="tx1"/>
              </a:solidFill>
            </a:rPr>
            <a:t>ученість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корінних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народів</a:t>
          </a:r>
          <a:r>
            <a:rPr lang="ru-RU" sz="1800" b="1" kern="1200" dirty="0">
              <a:solidFill>
                <a:schemeClr val="tx1"/>
              </a:solidFill>
            </a:rPr>
            <a:t> і </a:t>
          </a:r>
          <a:r>
            <a:rPr lang="ru-RU" sz="1800" b="1" kern="1200" dirty="0" err="1">
              <a:solidFill>
                <a:schemeClr val="tx1"/>
              </a:solidFill>
            </a:rPr>
            <a:t>національних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меншин</a:t>
          </a:r>
          <a:r>
            <a:rPr lang="ru-RU" sz="1800" b="1" kern="1200" dirty="0">
              <a:solidFill>
                <a:schemeClr val="tx1"/>
              </a:solidFill>
            </a:rPr>
            <a:t> (</a:t>
          </a:r>
          <a:r>
            <a:rPr lang="ru-RU" sz="1800" b="1" kern="1200" dirty="0" err="1">
              <a:solidFill>
                <a:schemeClr val="tx1"/>
              </a:solidFill>
            </a:rPr>
            <a:t>крім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росіян</a:t>
          </a:r>
          <a:r>
            <a:rPr lang="ru-RU" sz="1800" b="1" kern="1200" dirty="0">
              <a:solidFill>
                <a:schemeClr val="tx1"/>
              </a:solidFill>
            </a:rPr>
            <a:t>) у </a:t>
          </a:r>
          <a:r>
            <a:rPr lang="ru-RU" sz="1800" b="1" kern="1200" dirty="0" err="1">
              <a:solidFill>
                <a:schemeClr val="tx1"/>
              </a:solidFill>
            </a:rPr>
            <a:t>процес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прийняття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життєво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важливих</a:t>
          </a:r>
          <a:r>
            <a:rPr lang="ru-RU" sz="1800" b="1" kern="1200" dirty="0">
              <a:solidFill>
                <a:schemeClr val="tx1"/>
              </a:solidFill>
            </a:rPr>
            <a:t> для них </a:t>
          </a:r>
          <a:r>
            <a:rPr lang="ru-RU" sz="1800" b="1" kern="1200" dirty="0" err="1">
              <a:solidFill>
                <a:schemeClr val="tx1"/>
              </a:solidFill>
            </a:rPr>
            <a:t>рішень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541475" y="4430790"/>
        <a:ext cx="2941896" cy="1722272"/>
      </dsp:txXfrm>
    </dsp:sp>
    <dsp:sp modelId="{9ADE6916-6648-42CA-ACC6-ACFA5BD71B12}">
      <dsp:nvSpPr>
        <dsp:cNvPr id="0" name=""/>
        <dsp:cNvSpPr/>
      </dsp:nvSpPr>
      <dsp:spPr>
        <a:xfrm rot="16222287">
          <a:off x="3980461" y="1535900"/>
          <a:ext cx="2225058" cy="27441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3BE2-F340-4F64-919C-93CD19326576}">
      <dsp:nvSpPr>
        <dsp:cNvPr id="0" name=""/>
        <dsp:cNvSpPr/>
      </dsp:nvSpPr>
      <dsp:spPr>
        <a:xfrm>
          <a:off x="4466702" y="2338869"/>
          <a:ext cx="3049060" cy="1829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chemeClr val="tx1"/>
              </a:solidFill>
            </a:rPr>
            <a:t>Низька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політична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активність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держави</a:t>
          </a:r>
          <a:r>
            <a:rPr lang="ru-RU" sz="1800" b="1" kern="1200" dirty="0">
              <a:solidFill>
                <a:schemeClr val="tx1"/>
              </a:solidFill>
            </a:rPr>
            <a:t> по </a:t>
          </a:r>
          <a:r>
            <a:rPr lang="ru-RU" sz="1800" b="1" kern="1200" dirty="0" err="1">
              <a:solidFill>
                <a:schemeClr val="tx1"/>
              </a:solidFill>
            </a:rPr>
            <a:t>відношенню</a:t>
          </a:r>
          <a:r>
            <a:rPr lang="ru-RU" sz="1800" b="1" kern="1200" dirty="0">
              <a:solidFill>
                <a:schemeClr val="tx1"/>
              </a:solidFill>
            </a:rPr>
            <a:t> до </a:t>
          </a:r>
          <a:r>
            <a:rPr lang="ru-RU" sz="1800" b="1" kern="1200" dirty="0" err="1">
              <a:solidFill>
                <a:schemeClr val="tx1"/>
              </a:solidFill>
            </a:rPr>
            <a:t>закордонних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українців</a:t>
          </a:r>
          <a:r>
            <a:rPr lang="ru-RU" sz="1800" b="1" kern="1200" dirty="0">
              <a:solidFill>
                <a:schemeClr val="tx1"/>
              </a:solidFill>
            </a:rPr>
            <a:t>, </a:t>
          </a:r>
          <a:r>
            <a:rPr lang="ru-RU" sz="1800" b="1" kern="1200" dirty="0" err="1">
              <a:solidFill>
                <a:schemeClr val="tx1"/>
              </a:solidFill>
            </a:rPr>
            <a:t>української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діаспори</a:t>
          </a:r>
          <a:r>
            <a:rPr lang="ru-RU" sz="1800" b="1" kern="1200" dirty="0">
              <a:solidFill>
                <a:schemeClr val="tx1"/>
              </a:solidFill>
            </a:rPr>
            <a:t> та </a:t>
          </a:r>
          <a:r>
            <a:rPr lang="ru-RU" sz="1800" b="1" kern="1200" dirty="0" err="1">
              <a:solidFill>
                <a:schemeClr val="tx1"/>
              </a:solidFill>
            </a:rPr>
            <a:t>трудових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мігрантів</a:t>
          </a:r>
          <a:r>
            <a:rPr lang="ru-RU" sz="1800" b="1" kern="1200" dirty="0">
              <a:solidFill>
                <a:schemeClr val="tx1"/>
              </a:solidFill>
            </a:rPr>
            <a:t> з числа </a:t>
          </a:r>
          <a:r>
            <a:rPr lang="ru-RU" sz="1800" b="1" kern="1200" dirty="0" err="1">
              <a:solidFill>
                <a:schemeClr val="tx1"/>
              </a:solidFill>
            </a:rPr>
            <a:t>громадян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України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520284" y="2392451"/>
        <a:ext cx="2941896" cy="1722272"/>
      </dsp:txXfrm>
    </dsp:sp>
    <dsp:sp modelId="{D69DB71B-FA1D-451D-A120-088A9CA28D07}">
      <dsp:nvSpPr>
        <dsp:cNvPr id="0" name=""/>
        <dsp:cNvSpPr/>
      </dsp:nvSpPr>
      <dsp:spPr>
        <a:xfrm rot="21586939">
          <a:off x="5104820" y="411154"/>
          <a:ext cx="4005399" cy="27441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828CA-3D0E-4BD9-ABB3-1C0462CE8A21}">
      <dsp:nvSpPr>
        <dsp:cNvPr id="0" name=""/>
        <dsp:cNvSpPr/>
      </dsp:nvSpPr>
      <dsp:spPr>
        <a:xfrm>
          <a:off x="4485759" y="109225"/>
          <a:ext cx="3049060" cy="1829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chemeClr val="tx1"/>
              </a:solidFill>
            </a:rPr>
            <a:t>Відсутність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системи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фахової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підготовки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службовців</a:t>
          </a:r>
          <a:r>
            <a:rPr lang="ru-RU" sz="1800" b="1" kern="1200" dirty="0">
              <a:solidFill>
                <a:schemeClr val="tx1"/>
              </a:solidFill>
            </a:rPr>
            <a:t>, </a:t>
          </a:r>
          <a:r>
            <a:rPr lang="ru-RU" sz="1800" b="1" kern="1200" dirty="0" err="1">
              <a:solidFill>
                <a:schemeClr val="tx1"/>
              </a:solidFill>
            </a:rPr>
            <a:t>відповідальних</a:t>
          </a:r>
          <a:r>
            <a:rPr lang="ru-RU" sz="1800" b="1" kern="1200" dirty="0">
              <a:solidFill>
                <a:schemeClr val="tx1"/>
              </a:solidFill>
            </a:rPr>
            <a:t> за </a:t>
          </a:r>
          <a:r>
            <a:rPr lang="ru-RU" sz="1800" b="1" kern="1200" dirty="0" err="1">
              <a:solidFill>
                <a:schemeClr val="tx1"/>
              </a:solidFill>
            </a:rPr>
            <a:t>здійснення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державної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етнонаціональної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політики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539341" y="162807"/>
        <a:ext cx="2941896" cy="1722272"/>
      </dsp:txXfrm>
    </dsp:sp>
    <dsp:sp modelId="{9C010EA5-3B8C-4CFD-9CB1-FA2463DF7941}">
      <dsp:nvSpPr>
        <dsp:cNvPr id="0" name=""/>
        <dsp:cNvSpPr/>
      </dsp:nvSpPr>
      <dsp:spPr>
        <a:xfrm rot="5531880">
          <a:off x="7917370" y="1551476"/>
          <a:ext cx="2297552" cy="27441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C7F64-242B-4197-8E28-4DDE63EE998C}">
      <dsp:nvSpPr>
        <dsp:cNvPr id="0" name=""/>
        <dsp:cNvSpPr/>
      </dsp:nvSpPr>
      <dsp:spPr>
        <a:xfrm>
          <a:off x="8495761" y="89375"/>
          <a:ext cx="3049060" cy="1829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chemeClr val="tx1"/>
              </a:solidFill>
            </a:rPr>
            <a:t>Непрозорість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використання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бюджетних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коштів</a:t>
          </a:r>
          <a:r>
            <a:rPr lang="ru-RU" sz="1800" b="1" kern="1200" dirty="0">
              <a:solidFill>
                <a:schemeClr val="tx1"/>
              </a:solidFill>
            </a:rPr>
            <a:t>, </a:t>
          </a:r>
          <a:r>
            <a:rPr lang="ru-RU" sz="1800" b="1" kern="1200" dirty="0" err="1">
              <a:solidFill>
                <a:schemeClr val="tx1"/>
              </a:solidFill>
            </a:rPr>
            <a:t>що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виділяються</a:t>
          </a:r>
          <a:r>
            <a:rPr lang="ru-RU" sz="1800" b="1" kern="1200" dirty="0">
              <a:solidFill>
                <a:schemeClr val="tx1"/>
              </a:solidFill>
            </a:rPr>
            <a:t> на </a:t>
          </a:r>
          <a:r>
            <a:rPr lang="ru-RU" sz="1800" b="1" kern="1200" dirty="0" err="1">
              <a:solidFill>
                <a:schemeClr val="tx1"/>
              </a:solidFill>
            </a:rPr>
            <a:t>реалізацію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заходів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державної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етнонаціональної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політики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549343" y="142957"/>
        <a:ext cx="2941896" cy="1722272"/>
      </dsp:txXfrm>
    </dsp:sp>
    <dsp:sp modelId="{64D35328-6852-4001-A8BE-9BD25456D709}">
      <dsp:nvSpPr>
        <dsp:cNvPr id="0" name=""/>
        <dsp:cNvSpPr/>
      </dsp:nvSpPr>
      <dsp:spPr>
        <a:xfrm rot="5375279">
          <a:off x="8026342" y="3711603"/>
          <a:ext cx="2005915" cy="27441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EED9E-9A50-4F3A-AAD0-67668A4C720A}">
      <dsp:nvSpPr>
        <dsp:cNvPr id="0" name=""/>
        <dsp:cNvSpPr/>
      </dsp:nvSpPr>
      <dsp:spPr>
        <a:xfrm>
          <a:off x="8407643" y="2394502"/>
          <a:ext cx="3049060" cy="1829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chemeClr val="tx1"/>
              </a:solidFill>
            </a:rPr>
            <a:t>Відсутність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ефективної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координації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заходів</a:t>
          </a:r>
          <a:r>
            <a:rPr lang="ru-RU" sz="1800" b="1" kern="1200" dirty="0">
              <a:solidFill>
                <a:schemeClr val="tx1"/>
              </a:solidFill>
            </a:rPr>
            <a:t> по </a:t>
          </a:r>
          <a:r>
            <a:rPr lang="ru-RU" sz="1800" b="1" kern="1200" dirty="0" err="1">
              <a:solidFill>
                <a:schemeClr val="tx1"/>
              </a:solidFill>
            </a:rPr>
            <a:t>реалізації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державної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етнонаціональної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політики</a:t>
          </a:r>
          <a:r>
            <a:rPr lang="ru-RU" sz="1800" b="1" kern="1200" dirty="0">
              <a:solidFill>
                <a:schemeClr val="tx1"/>
              </a:solidFill>
            </a:rPr>
            <a:t> в </a:t>
          </a:r>
          <a:r>
            <a:rPr lang="ru-RU" sz="1800" b="1" kern="1200" dirty="0" err="1">
              <a:solidFill>
                <a:schemeClr val="tx1"/>
              </a:solidFill>
            </a:rPr>
            <a:t>системі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органів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виконавчої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влади</a:t>
          </a:r>
          <a:r>
            <a:rPr lang="ru-RU" sz="1800" b="1" kern="1200" dirty="0">
              <a:solidFill>
                <a:schemeClr val="tx1"/>
              </a:solidFill>
            </a:rPr>
            <a:t> та </a:t>
          </a:r>
          <a:r>
            <a:rPr lang="ru-RU" sz="1800" b="1" kern="1200" dirty="0" err="1">
              <a:solidFill>
                <a:schemeClr val="tx1"/>
              </a:solidFill>
            </a:rPr>
            <a:t>органів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місцевого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самоврядування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461225" y="2448084"/>
        <a:ext cx="2941896" cy="1722272"/>
      </dsp:txXfrm>
    </dsp:sp>
    <dsp:sp modelId="{183B918A-439B-4479-B48B-867029667C16}">
      <dsp:nvSpPr>
        <dsp:cNvPr id="0" name=""/>
        <dsp:cNvSpPr/>
      </dsp:nvSpPr>
      <dsp:spPr>
        <a:xfrm>
          <a:off x="8426700" y="4404997"/>
          <a:ext cx="3049060" cy="1829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chemeClr val="tx1"/>
              </a:solidFill>
            </a:rPr>
            <a:t>Анексія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Криму</a:t>
          </a:r>
          <a:r>
            <a:rPr lang="ru-RU" sz="1800" b="1" kern="1200" dirty="0">
              <a:solidFill>
                <a:schemeClr val="tx1"/>
              </a:solidFill>
            </a:rPr>
            <a:t>, </a:t>
          </a:r>
          <a:r>
            <a:rPr lang="ru-RU" sz="1800" b="1" kern="1200" dirty="0" err="1">
              <a:solidFill>
                <a:schemeClr val="tx1"/>
              </a:solidFill>
            </a:rPr>
            <a:t>що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призвела</a:t>
          </a:r>
          <a:r>
            <a:rPr lang="ru-RU" sz="1800" b="1" kern="1200" dirty="0">
              <a:solidFill>
                <a:schemeClr val="tx1"/>
              </a:solidFill>
            </a:rPr>
            <a:t> до </a:t>
          </a:r>
          <a:r>
            <a:rPr lang="ru-RU" sz="1800" b="1" kern="1200" dirty="0" err="1">
              <a:solidFill>
                <a:schemeClr val="tx1"/>
              </a:solidFill>
            </a:rPr>
            <a:t>масового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переселення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татарського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етносу</a:t>
          </a:r>
          <a:r>
            <a:rPr lang="ru-RU" sz="1800" b="1" kern="1200" dirty="0">
              <a:solidFill>
                <a:schemeClr val="tx1"/>
              </a:solidFill>
            </a:rPr>
            <a:t> і </a:t>
          </a:r>
          <a:r>
            <a:rPr lang="ru-RU" sz="1800" b="1" kern="1200" dirty="0" err="1">
              <a:solidFill>
                <a:schemeClr val="tx1"/>
              </a:solidFill>
            </a:rPr>
            <a:t>пригнічення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тієї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частини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українського</a:t>
          </a:r>
          <a:r>
            <a:rPr lang="ru-RU" sz="1800" b="1" kern="1200" dirty="0">
              <a:solidFill>
                <a:schemeClr val="tx1"/>
              </a:solidFill>
            </a:rPr>
            <a:t> і </a:t>
          </a:r>
          <a:r>
            <a:rPr lang="ru-RU" sz="1800" b="1" kern="1200" dirty="0" err="1">
              <a:solidFill>
                <a:schemeClr val="tx1"/>
              </a:solidFill>
            </a:rPr>
            <a:t>татарського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етносів</a:t>
          </a:r>
          <a:r>
            <a:rPr lang="ru-RU" sz="1800" b="1" kern="1200" dirty="0">
              <a:solidFill>
                <a:schemeClr val="tx1"/>
              </a:solidFill>
            </a:rPr>
            <a:t>, </a:t>
          </a:r>
          <a:r>
            <a:rPr lang="ru-RU" sz="1800" b="1" kern="1200" dirty="0" err="1">
              <a:solidFill>
                <a:schemeClr val="tx1"/>
              </a:solidFill>
            </a:rPr>
            <a:t>які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залишилися</a:t>
          </a:r>
          <a:r>
            <a:rPr lang="ru-RU" sz="1800" b="1" kern="1200" dirty="0">
              <a:solidFill>
                <a:schemeClr val="tx1"/>
              </a:solidFill>
            </a:rPr>
            <a:t> на </a:t>
          </a:r>
          <a:r>
            <a:rPr lang="ru-RU" sz="1800" b="1" kern="1200" dirty="0" err="1">
              <a:solidFill>
                <a:schemeClr val="tx1"/>
              </a:solidFill>
            </a:rPr>
            <a:t>півострові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480282" y="4458579"/>
        <a:ext cx="2941896" cy="1722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9AFAD-217D-4987-BE71-39CD4240A395}">
      <dsp:nvSpPr>
        <dsp:cNvPr id="0" name=""/>
        <dsp:cNvSpPr/>
      </dsp:nvSpPr>
      <dsp:spPr>
        <a:xfrm>
          <a:off x="4261142" y="-88028"/>
          <a:ext cx="3147668" cy="1257017"/>
        </a:xfrm>
        <a:prstGeom prst="roundRect">
          <a:avLst/>
        </a:prstGeom>
        <a:solidFill>
          <a:srgbClr val="7ACA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Історичні 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4322505" y="-26665"/>
        <a:ext cx="3024942" cy="1134291"/>
      </dsp:txXfrm>
    </dsp:sp>
    <dsp:sp modelId="{E4CDE1E8-8DCE-4B1E-9D7C-461EA16B43F8}">
      <dsp:nvSpPr>
        <dsp:cNvPr id="0" name=""/>
        <dsp:cNvSpPr/>
      </dsp:nvSpPr>
      <dsp:spPr>
        <a:xfrm>
          <a:off x="3966847" y="940645"/>
          <a:ext cx="5021655" cy="5021655"/>
        </a:xfrm>
        <a:custGeom>
          <a:avLst/>
          <a:gdLst/>
          <a:ahLst/>
          <a:cxnLst/>
          <a:rect l="0" t="0" r="0" b="0"/>
          <a:pathLst>
            <a:path>
              <a:moveTo>
                <a:pt x="3471121" y="190893"/>
              </a:moveTo>
              <a:arcTo wR="2510827" hR="2510827" stAng="17549172" swAng="129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FEF84-1D25-4EA8-8C08-E263C04C6C62}">
      <dsp:nvSpPr>
        <dsp:cNvPr id="0" name=""/>
        <dsp:cNvSpPr/>
      </dsp:nvSpPr>
      <dsp:spPr>
        <a:xfrm>
          <a:off x="6636729" y="1182600"/>
          <a:ext cx="3147668" cy="2086799"/>
        </a:xfrm>
        <a:prstGeom prst="roundRect">
          <a:avLst/>
        </a:prstGeom>
        <a:solidFill>
          <a:srgbClr val="7ACA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Соціально-економічні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6738598" y="1284469"/>
        <a:ext cx="2943930" cy="1883061"/>
      </dsp:txXfrm>
    </dsp:sp>
    <dsp:sp modelId="{D3646297-12AA-4B2A-B12B-013B62FD04ED}">
      <dsp:nvSpPr>
        <dsp:cNvPr id="0" name=""/>
        <dsp:cNvSpPr/>
      </dsp:nvSpPr>
      <dsp:spPr>
        <a:xfrm>
          <a:off x="3313987" y="1045797"/>
          <a:ext cx="5021655" cy="5021655"/>
        </a:xfrm>
        <a:custGeom>
          <a:avLst/>
          <a:gdLst/>
          <a:ahLst/>
          <a:cxnLst/>
          <a:rect l="0" t="0" r="0" b="0"/>
          <a:pathLst>
            <a:path>
              <a:moveTo>
                <a:pt x="5019726" y="2412422"/>
              </a:moveTo>
              <a:arcTo wR="2510827" hR="2510827" stAng="21465232" swAng="7858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F392B-E639-42B5-B757-D1ED250A7890}">
      <dsp:nvSpPr>
        <dsp:cNvPr id="0" name=""/>
        <dsp:cNvSpPr/>
      </dsp:nvSpPr>
      <dsp:spPr>
        <a:xfrm>
          <a:off x="6239883" y="4213851"/>
          <a:ext cx="3147668" cy="1257017"/>
        </a:xfrm>
        <a:prstGeom prst="roundRect">
          <a:avLst/>
        </a:prstGeom>
        <a:solidFill>
          <a:srgbClr val="7ACA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Політичні</a:t>
          </a:r>
          <a:r>
            <a:rPr lang="uk-UA" sz="1800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 – принципи і форми державного і політичного устрою, тип державної </a:t>
          </a:r>
          <a:r>
            <a:rPr lang="uk-UA" sz="1800" kern="1200" dirty="0" err="1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етнополітики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6301246" y="4275214"/>
        <a:ext cx="3024942" cy="1134291"/>
      </dsp:txXfrm>
    </dsp:sp>
    <dsp:sp modelId="{E660C4BA-B5EC-4B7B-A486-5CC5F233DA0A}">
      <dsp:nvSpPr>
        <dsp:cNvPr id="0" name=""/>
        <dsp:cNvSpPr/>
      </dsp:nvSpPr>
      <dsp:spPr>
        <a:xfrm>
          <a:off x="3446677" y="650830"/>
          <a:ext cx="5021655" cy="5021655"/>
        </a:xfrm>
        <a:custGeom>
          <a:avLst/>
          <a:gdLst/>
          <a:ahLst/>
          <a:cxnLst/>
          <a:rect l="0" t="0" r="0" b="0"/>
          <a:pathLst>
            <a:path>
              <a:moveTo>
                <a:pt x="3222201" y="4918773"/>
              </a:moveTo>
              <a:arcTo wR="2510827" hR="2510827" stAng="4412484" swAng="12278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C6C1A-95B4-4CF0-9AE0-1B68F9BC2AE5}">
      <dsp:nvSpPr>
        <dsp:cNvPr id="0" name=""/>
        <dsp:cNvSpPr/>
      </dsp:nvSpPr>
      <dsp:spPr>
        <a:xfrm>
          <a:off x="2345182" y="3851660"/>
          <a:ext cx="3147668" cy="1981411"/>
        </a:xfrm>
        <a:prstGeom prst="roundRect">
          <a:avLst/>
        </a:prstGeom>
        <a:solidFill>
          <a:srgbClr val="7ACA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Соціально-структурні</a:t>
          </a:r>
          <a:r>
            <a:rPr lang="uk-UA" sz="1800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 – взаємозв’язок соціальної та етнічної стратифікації, вплив </a:t>
          </a:r>
          <a:r>
            <a:rPr lang="uk-UA" sz="1800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етнічного </a:t>
          </a:r>
          <a:r>
            <a:rPr lang="uk-UA" sz="1800" kern="1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фактор у соціальній мобільності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2441907" y="3948385"/>
        <a:ext cx="2954218" cy="1787961"/>
      </dsp:txXfrm>
    </dsp:sp>
    <dsp:sp modelId="{A5DF1B9B-C09C-44E0-96E2-389E0C632547}">
      <dsp:nvSpPr>
        <dsp:cNvPr id="0" name=""/>
        <dsp:cNvSpPr/>
      </dsp:nvSpPr>
      <dsp:spPr>
        <a:xfrm>
          <a:off x="3257887" y="809072"/>
          <a:ext cx="5021655" cy="5021655"/>
        </a:xfrm>
        <a:custGeom>
          <a:avLst/>
          <a:gdLst/>
          <a:ahLst/>
          <a:cxnLst/>
          <a:rect l="0" t="0" r="0" b="0"/>
          <a:pathLst>
            <a:path>
              <a:moveTo>
                <a:pt x="37339" y="2942236"/>
              </a:moveTo>
              <a:arcTo wR="2510827" hR="2510827" stAng="10206383" swAng="4212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46D8A-DC64-4A3E-A8B8-0E483C3A0A44}">
      <dsp:nvSpPr>
        <dsp:cNvPr id="0" name=""/>
        <dsp:cNvSpPr/>
      </dsp:nvSpPr>
      <dsp:spPr>
        <a:xfrm>
          <a:off x="1241960" y="1232029"/>
          <a:ext cx="4187762" cy="2111512"/>
        </a:xfrm>
        <a:prstGeom prst="roundRect">
          <a:avLst/>
        </a:prstGeom>
        <a:solidFill>
          <a:srgbClr val="7ACA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Культурні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1345036" y="1335105"/>
        <a:ext cx="3981610" cy="1905360"/>
      </dsp:txXfrm>
    </dsp:sp>
    <dsp:sp modelId="{44859A64-9B22-4B5C-B342-2CBB761032F5}">
      <dsp:nvSpPr>
        <dsp:cNvPr id="0" name=""/>
        <dsp:cNvSpPr/>
      </dsp:nvSpPr>
      <dsp:spPr>
        <a:xfrm>
          <a:off x="2533539" y="973853"/>
          <a:ext cx="5021655" cy="5021655"/>
        </a:xfrm>
        <a:custGeom>
          <a:avLst/>
          <a:gdLst/>
          <a:ahLst/>
          <a:cxnLst/>
          <a:rect l="0" t="0" r="0" b="0"/>
          <a:pathLst>
            <a:path>
              <a:moveTo>
                <a:pt x="1465411" y="227987"/>
              </a:moveTo>
              <a:arcTo wR="2510827" hR="2510827" stAng="14723688" swAng="2894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C7B43-1F97-4548-B9A7-A7AA1122E46A}">
      <dsp:nvSpPr>
        <dsp:cNvPr id="0" name=""/>
        <dsp:cNvSpPr/>
      </dsp:nvSpPr>
      <dsp:spPr>
        <a:xfrm>
          <a:off x="2294052" y="709316"/>
          <a:ext cx="6541571" cy="338064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A46BE-A571-447E-AE0A-BD70A835EB9E}">
      <dsp:nvSpPr>
        <dsp:cNvPr id="0" name=""/>
        <dsp:cNvSpPr/>
      </dsp:nvSpPr>
      <dsp:spPr>
        <a:xfrm>
          <a:off x="2489548" y="1104687"/>
          <a:ext cx="3037695" cy="289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Етнооб’єднавчі</a:t>
          </a:r>
          <a:r>
            <a:rPr lang="uk-UA" sz="2000" kern="1200" dirty="0"/>
            <a:t> – зближення або злиття окремих етносів, внаслідок чого утворюються більші етнічні спільності, для яких може бути притаманна нова етнічна самосвідомість й інша етнічна самоназва (етнонім).</a:t>
          </a:r>
          <a:endParaRPr lang="ru-RU" sz="2000" kern="1200" dirty="0"/>
        </a:p>
      </dsp:txBody>
      <dsp:txXfrm>
        <a:off x="2489548" y="1104687"/>
        <a:ext cx="3037695" cy="2892100"/>
      </dsp:txXfrm>
    </dsp:sp>
    <dsp:sp modelId="{37794012-BE57-49A0-B591-C9E3915E7415}">
      <dsp:nvSpPr>
        <dsp:cNvPr id="0" name=""/>
        <dsp:cNvSpPr/>
      </dsp:nvSpPr>
      <dsp:spPr>
        <a:xfrm>
          <a:off x="5594914" y="1104687"/>
          <a:ext cx="3037695" cy="289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Етнороз’єднавчі</a:t>
          </a: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000" kern="1200" dirty="0"/>
            <a:t>–            поділ колись цілісного етносу на кілька самостійних або відокремлення від нього лише певної частини (субетносу).</a:t>
          </a:r>
          <a:endParaRPr lang="ru-RU" sz="2000" kern="1200" dirty="0"/>
        </a:p>
      </dsp:txBody>
      <dsp:txXfrm>
        <a:off x="5594914" y="1104687"/>
        <a:ext cx="3037695" cy="2892100"/>
      </dsp:txXfrm>
    </dsp:sp>
    <dsp:sp modelId="{44277C6C-C2E0-4BEC-AE60-13BAEA82B861}">
      <dsp:nvSpPr>
        <dsp:cNvPr id="0" name=""/>
        <dsp:cNvSpPr/>
      </dsp:nvSpPr>
      <dsp:spPr>
        <a:xfrm>
          <a:off x="1617338" y="32775"/>
          <a:ext cx="1278238" cy="1278238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6B192-05F2-4602-AF7D-56349DEC84ED}">
      <dsp:nvSpPr>
        <dsp:cNvPr id="0" name=""/>
        <dsp:cNvSpPr/>
      </dsp:nvSpPr>
      <dsp:spPr>
        <a:xfrm>
          <a:off x="7933338" y="492460"/>
          <a:ext cx="1203047" cy="412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8627A-C500-4F00-A1FA-946D6FB8F9B2}">
      <dsp:nvSpPr>
        <dsp:cNvPr id="0" name=""/>
        <dsp:cNvSpPr/>
      </dsp:nvSpPr>
      <dsp:spPr>
        <a:xfrm>
          <a:off x="5564838" y="1110871"/>
          <a:ext cx="751" cy="2762233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0CC6-6B2D-496F-8290-816DBAC02C99}">
      <dsp:nvSpPr>
        <dsp:cNvPr id="0" name=""/>
        <dsp:cNvSpPr/>
      </dsp:nvSpPr>
      <dsp:spPr>
        <a:xfrm rot="5400000">
          <a:off x="736647" y="2027642"/>
          <a:ext cx="1813351" cy="2064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F66C3-DFAA-4290-A696-43390107F44D}">
      <dsp:nvSpPr>
        <dsp:cNvPr id="0" name=""/>
        <dsp:cNvSpPr/>
      </dsp:nvSpPr>
      <dsp:spPr>
        <a:xfrm>
          <a:off x="256219" y="17505"/>
          <a:ext cx="3052616" cy="21367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/>
            <a:t>П</a:t>
          </a:r>
          <a:r>
            <a:rPr lang="ru-RU" sz="2100" b="1" kern="1200" dirty="0" err="1"/>
            <a:t>евними</a:t>
          </a:r>
          <a:r>
            <a:rPr lang="ru-RU" sz="2100" b="1" kern="1200" dirty="0"/>
            <a:t> установками </a:t>
          </a:r>
          <a:r>
            <a:rPr lang="ru-RU" sz="2100" b="1" kern="1200" dirty="0" err="1"/>
            <a:t>можна</a:t>
          </a:r>
          <a:r>
            <a:rPr lang="ru-RU" sz="2100" b="1" kern="1200" dirty="0"/>
            <a:t> </a:t>
          </a:r>
          <a:r>
            <a:rPr lang="ru-RU" sz="2100" b="1" kern="1200" dirty="0" err="1"/>
            <a:t>пояснити</a:t>
          </a:r>
          <a:r>
            <a:rPr lang="ru-RU" sz="2100" b="1" kern="1200" dirty="0"/>
            <a:t> </a:t>
          </a:r>
          <a:r>
            <a:rPr lang="ru-RU" sz="2100" b="1" kern="1200" dirty="0" err="1" smtClean="0"/>
            <a:t>поведінку</a:t>
          </a:r>
          <a:endParaRPr lang="ru-RU" sz="2100" b="1" kern="1200" dirty="0"/>
        </a:p>
      </dsp:txBody>
      <dsp:txXfrm>
        <a:off x="360544" y="121830"/>
        <a:ext cx="2843966" cy="1928082"/>
      </dsp:txXfrm>
    </dsp:sp>
    <dsp:sp modelId="{D99C40EB-87CD-4D98-8663-67A7A3155F73}">
      <dsp:nvSpPr>
        <dsp:cNvPr id="0" name=""/>
        <dsp:cNvSpPr/>
      </dsp:nvSpPr>
      <dsp:spPr>
        <a:xfrm>
          <a:off x="3308836" y="221291"/>
          <a:ext cx="2220182" cy="1727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02183-9AC0-410D-A7C1-27F45AACE5FE}">
      <dsp:nvSpPr>
        <dsp:cNvPr id="0" name=""/>
        <dsp:cNvSpPr/>
      </dsp:nvSpPr>
      <dsp:spPr>
        <a:xfrm>
          <a:off x="2787163" y="2417761"/>
          <a:ext cx="3052616" cy="21367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Від певних </a:t>
          </a:r>
          <a:r>
            <a:rPr lang="uk-UA" sz="2100" b="1" kern="1200" dirty="0"/>
            <a:t>установок, які </a:t>
          </a:r>
          <a:r>
            <a:rPr lang="uk-UA" sz="2100" b="1" kern="1200" dirty="0" smtClean="0"/>
            <a:t>проявляються в </a:t>
          </a:r>
          <a:r>
            <a:rPr lang="uk-UA" sz="2100" b="1" kern="1200" dirty="0"/>
            <a:t>різних видах діяльності, </a:t>
          </a:r>
          <a:r>
            <a:rPr lang="uk-UA" sz="2100" b="1" kern="1200" dirty="0" smtClean="0"/>
            <a:t>залежить формування конкретних етнічних стереотипів</a:t>
          </a:r>
          <a:endParaRPr lang="ru-RU" sz="2100" b="1" kern="1200" dirty="0"/>
        </a:p>
      </dsp:txBody>
      <dsp:txXfrm>
        <a:off x="2891488" y="2522086"/>
        <a:ext cx="2843966" cy="1928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5424C-A6A7-4065-9398-2962CFD33F35}">
      <dsp:nvSpPr>
        <dsp:cNvPr id="0" name=""/>
        <dsp:cNvSpPr/>
      </dsp:nvSpPr>
      <dsp:spPr>
        <a:xfrm>
          <a:off x="227472" y="-211930"/>
          <a:ext cx="6616261" cy="591744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err="1" smtClean="0">
              <a:solidFill>
                <a:schemeClr val="tx1"/>
              </a:solidFill>
            </a:rPr>
            <a:t>емоційно</a:t>
          </a:r>
          <a:r>
            <a:rPr lang="uk-UA" sz="1900" b="1" kern="1200" dirty="0" smtClean="0">
              <a:solidFill>
                <a:schemeClr val="tx1"/>
              </a:solidFill>
            </a:rPr>
            <a:t> </a:t>
          </a:r>
          <a:r>
            <a:rPr lang="uk-UA" sz="1900" b="1" kern="1200" dirty="0">
              <a:solidFill>
                <a:schemeClr val="tx1"/>
              </a:solidFill>
            </a:rPr>
            <a:t>забарвлений і надзвичайно стійкий образ етнічної групи спільноти,</a:t>
          </a:r>
          <a:r>
            <a:rPr lang="uk-UA" sz="1900" b="1" kern="1200" dirty="0"/>
            <a:t> який легко розповсюджується на всіх її представників</a:t>
          </a:r>
          <a:endParaRPr lang="ru-RU" sz="1900" b="1" kern="1200" dirty="0"/>
        </a:p>
      </dsp:txBody>
      <dsp:txXfrm>
        <a:off x="3824670" y="879978"/>
        <a:ext cx="2244803" cy="1972481"/>
      </dsp:txXfrm>
    </dsp:sp>
    <dsp:sp modelId="{9C43FDEC-CDD0-4CCA-ACFE-FF8F468C1F76}">
      <dsp:nvSpPr>
        <dsp:cNvPr id="0" name=""/>
        <dsp:cNvSpPr/>
      </dsp:nvSpPr>
      <dsp:spPr>
        <a:xfrm>
          <a:off x="53453" y="-71069"/>
          <a:ext cx="6476356" cy="591744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>
              <a:solidFill>
                <a:schemeClr val="tx1"/>
              </a:solidFill>
            </a:rPr>
            <a:t>схематизована програма поведінки</a:t>
          </a:r>
          <a:r>
            <a:rPr lang="uk-UA" sz="1900" b="1" kern="1200" dirty="0"/>
            <a:t>, яка є типовою для представників будь-якої етнічної спільноти</a:t>
          </a:r>
          <a:endParaRPr lang="ru-RU" sz="1900" b="1" kern="1200" dirty="0"/>
        </a:p>
      </dsp:txBody>
      <dsp:txXfrm>
        <a:off x="1826741" y="3662555"/>
        <a:ext cx="2929780" cy="1831589"/>
      </dsp:txXfrm>
    </dsp:sp>
    <dsp:sp modelId="{50D9483B-D0D1-4E8A-B6DE-88D757837F44}">
      <dsp:nvSpPr>
        <dsp:cNvPr id="0" name=""/>
        <dsp:cNvSpPr/>
      </dsp:nvSpPr>
      <dsp:spPr>
        <a:xfrm>
          <a:off x="128612" y="-193605"/>
          <a:ext cx="6273786" cy="591744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>
              <a:solidFill>
                <a:schemeClr val="tx1"/>
              </a:solidFill>
            </a:rPr>
            <a:t>спрощений усталений образ </a:t>
          </a:r>
          <a:r>
            <a:rPr lang="uk-UA" sz="1900" b="1" kern="1200" dirty="0"/>
            <a:t>носіїв тієї чи іншої </a:t>
          </a:r>
          <a:r>
            <a:rPr lang="uk-UA" sz="1900" b="1" kern="1200" dirty="0" err="1"/>
            <a:t>етнічності</a:t>
          </a:r>
          <a:r>
            <a:rPr lang="uk-UA" sz="1900" b="1" kern="1200" dirty="0"/>
            <a:t> (групи, окремої особи</a:t>
          </a:r>
          <a:r>
            <a:rPr lang="uk-UA" sz="1900" b="1" kern="1200" dirty="0" smtClean="0"/>
            <a:t>)</a:t>
          </a:r>
          <a:endParaRPr lang="ru-RU" sz="1900" b="1" kern="1200" dirty="0"/>
        </a:p>
      </dsp:txBody>
      <dsp:txXfrm>
        <a:off x="800804" y="968749"/>
        <a:ext cx="2128606" cy="19724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7479F-EB13-477B-B69B-252CD20C8523}">
      <dsp:nvSpPr>
        <dsp:cNvPr id="0" name=""/>
        <dsp:cNvSpPr/>
      </dsp:nvSpPr>
      <dsp:spPr>
        <a:xfrm>
          <a:off x="2433" y="130177"/>
          <a:ext cx="4768931" cy="1012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err="1"/>
            <a:t>Аутостереотип</a:t>
          </a:r>
          <a:endParaRPr lang="ru-RU" sz="4500" kern="1200" dirty="0"/>
        </a:p>
      </dsp:txBody>
      <dsp:txXfrm>
        <a:off x="32102" y="159846"/>
        <a:ext cx="4709593" cy="953648"/>
      </dsp:txXfrm>
    </dsp:sp>
    <dsp:sp modelId="{3BC5BE20-8E54-40C0-A1D3-38E9E7DDF248}">
      <dsp:nvSpPr>
        <dsp:cNvPr id="0" name=""/>
        <dsp:cNvSpPr/>
      </dsp:nvSpPr>
      <dsp:spPr>
        <a:xfrm>
          <a:off x="479326" y="1143164"/>
          <a:ext cx="476893" cy="1531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113"/>
              </a:lnTo>
              <a:lnTo>
                <a:pt x="476893" y="15311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60E15-0D1F-4755-847A-83F5D2A9BFF1}">
      <dsp:nvSpPr>
        <dsp:cNvPr id="0" name=""/>
        <dsp:cNvSpPr/>
      </dsp:nvSpPr>
      <dsp:spPr>
        <a:xfrm>
          <a:off x="956219" y="1494008"/>
          <a:ext cx="4763425" cy="236053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/>
            <a:t>виникнення</a:t>
          </a:r>
          <a:r>
            <a:rPr lang="ru-RU" sz="2200" b="1" kern="1200" dirty="0"/>
            <a:t> </a:t>
          </a:r>
          <a:r>
            <a:rPr lang="ru-RU" sz="2200" b="1" kern="1200" dirty="0" err="1"/>
            <a:t>яких</a:t>
          </a:r>
          <a:r>
            <a:rPr lang="ru-RU" sz="2200" b="1" kern="1200" dirty="0"/>
            <a:t> </a:t>
          </a:r>
          <a:r>
            <a:rPr lang="ru-RU" sz="2200" b="1" kern="1200" dirty="0" err="1"/>
            <a:t>пов’язане</a:t>
          </a:r>
          <a:r>
            <a:rPr lang="ru-RU" sz="2200" b="1" kern="1200" dirty="0"/>
            <a:t> з </a:t>
          </a:r>
          <a:r>
            <a:rPr lang="ru-RU" sz="2200" b="1" kern="1200" dirty="0" err="1"/>
            <a:t>розвитком</a:t>
          </a:r>
          <a:r>
            <a:rPr lang="ru-RU" sz="2200" b="1" kern="1200" dirty="0"/>
            <a:t> </a:t>
          </a:r>
          <a:r>
            <a:rPr lang="ru-RU" sz="2200" b="1" kern="1200" dirty="0" err="1"/>
            <a:t>етнічної</a:t>
          </a:r>
          <a:r>
            <a:rPr lang="ru-RU" sz="2200" b="1" kern="1200" dirty="0"/>
            <a:t> </a:t>
          </a:r>
          <a:r>
            <a:rPr lang="ru-RU" sz="2200" b="1" kern="1200" dirty="0" err="1"/>
            <a:t>самосвідомості</a:t>
          </a:r>
          <a:r>
            <a:rPr lang="ru-RU" sz="2200" b="1" kern="1200" dirty="0"/>
            <a:t> – думки, </a:t>
          </a:r>
          <a:r>
            <a:rPr lang="ru-RU" sz="2200" b="1" kern="1200" dirty="0" err="1"/>
            <a:t>судження</a:t>
          </a:r>
          <a:r>
            <a:rPr lang="ru-RU" sz="2200" b="1" kern="1200" dirty="0"/>
            <a:t>, </a:t>
          </a:r>
          <a:r>
            <a:rPr lang="ru-RU" sz="2200" b="1" kern="1200" dirty="0" err="1"/>
            <a:t>оцінки</a:t>
          </a:r>
          <a:r>
            <a:rPr lang="ru-RU" sz="2200" b="1" kern="1200" dirty="0"/>
            <a:t>, </a:t>
          </a:r>
          <a:r>
            <a:rPr lang="ru-RU" sz="2200" b="1" kern="1200" dirty="0" err="1"/>
            <a:t>які</a:t>
          </a:r>
          <a:r>
            <a:rPr lang="ru-RU" sz="2200" b="1" kern="1200" dirty="0"/>
            <a:t> </a:t>
          </a:r>
          <a:r>
            <a:rPr lang="ru-RU" sz="2200" b="1" kern="1200" dirty="0" err="1"/>
            <a:t>стосуються</a:t>
          </a:r>
          <a:r>
            <a:rPr lang="ru-RU" sz="2200" b="1" kern="1200" dirty="0"/>
            <a:t> </a:t>
          </a:r>
          <a:r>
            <a:rPr lang="ru-RU" sz="2200" b="1" kern="1200" dirty="0" err="1"/>
            <a:t>власної</a:t>
          </a:r>
          <a:r>
            <a:rPr lang="ru-RU" sz="2200" b="1" kern="1200" dirty="0"/>
            <a:t> </a:t>
          </a:r>
          <a:r>
            <a:rPr lang="ru-RU" sz="2200" b="1" kern="1200" dirty="0" err="1"/>
            <a:t>етнічної</a:t>
          </a:r>
          <a:r>
            <a:rPr lang="ru-RU" sz="2200" b="1" kern="1200" dirty="0"/>
            <a:t> </a:t>
          </a:r>
          <a:r>
            <a:rPr lang="ru-RU" sz="2200" b="1" kern="1200" dirty="0" err="1"/>
            <a:t>спільноти</a:t>
          </a:r>
          <a:r>
            <a:rPr lang="ru-RU" sz="2200" b="1" kern="1200" dirty="0"/>
            <a:t>, </a:t>
          </a:r>
          <a:r>
            <a:rPr lang="ru-RU" sz="2200" b="1" kern="1200" dirty="0" err="1"/>
            <a:t>що</a:t>
          </a:r>
          <a:r>
            <a:rPr lang="ru-RU" sz="2200" b="1" kern="1200" dirty="0"/>
            <a:t> </a:t>
          </a:r>
          <a:r>
            <a:rPr lang="ru-RU" sz="2200" b="1" kern="1200" dirty="0" err="1"/>
            <a:t>відображаються</a:t>
          </a:r>
          <a:r>
            <a:rPr lang="ru-RU" sz="2200" b="1" kern="1200" dirty="0"/>
            <a:t> в </a:t>
          </a:r>
          <a:r>
            <a:rPr lang="ru-RU" sz="2200" b="1" kern="1200" dirty="0" err="1"/>
            <a:t>конкретний</a:t>
          </a:r>
          <a:r>
            <a:rPr lang="ru-RU" sz="2200" b="1" kern="1200" dirty="0"/>
            <a:t> </a:t>
          </a:r>
          <a:r>
            <a:rPr lang="ru-RU" sz="2200" b="1" kern="1200" dirty="0" err="1"/>
            <a:t>історичний</a:t>
          </a:r>
          <a:r>
            <a:rPr lang="ru-RU" sz="2200" b="1" kern="1200" dirty="0"/>
            <a:t> </a:t>
          </a:r>
          <a:r>
            <a:rPr lang="ru-RU" sz="2200" b="1" kern="1200" dirty="0" err="1"/>
            <a:t>період</a:t>
          </a:r>
          <a:r>
            <a:rPr lang="ru-RU" sz="2200" b="1" kern="1200" dirty="0"/>
            <a:t> і </a:t>
          </a:r>
          <a:r>
            <a:rPr lang="ru-RU" sz="2200" b="1" kern="1200" dirty="0" err="1"/>
            <a:t>можуть</a:t>
          </a:r>
          <a:r>
            <a:rPr lang="ru-RU" sz="2200" b="1" kern="1200" dirty="0"/>
            <a:t> </a:t>
          </a:r>
          <a:r>
            <a:rPr lang="ru-RU" sz="2200" b="1" kern="1200" dirty="0" err="1"/>
            <a:t>сформоватися</a:t>
          </a:r>
          <a:r>
            <a:rPr lang="ru-RU" sz="2200" b="1" kern="1200" dirty="0"/>
            <a:t> </a:t>
          </a:r>
          <a:r>
            <a:rPr lang="ru-RU" sz="2200" b="1" kern="1200" dirty="0" err="1"/>
            <a:t>стихійно</a:t>
          </a:r>
          <a:r>
            <a:rPr lang="ru-RU" sz="2200" b="1" kern="1200" dirty="0"/>
            <a:t>. </a:t>
          </a:r>
        </a:p>
      </dsp:txBody>
      <dsp:txXfrm>
        <a:off x="1025357" y="1563146"/>
        <a:ext cx="4625149" cy="2222262"/>
      </dsp:txXfrm>
    </dsp:sp>
    <dsp:sp modelId="{DF36DAAB-B043-4808-B4DD-C3F6A7B2BAD6}">
      <dsp:nvSpPr>
        <dsp:cNvPr id="0" name=""/>
        <dsp:cNvSpPr/>
      </dsp:nvSpPr>
      <dsp:spPr>
        <a:xfrm>
          <a:off x="479326" y="1143164"/>
          <a:ext cx="476893" cy="376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3916"/>
              </a:lnTo>
              <a:lnTo>
                <a:pt x="476893" y="3763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FE72B-C536-4D02-949C-EFBF4FB2BBDB}">
      <dsp:nvSpPr>
        <dsp:cNvPr id="0" name=""/>
        <dsp:cNvSpPr/>
      </dsp:nvSpPr>
      <dsp:spPr>
        <a:xfrm>
          <a:off x="956219" y="4205391"/>
          <a:ext cx="4678638" cy="1403378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Є </a:t>
          </a:r>
          <a:r>
            <a:rPr lang="ru-RU" sz="1500" b="1" kern="1200" dirty="0" err="1"/>
            <a:t>складовою</a:t>
          </a:r>
          <a:r>
            <a:rPr lang="ru-RU" sz="1500" b="1" kern="1200" dirty="0"/>
            <a:t> </a:t>
          </a:r>
          <a:r>
            <a:rPr lang="ru-RU" sz="1500" b="1" kern="1200" dirty="0" err="1"/>
            <a:t>частиною</a:t>
          </a:r>
          <a:r>
            <a:rPr lang="ru-RU" sz="1500" b="1" kern="1200" dirty="0"/>
            <a:t> </a:t>
          </a:r>
          <a:r>
            <a:rPr lang="ru-RU" sz="1500" b="1" kern="1200" dirty="0" err="1"/>
            <a:t>етнічної</a:t>
          </a:r>
          <a:r>
            <a:rPr lang="ru-RU" sz="1500" b="1" kern="1200" dirty="0"/>
            <a:t> </a:t>
          </a:r>
          <a:r>
            <a:rPr lang="ru-RU" sz="1500" b="1" kern="1200" dirty="0" err="1"/>
            <a:t>самосвідомості</a:t>
          </a:r>
          <a:r>
            <a:rPr lang="ru-RU" sz="1500" b="1" kern="1200" dirty="0"/>
            <a:t>, в </a:t>
          </a:r>
          <a:r>
            <a:rPr lang="ru-RU" sz="1500" b="1" kern="1200" dirty="0" err="1"/>
            <a:t>структурі</a:t>
          </a:r>
          <a:r>
            <a:rPr lang="ru-RU" sz="1500" b="1" kern="1200" dirty="0"/>
            <a:t> </a:t>
          </a:r>
          <a:r>
            <a:rPr lang="ru-RU" sz="1500" b="1" kern="1200" dirty="0" err="1"/>
            <a:t>якого</a:t>
          </a:r>
          <a:r>
            <a:rPr lang="ru-RU" sz="1500" b="1" kern="1200" dirty="0"/>
            <a:t> </a:t>
          </a:r>
          <a:r>
            <a:rPr lang="ru-RU" sz="1500" b="1" kern="1200" dirty="0" err="1"/>
            <a:t>виділяють</a:t>
          </a:r>
          <a:r>
            <a:rPr lang="ru-RU" sz="1500" b="1" kern="1200" dirty="0"/>
            <a:t> 2 </a:t>
          </a:r>
          <a:r>
            <a:rPr lang="ru-RU" sz="1500" b="1" kern="1200" dirty="0" err="1"/>
            <a:t>компоненти</a:t>
          </a:r>
          <a:r>
            <a:rPr lang="ru-RU" sz="1500" b="1" kern="1200" dirty="0"/>
            <a:t>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• </a:t>
          </a:r>
          <a:r>
            <a:rPr lang="ru-RU" sz="1500" b="1" kern="1200" dirty="0" err="1" smtClean="0"/>
            <a:t>уявлення</a:t>
          </a:r>
          <a:r>
            <a:rPr lang="ru-RU" sz="1500" b="1" kern="1200" dirty="0" smtClean="0"/>
            <a:t> </a:t>
          </a:r>
          <a:r>
            <a:rPr lang="ru-RU" sz="1500" b="1" kern="1200" dirty="0"/>
            <a:t>про </a:t>
          </a:r>
          <a:r>
            <a:rPr lang="ru-RU" sz="1500" b="1" kern="1200" dirty="0" err="1"/>
            <a:t>минуле</a:t>
          </a:r>
          <a:r>
            <a:rPr lang="ru-RU" sz="1500" b="1" kern="1200" dirty="0"/>
            <a:t> і </a:t>
          </a:r>
          <a:r>
            <a:rPr lang="ru-RU" sz="1500" b="1" kern="1200" dirty="0" err="1"/>
            <a:t>сьогодення</a:t>
          </a:r>
          <a:r>
            <a:rPr lang="ru-RU" sz="1500" b="1" kern="1200" dirty="0"/>
            <a:t> </a:t>
          </a:r>
          <a:r>
            <a:rPr lang="ru-RU" sz="1500" b="1" kern="1200" dirty="0" err="1"/>
            <a:t>свого</a:t>
          </a:r>
          <a:r>
            <a:rPr lang="ru-RU" sz="1500" b="1" kern="1200" dirty="0"/>
            <a:t> </a:t>
          </a:r>
          <a:r>
            <a:rPr lang="ru-RU" sz="1500" b="1" kern="1200" dirty="0" smtClean="0"/>
            <a:t>народу, </a:t>
          </a:r>
          <a:r>
            <a:rPr lang="ru-RU" sz="1500" b="1" kern="1200" dirty="0" err="1" smtClean="0"/>
            <a:t>національні</a:t>
          </a:r>
          <a:r>
            <a:rPr lang="ru-RU" sz="1500" b="1" kern="1200" dirty="0" smtClean="0"/>
            <a:t> </a:t>
          </a:r>
          <a:r>
            <a:rPr lang="ru-RU" sz="1500" b="1" kern="1200" dirty="0" err="1"/>
            <a:t>почуття</a:t>
          </a:r>
          <a:endParaRPr lang="ru-RU" sz="1500" b="1" kern="1200" dirty="0"/>
        </a:p>
      </dsp:txBody>
      <dsp:txXfrm>
        <a:off x="997323" y="4246495"/>
        <a:ext cx="4596430" cy="1321170"/>
      </dsp:txXfrm>
    </dsp:sp>
    <dsp:sp modelId="{9E1F5BA5-4224-4C80-A9FE-35EB512D9003}">
      <dsp:nvSpPr>
        <dsp:cNvPr id="0" name=""/>
        <dsp:cNvSpPr/>
      </dsp:nvSpPr>
      <dsp:spPr>
        <a:xfrm>
          <a:off x="5554209" y="130177"/>
          <a:ext cx="4335624" cy="998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err="1"/>
            <a:t>Гетеростереотип</a:t>
          </a:r>
          <a:endParaRPr lang="ru-RU" sz="4500" kern="1200" dirty="0"/>
        </a:p>
      </dsp:txBody>
      <dsp:txXfrm>
        <a:off x="5583446" y="159414"/>
        <a:ext cx="4277150" cy="939748"/>
      </dsp:txXfrm>
    </dsp:sp>
    <dsp:sp modelId="{C0561185-418A-4C2E-91D7-1704CA4B54DD}">
      <dsp:nvSpPr>
        <dsp:cNvPr id="0" name=""/>
        <dsp:cNvSpPr/>
      </dsp:nvSpPr>
      <dsp:spPr>
        <a:xfrm>
          <a:off x="5987771" y="1128400"/>
          <a:ext cx="433562" cy="1609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780"/>
              </a:lnTo>
              <a:lnTo>
                <a:pt x="433562" y="16097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8C828-0D34-4919-99C0-1F7E1594FEF4}">
      <dsp:nvSpPr>
        <dsp:cNvPr id="0" name=""/>
        <dsp:cNvSpPr/>
      </dsp:nvSpPr>
      <dsp:spPr>
        <a:xfrm>
          <a:off x="6421334" y="1479245"/>
          <a:ext cx="4891660" cy="251787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Уявлення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щодо</a:t>
          </a:r>
          <a:r>
            <a:rPr lang="ru-RU" sz="2200" b="1" kern="1200" dirty="0" smtClean="0"/>
            <a:t> </a:t>
          </a:r>
          <a:r>
            <a:rPr lang="ru-RU" sz="2200" b="1" kern="1200" dirty="0" err="1"/>
            <a:t>інших</a:t>
          </a:r>
          <a:r>
            <a:rPr lang="ru-RU" sz="2200" b="1" kern="1200" dirty="0"/>
            <a:t> 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етносів</a:t>
          </a:r>
          <a:r>
            <a:rPr lang="ru-RU" sz="2200" b="1" kern="1200" dirty="0" smtClean="0"/>
            <a:t>, </a:t>
          </a:r>
          <a:r>
            <a:rPr lang="ru-RU" sz="2200" b="1" kern="1200" dirty="0" err="1"/>
            <a:t>які</a:t>
          </a:r>
          <a:r>
            <a:rPr lang="ru-RU" sz="2200" b="1" kern="1200" dirty="0"/>
            <a:t> </a:t>
          </a:r>
          <a:r>
            <a:rPr lang="ru-RU" sz="2200" b="1" kern="1200" dirty="0" err="1"/>
            <a:t>можуть</a:t>
          </a:r>
          <a:r>
            <a:rPr lang="ru-RU" sz="2200" b="1" kern="1200" dirty="0"/>
            <a:t> не </a:t>
          </a:r>
          <a:r>
            <a:rPr lang="ru-RU" sz="2200" b="1" kern="1200" dirty="0" err="1"/>
            <a:t>мати</a:t>
          </a:r>
          <a:r>
            <a:rPr lang="ru-RU" sz="2200" b="1" kern="1200" dirty="0"/>
            <a:t> </a:t>
          </a:r>
          <a:r>
            <a:rPr lang="ru-RU" sz="2200" b="1" kern="1200" dirty="0" err="1"/>
            <a:t>нічого</a:t>
          </a:r>
          <a:r>
            <a:rPr lang="ru-RU" sz="2200" b="1" kern="1200" dirty="0"/>
            <a:t> </a:t>
          </a:r>
          <a:r>
            <a:rPr lang="ru-RU" sz="2200" b="1" kern="1200" dirty="0" err="1"/>
            <a:t>спільного</a:t>
          </a:r>
          <a:r>
            <a:rPr lang="ru-RU" sz="2200" b="1" kern="1200" dirty="0"/>
            <a:t> з </a:t>
          </a:r>
          <a:r>
            <a:rPr lang="ru-RU" sz="2200" b="1" kern="1200" dirty="0" err="1"/>
            <a:t>дійсністю</a:t>
          </a:r>
          <a:r>
            <a:rPr lang="ru-RU" sz="2200" b="1" kern="1200" dirty="0"/>
            <a:t> й </a:t>
          </a:r>
          <a:r>
            <a:rPr lang="ru-RU" sz="2200" b="1" kern="1200" dirty="0" err="1"/>
            <a:t>використовуватися</a:t>
          </a:r>
          <a:r>
            <a:rPr lang="ru-RU" sz="2200" b="1" kern="1200" dirty="0"/>
            <a:t> для </a:t>
          </a:r>
          <a:r>
            <a:rPr lang="ru-RU" sz="2200" b="1" kern="1200" dirty="0" err="1"/>
            <a:t>маніпуляції</a:t>
          </a:r>
          <a:r>
            <a:rPr lang="ru-RU" sz="2200" b="1" kern="1200" dirty="0"/>
            <a:t> </a:t>
          </a:r>
          <a:r>
            <a:rPr lang="ru-RU" sz="2200" b="1" kern="1200" dirty="0" err="1"/>
            <a:t>свідомістю</a:t>
          </a:r>
          <a:r>
            <a:rPr lang="ru-RU" sz="2200" b="1" kern="1200" dirty="0"/>
            <a:t> з метою </a:t>
          </a:r>
          <a:r>
            <a:rPr lang="ru-RU" sz="2200" b="1" kern="1200" dirty="0" err="1"/>
            <a:t>викривлення</a:t>
          </a:r>
          <a:r>
            <a:rPr lang="ru-RU" sz="2200" b="1" kern="1200" dirty="0"/>
            <a:t> </a:t>
          </a:r>
          <a:r>
            <a:rPr lang="ru-RU" sz="2200" b="1" kern="1200" dirty="0" err="1"/>
            <a:t>громадської</a:t>
          </a:r>
          <a:r>
            <a:rPr lang="ru-RU" sz="2200" b="1" kern="1200" dirty="0"/>
            <a:t> думки</a:t>
          </a:r>
        </a:p>
      </dsp:txBody>
      <dsp:txXfrm>
        <a:off x="6495080" y="1552991"/>
        <a:ext cx="4744168" cy="23703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C47F7-03FB-49C6-AB20-6F498B30EC33}">
      <dsp:nvSpPr>
        <dsp:cNvPr id="0" name=""/>
        <dsp:cNvSpPr/>
      </dsp:nvSpPr>
      <dsp:spPr>
        <a:xfrm>
          <a:off x="5563" y="10173"/>
          <a:ext cx="2132558" cy="65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Комунікативн</a:t>
          </a:r>
          <a:r>
            <a:rPr lang="uk-UA" sz="1800" b="1" kern="1200" dirty="0"/>
            <a:t>а</a:t>
          </a:r>
          <a:endParaRPr lang="ru-RU" sz="1800" b="1" kern="1200" dirty="0"/>
        </a:p>
      </dsp:txBody>
      <dsp:txXfrm>
        <a:off x="5563" y="10173"/>
        <a:ext cx="2132558" cy="654340"/>
      </dsp:txXfrm>
    </dsp:sp>
    <dsp:sp modelId="{3D069319-59C6-459A-85E1-80E7DDB13417}">
      <dsp:nvSpPr>
        <dsp:cNvPr id="0" name=""/>
        <dsp:cNvSpPr/>
      </dsp:nvSpPr>
      <dsp:spPr>
        <a:xfrm>
          <a:off x="5563" y="664514"/>
          <a:ext cx="2132558" cy="5106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здійснення</a:t>
          </a:r>
          <a:r>
            <a:rPr lang="ru-RU" sz="1800" kern="1200" dirty="0"/>
            <a:t> </a:t>
          </a:r>
          <a:r>
            <a:rPr lang="ru-RU" sz="1800" kern="1200" dirty="0" err="1"/>
            <a:t>культурних</a:t>
          </a:r>
          <a:r>
            <a:rPr lang="ru-RU" sz="1800" kern="1200" dirty="0"/>
            <a:t> </a:t>
          </a:r>
          <a:r>
            <a:rPr lang="ru-RU" sz="1800" kern="1200" dirty="0" err="1"/>
            <a:t>контактів</a:t>
          </a:r>
          <a:r>
            <a:rPr lang="ru-RU" sz="1800" kern="1200" dirty="0"/>
            <a:t> </a:t>
          </a:r>
          <a:r>
            <a:rPr lang="ru-RU" sz="1800" kern="1200" dirty="0" err="1"/>
            <a:t>між</a:t>
          </a:r>
          <a:r>
            <a:rPr lang="ru-RU" sz="1800" kern="1200" dirty="0"/>
            <a:t> </a:t>
          </a:r>
          <a:r>
            <a:rPr lang="ru-RU" sz="1800" kern="1200" dirty="0" err="1"/>
            <a:t>представниками</a:t>
          </a:r>
          <a:r>
            <a:rPr lang="ru-RU" sz="1800" kern="1200" dirty="0"/>
            <a:t> </a:t>
          </a:r>
          <a:r>
            <a:rPr lang="ru-RU" sz="1800" kern="1200" dirty="0" err="1"/>
            <a:t>різних</a:t>
          </a:r>
          <a:r>
            <a:rPr lang="ru-RU" sz="1800" kern="1200" dirty="0"/>
            <a:t> </a:t>
          </a:r>
          <a:r>
            <a:rPr lang="ru-RU" sz="1800" kern="1200" dirty="0" err="1"/>
            <a:t>етнічних</a:t>
          </a:r>
          <a:r>
            <a:rPr lang="ru-RU" sz="1800" kern="1200" dirty="0"/>
            <a:t> </a:t>
          </a:r>
          <a:r>
            <a:rPr lang="ru-RU" sz="1800" kern="1200" dirty="0" err="1"/>
            <a:t>спільнот</a:t>
          </a:r>
          <a:r>
            <a:rPr lang="ru-RU" sz="1800" kern="1200" dirty="0"/>
            <a:t> на </a:t>
          </a:r>
          <a:r>
            <a:rPr lang="ru-RU" sz="1800" kern="1200" dirty="0" err="1"/>
            <a:t>умовах</a:t>
          </a:r>
          <a:r>
            <a:rPr lang="ru-RU" sz="1800" kern="1200" dirty="0"/>
            <a:t> уже </a:t>
          </a:r>
          <a:r>
            <a:rPr lang="ru-RU" sz="1800" kern="1200" dirty="0" err="1"/>
            <a:t>усталених</a:t>
          </a:r>
          <a:r>
            <a:rPr lang="ru-RU" sz="1800" kern="1200" dirty="0"/>
            <a:t> </a:t>
          </a:r>
          <a:r>
            <a:rPr lang="ru-RU" sz="1800" kern="1200" dirty="0" err="1"/>
            <a:t>уявлень</a:t>
          </a:r>
          <a:r>
            <a:rPr lang="ru-RU" sz="1800" kern="1200" dirty="0"/>
            <a:t> один про одного</a:t>
          </a:r>
        </a:p>
      </dsp:txBody>
      <dsp:txXfrm>
        <a:off x="5563" y="664514"/>
        <a:ext cx="2132558" cy="5106986"/>
      </dsp:txXfrm>
    </dsp:sp>
    <dsp:sp modelId="{9AD3B5E5-6BCC-4C0F-9CC6-721EACC990C6}">
      <dsp:nvSpPr>
        <dsp:cNvPr id="0" name=""/>
        <dsp:cNvSpPr/>
      </dsp:nvSpPr>
      <dsp:spPr>
        <a:xfrm>
          <a:off x="2436679" y="10173"/>
          <a:ext cx="2132558" cy="65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П</a:t>
          </a:r>
          <a:r>
            <a:rPr lang="ru-RU" sz="1800" b="1" kern="1200" dirty="0" err="1"/>
            <a:t>ізнавальна</a:t>
          </a:r>
          <a:endParaRPr lang="ru-RU" sz="1800" b="1" kern="1200" dirty="0"/>
        </a:p>
      </dsp:txBody>
      <dsp:txXfrm>
        <a:off x="2436679" y="10173"/>
        <a:ext cx="2132558" cy="654340"/>
      </dsp:txXfrm>
    </dsp:sp>
    <dsp:sp modelId="{B71C09DE-0ED9-4363-A5B4-2E8DA82F23C4}">
      <dsp:nvSpPr>
        <dsp:cNvPr id="0" name=""/>
        <dsp:cNvSpPr/>
      </dsp:nvSpPr>
      <dsp:spPr>
        <a:xfrm>
          <a:off x="2436679" y="664514"/>
          <a:ext cx="2132558" cy="5106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вкорінюються</a:t>
          </a:r>
          <a:r>
            <a:rPr lang="ru-RU" sz="1800" kern="1200" dirty="0"/>
            <a:t> в </a:t>
          </a:r>
          <a:r>
            <a:rPr lang="ru-RU" sz="1800" kern="1200" dirty="0" err="1"/>
            <a:t>повсякденне</a:t>
          </a:r>
          <a:r>
            <a:rPr lang="ru-RU" sz="1800" kern="1200" dirty="0"/>
            <a:t> </a:t>
          </a:r>
          <a:r>
            <a:rPr lang="ru-RU" sz="1800" kern="1200" dirty="0" err="1"/>
            <a:t>знання</a:t>
          </a:r>
          <a:r>
            <a:rPr lang="ru-RU" sz="1800" kern="1200" dirty="0"/>
            <a:t> людей, де </a:t>
          </a:r>
          <a:r>
            <a:rPr lang="ru-RU" sz="1800" kern="1200" dirty="0" err="1"/>
            <a:t>можуть</a:t>
          </a:r>
          <a:r>
            <a:rPr lang="ru-RU" sz="1800" kern="1200" dirty="0"/>
            <a:t> </a:t>
          </a:r>
          <a:r>
            <a:rPr lang="ru-RU" sz="1800" kern="1200" dirty="0" err="1"/>
            <a:t>функціонувати</a:t>
          </a:r>
          <a:r>
            <a:rPr lang="ru-RU" sz="1800" kern="1200" dirty="0"/>
            <a:t> як </a:t>
          </a:r>
          <a:r>
            <a:rPr lang="ru-RU" sz="1800" kern="1200" dirty="0" err="1"/>
            <a:t>основне</a:t>
          </a:r>
          <a:r>
            <a:rPr lang="ru-RU" sz="1800" kern="1200" dirty="0"/>
            <a:t> </a:t>
          </a:r>
          <a:r>
            <a:rPr lang="ru-RU" sz="1800" kern="1200" dirty="0" err="1"/>
            <a:t>або</a:t>
          </a:r>
          <a:r>
            <a:rPr lang="ru-RU" sz="1800" kern="1200" dirty="0"/>
            <a:t> </a:t>
          </a:r>
          <a:r>
            <a:rPr lang="ru-RU" sz="1800" kern="1200" dirty="0" err="1"/>
            <a:t>другорядне</a:t>
          </a:r>
          <a:r>
            <a:rPr lang="ru-RU" sz="1800" kern="1200" dirty="0"/>
            <a:t> </a:t>
          </a:r>
          <a:r>
            <a:rPr lang="ru-RU" sz="1800" kern="1200" dirty="0" err="1"/>
            <a:t>знання</a:t>
          </a:r>
          <a:r>
            <a:rPr lang="ru-RU" sz="1800" kern="1200" dirty="0"/>
            <a:t> про </a:t>
          </a:r>
          <a:r>
            <a:rPr lang="ru-RU" sz="1800" kern="1200" dirty="0" err="1"/>
            <a:t>певну</a:t>
          </a:r>
          <a:r>
            <a:rPr lang="ru-RU" sz="1800" kern="1200" dirty="0"/>
            <a:t> </a:t>
          </a:r>
          <a:r>
            <a:rPr lang="ru-RU" sz="1800" kern="1200" dirty="0" err="1"/>
            <a:t>категорію</a:t>
          </a:r>
          <a:r>
            <a:rPr lang="ru-RU" sz="1800" kern="1200" dirty="0"/>
            <a:t> </a:t>
          </a:r>
          <a:r>
            <a:rPr lang="ru-RU" sz="1800" kern="1200" dirty="0" err="1" smtClean="0"/>
            <a:t>населення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2436679" y="664514"/>
        <a:ext cx="2132558" cy="5106986"/>
      </dsp:txXfrm>
    </dsp:sp>
    <dsp:sp modelId="{53E4F2A8-F8D9-438C-858C-4F2EB362B95C}">
      <dsp:nvSpPr>
        <dsp:cNvPr id="0" name=""/>
        <dsp:cNvSpPr/>
      </dsp:nvSpPr>
      <dsp:spPr>
        <a:xfrm>
          <a:off x="4867795" y="10173"/>
          <a:ext cx="2132558" cy="65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Ф</a:t>
          </a:r>
          <a:r>
            <a:rPr lang="ru-RU" sz="1800" b="1" kern="1200" dirty="0" err="1"/>
            <a:t>ункція</a:t>
          </a:r>
          <a:r>
            <a:rPr lang="ru-RU" sz="1800" b="1" kern="1200" dirty="0"/>
            <a:t> ретранслятора </a:t>
          </a:r>
        </a:p>
      </dsp:txBody>
      <dsp:txXfrm>
        <a:off x="4867795" y="10173"/>
        <a:ext cx="2132558" cy="654340"/>
      </dsp:txXfrm>
    </dsp:sp>
    <dsp:sp modelId="{741C70A8-87C9-4F2B-9395-677BE30605BF}">
      <dsp:nvSpPr>
        <dsp:cNvPr id="0" name=""/>
        <dsp:cNvSpPr/>
      </dsp:nvSpPr>
      <dsp:spPr>
        <a:xfrm>
          <a:off x="4867795" y="664514"/>
          <a:ext cx="2132558" cy="5106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/>
            <a:t>Ф</a:t>
          </a:r>
          <a:r>
            <a:rPr lang="ru-RU" sz="1800" kern="1200" dirty="0" err="1"/>
            <a:t>ункція</a:t>
          </a:r>
          <a:r>
            <a:rPr lang="ru-RU" sz="1800" kern="1200" dirty="0"/>
            <a:t> ретранслятора</a:t>
          </a:r>
          <a:r>
            <a:rPr lang="uk-UA" sz="1800" kern="1200" dirty="0"/>
            <a:t> -</a:t>
          </a:r>
          <a:r>
            <a:rPr lang="ru-RU" sz="1800" kern="1200" dirty="0"/>
            <a:t> передач</a:t>
          </a:r>
          <a:r>
            <a:rPr lang="uk-UA" sz="1800" kern="1200" dirty="0"/>
            <a:t>а</a:t>
          </a:r>
          <a:r>
            <a:rPr lang="ru-RU" sz="1800" kern="1200" dirty="0"/>
            <a:t> </a:t>
          </a:r>
          <a:r>
            <a:rPr lang="ru-RU" sz="1800" kern="1200" dirty="0" err="1"/>
            <a:t>досвіду</a:t>
          </a:r>
          <a:r>
            <a:rPr lang="ru-RU" sz="1800" kern="1200" dirty="0"/>
            <a:t> </a:t>
          </a:r>
          <a:r>
            <a:rPr lang="ru-RU" sz="1800" kern="1200" dirty="0" err="1"/>
            <a:t>наступним</a:t>
          </a:r>
          <a:r>
            <a:rPr lang="ru-RU" sz="1800" kern="1200" dirty="0"/>
            <a:t> </a:t>
          </a:r>
          <a:r>
            <a:rPr lang="ru-RU" sz="1800" kern="1200" dirty="0" err="1"/>
            <a:t>поколінням</a:t>
          </a:r>
          <a:r>
            <a:rPr lang="ru-RU" sz="1800" kern="1200" dirty="0"/>
            <a:t> </a:t>
          </a:r>
          <a:r>
            <a:rPr lang="ru-RU" sz="1800" kern="1200" dirty="0" err="1"/>
            <a:t>із</a:t>
          </a:r>
          <a:r>
            <a:rPr lang="ru-RU" sz="1800" kern="1200" dirty="0"/>
            <a:t> метою </a:t>
          </a:r>
          <a:r>
            <a:rPr lang="ru-RU" sz="1800" kern="1200" dirty="0" err="1"/>
            <a:t>забезпечення</a:t>
          </a:r>
          <a:r>
            <a:rPr lang="ru-RU" sz="1800" kern="1200" dirty="0"/>
            <a:t> </a:t>
          </a:r>
          <a:r>
            <a:rPr lang="ru-RU" sz="1800" kern="1200" dirty="0" err="1"/>
            <a:t>їх</a:t>
          </a:r>
          <a:r>
            <a:rPr lang="ru-RU" sz="1800" kern="1200" dirty="0"/>
            <a:t> </a:t>
          </a:r>
          <a:r>
            <a:rPr lang="ru-RU" sz="1800" kern="1200" dirty="0" err="1"/>
            <a:t>усталеними</a:t>
          </a:r>
          <a:r>
            <a:rPr lang="ru-RU" sz="1800" kern="1200" dirty="0"/>
            <a:t> </a:t>
          </a:r>
          <a:r>
            <a:rPr lang="ru-RU" sz="1800" kern="1200" dirty="0" err="1"/>
            <a:t>уявленнями</a:t>
          </a:r>
          <a:r>
            <a:rPr lang="ru-RU" sz="1800" kern="1200" dirty="0"/>
            <a:t> про </a:t>
          </a:r>
          <a:r>
            <a:rPr lang="ru-RU" sz="1800" kern="1200" dirty="0" err="1"/>
            <a:t>певні</a:t>
          </a:r>
          <a:r>
            <a:rPr lang="ru-RU" sz="1800" kern="1200" dirty="0"/>
            <a:t> </a:t>
          </a:r>
          <a:r>
            <a:rPr lang="ru-RU" sz="1800" kern="1200" dirty="0" err="1"/>
            <a:t>групи</a:t>
          </a:r>
          <a:r>
            <a:rPr lang="ru-RU" sz="1800" kern="1200" dirty="0"/>
            <a:t> </a:t>
          </a:r>
          <a:r>
            <a:rPr lang="ru-RU" sz="1800" kern="1200" dirty="0" smtClean="0"/>
            <a:t>людей.</a:t>
          </a:r>
          <a:endParaRPr lang="ru-RU" sz="1800" kern="1200" dirty="0"/>
        </a:p>
      </dsp:txBody>
      <dsp:txXfrm>
        <a:off x="4867795" y="664514"/>
        <a:ext cx="2132558" cy="5106986"/>
      </dsp:txXfrm>
    </dsp:sp>
    <dsp:sp modelId="{F3AFD93B-BB81-4CB6-B48A-50F6D8A23808}">
      <dsp:nvSpPr>
        <dsp:cNvPr id="0" name=""/>
        <dsp:cNvSpPr/>
      </dsp:nvSpPr>
      <dsp:spPr>
        <a:xfrm>
          <a:off x="7298911" y="10173"/>
          <a:ext cx="2132558" cy="65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Захисна</a:t>
          </a:r>
          <a:endParaRPr lang="en-US" sz="1800" b="1" kern="1200" dirty="0"/>
        </a:p>
      </dsp:txBody>
      <dsp:txXfrm>
        <a:off x="7298911" y="10173"/>
        <a:ext cx="2132558" cy="654340"/>
      </dsp:txXfrm>
    </dsp:sp>
    <dsp:sp modelId="{671B10A2-687A-4D51-87B0-2663F6A64315}">
      <dsp:nvSpPr>
        <dsp:cNvPr id="0" name=""/>
        <dsp:cNvSpPr/>
      </dsp:nvSpPr>
      <dsp:spPr>
        <a:xfrm>
          <a:off x="7298911" y="664514"/>
          <a:ext cx="2132558" cy="5106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прагнення</a:t>
          </a:r>
          <a:r>
            <a:rPr lang="ru-RU" sz="1800" kern="1200" dirty="0"/>
            <a:t> </a:t>
          </a:r>
          <a:r>
            <a:rPr lang="ru-RU" sz="1800" kern="1200" dirty="0" err="1"/>
            <a:t>відобразити</a:t>
          </a:r>
          <a:r>
            <a:rPr lang="ru-RU" sz="1800" kern="1200" dirty="0"/>
            <a:t> </a:t>
          </a:r>
          <a:r>
            <a:rPr lang="ru-RU" sz="1800" kern="1200" dirty="0" err="1"/>
            <a:t>набутий</a:t>
          </a:r>
          <a:r>
            <a:rPr lang="ru-RU" sz="1800" kern="1200" dirty="0"/>
            <a:t> </a:t>
          </a:r>
          <a:r>
            <a:rPr lang="ru-RU" sz="1800" kern="1200" dirty="0" err="1"/>
            <a:t>досвід</a:t>
          </a:r>
          <a:r>
            <a:rPr lang="ru-RU" sz="1800" kern="1200" dirty="0"/>
            <a:t> у </a:t>
          </a:r>
          <a:r>
            <a:rPr lang="ru-RU" sz="1800" kern="1200" dirty="0" err="1"/>
            <a:t>процесі</a:t>
          </a:r>
          <a:r>
            <a:rPr lang="ru-RU" sz="1800" kern="1200" dirty="0"/>
            <a:t> </a:t>
          </a:r>
          <a:r>
            <a:rPr lang="ru-RU" sz="1800" kern="1200" dirty="0" err="1"/>
            <a:t>соціалізації</a:t>
          </a:r>
          <a:r>
            <a:rPr lang="ru-RU" sz="1800" kern="1200" dirty="0"/>
            <a:t> </a:t>
          </a:r>
          <a:r>
            <a:rPr lang="ru-RU" sz="1800" kern="1200" dirty="0" err="1"/>
            <a:t>індивіда</a:t>
          </a:r>
          <a:r>
            <a:rPr lang="ru-RU" sz="1800" kern="1200" dirty="0"/>
            <a:t> за </a:t>
          </a:r>
          <a:r>
            <a:rPr lang="ru-RU" sz="1800" kern="1200" dirty="0" err="1"/>
            <a:t>допомогою</a:t>
          </a:r>
          <a:r>
            <a:rPr lang="ru-RU" sz="1800" kern="1200" dirty="0"/>
            <a:t> </a:t>
          </a:r>
          <a:r>
            <a:rPr lang="ru-RU" sz="1800" kern="1200" dirty="0" err="1"/>
            <a:t>фіксації</a:t>
          </a:r>
          <a:r>
            <a:rPr lang="ru-RU" sz="1800" kern="1200" dirty="0"/>
            <a:t> </a:t>
          </a:r>
          <a:r>
            <a:rPr lang="ru-RU" sz="1800" kern="1200" dirty="0" err="1"/>
            <a:t>елементів</a:t>
          </a:r>
          <a:r>
            <a:rPr lang="ru-RU" sz="1800" kern="1200" dirty="0"/>
            <a:t> </a:t>
          </a:r>
          <a:r>
            <a:rPr lang="ru-RU" sz="1800" kern="1200" dirty="0" err="1"/>
            <a:t>етнічної</a:t>
          </a:r>
          <a:r>
            <a:rPr lang="ru-RU" sz="1800" kern="1200" dirty="0"/>
            <a:t> </a:t>
          </a:r>
          <a:r>
            <a:rPr lang="ru-RU" sz="1800" kern="1200" dirty="0" err="1"/>
            <a:t>культури</a:t>
          </a:r>
          <a:endParaRPr lang="ru-RU" sz="1800" kern="1200" dirty="0"/>
        </a:p>
      </dsp:txBody>
      <dsp:txXfrm>
        <a:off x="7298911" y="664514"/>
        <a:ext cx="2132558" cy="5106986"/>
      </dsp:txXfrm>
    </dsp:sp>
    <dsp:sp modelId="{3F06AEA4-AF23-4A80-ACF7-4514D1B8FC88}">
      <dsp:nvSpPr>
        <dsp:cNvPr id="0" name=""/>
        <dsp:cNvSpPr/>
      </dsp:nvSpPr>
      <dsp:spPr>
        <a:xfrm>
          <a:off x="9730027" y="10173"/>
          <a:ext cx="2132558" cy="65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Евристична</a:t>
          </a:r>
          <a:endParaRPr lang="en-US" sz="1800" b="1" kern="1200" dirty="0"/>
        </a:p>
      </dsp:txBody>
      <dsp:txXfrm>
        <a:off x="9730027" y="10173"/>
        <a:ext cx="2132558" cy="654340"/>
      </dsp:txXfrm>
    </dsp:sp>
    <dsp:sp modelId="{2DE173B2-3F66-4F21-A7EA-78E12E29B13D}">
      <dsp:nvSpPr>
        <dsp:cNvPr id="0" name=""/>
        <dsp:cNvSpPr/>
      </dsp:nvSpPr>
      <dsp:spPr>
        <a:xfrm>
          <a:off x="9730027" y="664514"/>
          <a:ext cx="2132558" cy="5106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kern="1200" dirty="0"/>
            <a:t>через вивчення етнічних стереотипів можна пояснювати та прогнозувати сучасні комунікативні процеси між представниками різних етнічних культур на основі досвіду, що вже склався в минулому й сьогодні перетворився в стереотипні уявлення</a:t>
          </a:r>
          <a:endParaRPr lang="ru-RU" sz="1800" b="0" kern="1200" dirty="0"/>
        </a:p>
      </dsp:txBody>
      <dsp:txXfrm>
        <a:off x="9730027" y="664514"/>
        <a:ext cx="2132558" cy="51069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89205-02BA-4BDE-8532-973837172379}">
      <dsp:nvSpPr>
        <dsp:cNvPr id="0" name=""/>
        <dsp:cNvSpPr/>
      </dsp:nvSpPr>
      <dsp:spPr>
        <a:xfrm>
          <a:off x="35" y="102372"/>
          <a:ext cx="338572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/>
            <a:t>Боротьба</a:t>
          </a:r>
          <a:endParaRPr lang="ru-RU" sz="2100" kern="1200" dirty="0"/>
        </a:p>
      </dsp:txBody>
      <dsp:txXfrm>
        <a:off x="35" y="102372"/>
        <a:ext cx="3385729" cy="604800"/>
      </dsp:txXfrm>
    </dsp:sp>
    <dsp:sp modelId="{D41FF8B4-5D4A-4FC1-990C-3C40CFD8DACB}">
      <dsp:nvSpPr>
        <dsp:cNvPr id="0" name=""/>
        <dsp:cNvSpPr/>
      </dsp:nvSpPr>
      <dsp:spPr>
        <a:xfrm>
          <a:off x="35" y="707172"/>
          <a:ext cx="3385729" cy="415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err="1"/>
            <a:t>це</a:t>
          </a:r>
          <a:r>
            <a:rPr lang="ru-RU" sz="2100" kern="1200" dirty="0"/>
            <a:t> форма </a:t>
          </a:r>
          <a:r>
            <a:rPr lang="ru-RU" sz="2100" kern="1200" dirty="0" err="1"/>
            <a:t>конфлікту</a:t>
          </a:r>
          <a:r>
            <a:rPr lang="ru-RU" sz="2100" kern="1200" dirty="0"/>
            <a:t>, в </a:t>
          </a:r>
          <a:r>
            <a:rPr lang="ru-RU" sz="2100" kern="1200" dirty="0" err="1"/>
            <a:t>якій</a:t>
          </a:r>
          <a:r>
            <a:rPr lang="ru-RU" sz="2100" kern="1200" dirty="0"/>
            <a:t> супротивники </a:t>
          </a:r>
          <a:r>
            <a:rPr lang="ru-RU" sz="2100" kern="1200" dirty="0" err="1"/>
            <a:t>прагнуть</a:t>
          </a:r>
          <a:r>
            <a:rPr lang="ru-RU" sz="2100" kern="1200" dirty="0"/>
            <a:t> </a:t>
          </a:r>
          <a:r>
            <a:rPr lang="ru-RU" sz="2100" kern="1200" dirty="0" err="1"/>
            <a:t>продемонструвати</a:t>
          </a:r>
          <a:r>
            <a:rPr lang="ru-RU" sz="2100" kern="1200" dirty="0"/>
            <a:t> свою </a:t>
          </a:r>
          <a:r>
            <a:rPr lang="ru-RU" sz="2100" kern="1200" dirty="0" err="1"/>
            <a:t>перевагу</a:t>
          </a:r>
          <a:r>
            <a:rPr lang="ru-RU" sz="2100" kern="1200" dirty="0"/>
            <a:t>, </a:t>
          </a:r>
          <a:r>
            <a:rPr lang="ru-RU" sz="2100" kern="1200" dirty="0" err="1"/>
            <a:t>примушуючи</a:t>
          </a:r>
          <a:r>
            <a:rPr lang="ru-RU" sz="2100" kern="1200" dirty="0"/>
            <a:t> противника </a:t>
          </a:r>
          <a:r>
            <a:rPr lang="ru-RU" sz="2100" kern="1200" dirty="0" err="1"/>
            <a:t>її</a:t>
          </a:r>
          <a:r>
            <a:rPr lang="ru-RU" sz="2100" kern="1200" dirty="0"/>
            <a:t> </a:t>
          </a:r>
          <a:r>
            <a:rPr lang="ru-RU" sz="2100" kern="1200" dirty="0" err="1"/>
            <a:t>визнати</a:t>
          </a:r>
          <a:r>
            <a:rPr lang="ru-RU" sz="2100" kern="1200" dirty="0"/>
            <a:t>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Мет</a:t>
          </a:r>
          <a:r>
            <a:rPr lang="uk-UA" sz="2100" kern="1200" dirty="0"/>
            <a:t>а</a:t>
          </a:r>
          <a:r>
            <a:rPr lang="ru-RU" sz="2100" kern="1200" dirty="0"/>
            <a:t> </a:t>
          </a:r>
          <a:r>
            <a:rPr lang="ru-RU" sz="2100" kern="1200" dirty="0" err="1"/>
            <a:t>боротьби</a:t>
          </a:r>
          <a:r>
            <a:rPr lang="ru-RU" sz="2100" kern="1200" dirty="0"/>
            <a:t> </a:t>
          </a:r>
          <a:r>
            <a:rPr lang="uk-UA" sz="2100" kern="1200" dirty="0"/>
            <a:t>-</a:t>
          </a:r>
          <a:r>
            <a:rPr lang="ru-RU" sz="2100" kern="1200" dirty="0"/>
            <a:t> примус супротивника до </a:t>
          </a:r>
          <a:r>
            <a:rPr lang="ru-RU" sz="2100" kern="1200" dirty="0" err="1"/>
            <a:t>капітуляції</a:t>
          </a:r>
          <a:r>
            <a:rPr lang="ru-RU" sz="2100" kern="1200" dirty="0"/>
            <a:t> шляхом </a:t>
          </a:r>
          <a:r>
            <a:rPr lang="ru-RU" sz="2100" kern="1200" dirty="0" err="1"/>
            <a:t>визнання</a:t>
          </a:r>
          <a:r>
            <a:rPr lang="ru-RU" sz="2100" kern="1200" dirty="0"/>
            <a:t> </a:t>
          </a:r>
          <a:r>
            <a:rPr lang="ru-RU" sz="2100" kern="1200" dirty="0" err="1"/>
            <a:t>переваг</a:t>
          </a:r>
          <a:r>
            <a:rPr lang="ru-RU" sz="2100" kern="1200" dirty="0"/>
            <a:t> і </a:t>
          </a:r>
          <a:r>
            <a:rPr lang="ru-RU" sz="2100" kern="1200" dirty="0" err="1"/>
            <a:t>прийняття</a:t>
          </a:r>
          <a:r>
            <a:rPr lang="ru-RU" sz="2100" kern="1200" dirty="0"/>
            <a:t> умов, </a:t>
          </a:r>
          <a:r>
            <a:rPr lang="ru-RU" sz="2100" kern="1200" dirty="0" err="1"/>
            <a:t>які</a:t>
          </a:r>
          <a:r>
            <a:rPr lang="ru-RU" sz="2100" kern="1200" dirty="0"/>
            <a:t> </a:t>
          </a:r>
          <a:r>
            <a:rPr lang="ru-RU" sz="2100" kern="1200" dirty="0" err="1"/>
            <a:t>зумовлено</a:t>
          </a:r>
          <a:r>
            <a:rPr lang="ru-RU" sz="2100" kern="1200" dirty="0"/>
            <a:t> </a:t>
          </a:r>
          <a:r>
            <a:rPr lang="ru-RU" sz="2100" kern="1200" dirty="0" err="1"/>
            <a:t>цим</a:t>
          </a:r>
          <a:r>
            <a:rPr lang="ru-RU" sz="2100" kern="1200" dirty="0"/>
            <a:t> </a:t>
          </a:r>
          <a:r>
            <a:rPr lang="ru-RU" sz="2100" kern="1200" dirty="0" err="1"/>
            <a:t>визнанням</a:t>
          </a:r>
          <a:r>
            <a:rPr lang="ru-RU" sz="2100" kern="1200" dirty="0"/>
            <a:t> </a:t>
          </a:r>
          <a:r>
            <a:rPr lang="ru-RU" sz="2100" kern="1200" dirty="0" err="1"/>
            <a:t>переваг</a:t>
          </a:r>
          <a:endParaRPr lang="ru-RU" sz="2100" kern="1200" dirty="0"/>
        </a:p>
      </dsp:txBody>
      <dsp:txXfrm>
        <a:off x="35" y="707172"/>
        <a:ext cx="3385729" cy="4150440"/>
      </dsp:txXfrm>
    </dsp:sp>
    <dsp:sp modelId="{A7BFF198-48F4-40A8-91A1-7E933B88CBD7}">
      <dsp:nvSpPr>
        <dsp:cNvPr id="0" name=""/>
        <dsp:cNvSpPr/>
      </dsp:nvSpPr>
      <dsp:spPr>
        <a:xfrm>
          <a:off x="3859767" y="102372"/>
          <a:ext cx="338572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/>
            <a:t>Війна</a:t>
          </a:r>
          <a:endParaRPr lang="ru-RU" sz="2100" kern="1200" dirty="0"/>
        </a:p>
      </dsp:txBody>
      <dsp:txXfrm>
        <a:off x="3859767" y="102372"/>
        <a:ext cx="3385729" cy="604800"/>
      </dsp:txXfrm>
    </dsp:sp>
    <dsp:sp modelId="{104FF380-7D40-44C9-9C3A-0F8DF2A81485}">
      <dsp:nvSpPr>
        <dsp:cNvPr id="0" name=""/>
        <dsp:cNvSpPr/>
      </dsp:nvSpPr>
      <dsp:spPr>
        <a:xfrm>
          <a:off x="3859767" y="707172"/>
          <a:ext cx="3385729" cy="415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err="1"/>
            <a:t>це</a:t>
          </a:r>
          <a:r>
            <a:rPr lang="ru-RU" sz="2100" kern="1200" dirty="0"/>
            <a:t> </a:t>
          </a:r>
          <a:r>
            <a:rPr lang="ru-RU" sz="2100" kern="1200" dirty="0" err="1"/>
            <a:t>збройна</a:t>
          </a:r>
          <a:r>
            <a:rPr lang="ru-RU" sz="2100" kern="1200" dirty="0"/>
            <a:t> </a:t>
          </a:r>
          <a:r>
            <a:rPr lang="ru-RU" sz="2100" kern="1200" dirty="0" err="1"/>
            <a:t>боротьба</a:t>
          </a:r>
          <a:r>
            <a:rPr lang="ru-RU" sz="2100" kern="1200" dirty="0"/>
            <a:t> за </a:t>
          </a:r>
          <a:r>
            <a:rPr lang="ru-RU" sz="2100" kern="1200" dirty="0" err="1"/>
            <a:t>реалізацію</a:t>
          </a:r>
          <a:r>
            <a:rPr lang="ru-RU" sz="2100" kern="1200" dirty="0"/>
            <a:t> </a:t>
          </a:r>
          <a:r>
            <a:rPr lang="ru-RU" sz="2100" kern="1200" dirty="0" err="1"/>
            <a:t>політичних</a:t>
          </a:r>
          <a:r>
            <a:rPr lang="ru-RU" sz="2100" kern="1200" dirty="0"/>
            <a:t> </a:t>
          </a:r>
          <a:r>
            <a:rPr lang="ru-RU" sz="2100" kern="1200" dirty="0" err="1"/>
            <a:t>цілей</a:t>
          </a:r>
          <a:r>
            <a:rPr lang="ru-RU" sz="2100" kern="1200" dirty="0"/>
            <a:t> </a:t>
          </a:r>
          <a:r>
            <a:rPr lang="ru-RU" sz="2100" kern="1200" dirty="0" err="1"/>
            <a:t>етнічної</a:t>
          </a:r>
          <a:r>
            <a:rPr lang="ru-RU" sz="2100" kern="1200" dirty="0"/>
            <a:t> </a:t>
          </a:r>
          <a:r>
            <a:rPr lang="ru-RU" sz="2100" kern="1200" dirty="0" err="1"/>
            <a:t>групи</a:t>
          </a:r>
          <a:r>
            <a:rPr lang="ru-RU" sz="2100" kern="1200" dirty="0"/>
            <a:t>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Тому </a:t>
          </a:r>
          <a:r>
            <a:rPr lang="ru-RU" sz="2100" kern="1200" dirty="0" err="1"/>
            <a:t>боротьба</a:t>
          </a:r>
          <a:r>
            <a:rPr lang="ru-RU" sz="2100" kern="1200" dirty="0"/>
            <a:t> </a:t>
          </a:r>
          <a:r>
            <a:rPr lang="ru-RU" sz="2100" kern="1200" dirty="0" err="1"/>
            <a:t>існувала</a:t>
          </a:r>
          <a:r>
            <a:rPr lang="ru-RU" sz="2100" kern="1200" dirty="0"/>
            <a:t> в </a:t>
          </a:r>
          <a:r>
            <a:rPr lang="ru-RU" sz="2100" kern="1200" dirty="0" err="1"/>
            <a:t>усіх</a:t>
          </a:r>
          <a:r>
            <a:rPr lang="ru-RU" sz="2100" kern="1200" dirty="0"/>
            <a:t> </a:t>
          </a:r>
          <a:r>
            <a:rPr lang="ru-RU" sz="2100" kern="1200" dirty="0" err="1"/>
            <a:t>історичних</a:t>
          </a:r>
          <a:r>
            <a:rPr lang="ru-RU" sz="2100" kern="1200" dirty="0"/>
            <a:t> </a:t>
          </a:r>
          <a:r>
            <a:rPr lang="ru-RU" sz="2100" kern="1200" dirty="0" err="1"/>
            <a:t>періодах</a:t>
          </a:r>
          <a:r>
            <a:rPr lang="ru-RU" sz="2100" kern="1200" dirty="0"/>
            <a:t> і </a:t>
          </a:r>
          <a:r>
            <a:rPr lang="ru-RU" sz="2100" kern="1200" dirty="0" err="1"/>
            <a:t>суспільствах</a:t>
          </a:r>
          <a:r>
            <a:rPr lang="ru-RU" sz="2100" kern="1200" dirty="0"/>
            <a:t>, </a:t>
          </a:r>
          <a:r>
            <a:rPr lang="ru-RU" sz="2100" kern="1200" dirty="0" err="1"/>
            <a:t>тоді</a:t>
          </a:r>
          <a:r>
            <a:rPr lang="ru-RU" sz="2100" kern="1200" dirty="0"/>
            <a:t> як </a:t>
          </a:r>
          <a:r>
            <a:rPr lang="ru-RU" sz="2100" kern="1200" dirty="0" err="1"/>
            <a:t>війна</a:t>
          </a:r>
          <a:r>
            <a:rPr lang="ru-RU" sz="2100" kern="1200" dirty="0"/>
            <a:t> </a:t>
          </a:r>
          <a:r>
            <a:rPr lang="ru-RU" sz="2100" kern="1200" dirty="0" err="1"/>
            <a:t>з'являється</a:t>
          </a:r>
          <a:r>
            <a:rPr lang="ru-RU" sz="2100" kern="1200" dirty="0"/>
            <a:t> </a:t>
          </a:r>
          <a:r>
            <a:rPr lang="ru-RU" sz="2100" kern="1200" dirty="0" err="1"/>
            <a:t>лише</a:t>
          </a:r>
          <a:r>
            <a:rPr lang="ru-RU" sz="2100" kern="1200" dirty="0"/>
            <a:t> з </a:t>
          </a:r>
          <a:r>
            <a:rPr lang="ru-RU" sz="2100" kern="1200" dirty="0" err="1"/>
            <a:t>появою</a:t>
          </a:r>
          <a:r>
            <a:rPr lang="ru-RU" sz="2100" kern="1200" dirty="0"/>
            <a:t> </a:t>
          </a:r>
          <a:r>
            <a:rPr lang="ru-RU" sz="2100" kern="1200" dirty="0" err="1"/>
            <a:t>політично-організованих</a:t>
          </a:r>
          <a:r>
            <a:rPr lang="ru-RU" sz="2100" kern="1200" dirty="0"/>
            <a:t> </a:t>
          </a:r>
          <a:r>
            <a:rPr lang="ru-RU" sz="2100" kern="1200" dirty="0" err="1"/>
            <a:t>етнічних</a:t>
          </a:r>
          <a:r>
            <a:rPr lang="ru-RU" sz="2100" kern="1200" dirty="0"/>
            <a:t> </a:t>
          </a:r>
          <a:r>
            <a:rPr lang="ru-RU" sz="2100" kern="1200" dirty="0" err="1"/>
            <a:t>спільностей</a:t>
          </a:r>
          <a:r>
            <a:rPr lang="ru-RU" sz="2100" kern="1200" dirty="0"/>
            <a:t> (держав)</a:t>
          </a:r>
        </a:p>
      </dsp:txBody>
      <dsp:txXfrm>
        <a:off x="3859767" y="707172"/>
        <a:ext cx="3385729" cy="415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6D604-FCE2-4D7C-8160-66423C62A5E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31539-333A-42EF-AEE7-CE62EBAE7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31539-333A-42EF-AEE7-CE62EBAE76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7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31539-333A-42EF-AEE7-CE62EBAE76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8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782F8CD-A128-4D95-B504-C1D591C51E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817DB1E-E5DB-4A65-B3BE-955AC081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Етнонаціональні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поліетнічній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державі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6644" y="4502968"/>
            <a:ext cx="9228201" cy="1645920"/>
          </a:xfrm>
        </p:spPr>
        <p:txBody>
          <a:bodyPr/>
          <a:lstStyle/>
          <a:p>
            <a:pPr algn="r"/>
            <a:r>
              <a:rPr lang="en-US" dirty="0" smtClean="0"/>
              <a:t>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0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7854" y="1781300"/>
            <a:ext cx="8839200" cy="2646218"/>
          </a:xfrm>
          <a:prstGeom prst="rect">
            <a:avLst/>
          </a:prstGeom>
          <a:effectLst>
            <a:glow rad="127000">
              <a:schemeClr val="accent1">
                <a:alpha val="46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установки, які є складовою психіки людини, формують певний її колорит, надаючи особливої специфіки мотивації та цілеспрямованості людей, засобам їхньої діяльності. Соціальні норми поведінки, взаємодії та спілкування, які є загальноприйнятними у тій чи іншій державі, викликають до життя певні національні установки, які, у свою чергу, активізують відповідні до цих норм стереотипи поведінки та діяльності.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50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211" y="729716"/>
            <a:ext cx="6096000" cy="1754326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Cambria" panose="02040503050406030204" pitchFamily="18" charset="0"/>
              </a:rPr>
              <a:t>Поняття</a:t>
            </a:r>
            <a:r>
              <a:rPr lang="ru-RU" dirty="0">
                <a:latin typeface="Cambria" panose="02040503050406030204" pitchFamily="18" charset="0"/>
              </a:rPr>
              <a:t> «</a:t>
            </a:r>
            <a:r>
              <a:rPr lang="ru-RU" dirty="0" err="1">
                <a:latin typeface="Cambria" panose="02040503050406030204" pitchFamily="18" charset="0"/>
              </a:rPr>
              <a:t>соціальний</a:t>
            </a:r>
            <a:r>
              <a:rPr lang="ru-RU" dirty="0">
                <a:latin typeface="Cambria" panose="02040503050406030204" pitchFamily="18" charset="0"/>
              </a:rPr>
              <a:t> стереотип» </a:t>
            </a:r>
            <a:r>
              <a:rPr lang="ru-RU" dirty="0" err="1">
                <a:latin typeface="Cambria" panose="02040503050406030204" pitchFamily="18" charset="0"/>
              </a:rPr>
              <a:t>вперше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застосував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американський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журналіст</a:t>
            </a:r>
            <a:r>
              <a:rPr lang="ru-RU" dirty="0">
                <a:latin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</a:rPr>
              <a:t>соціолог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У.Ліпман</a:t>
            </a:r>
            <a:r>
              <a:rPr lang="ru-RU" dirty="0">
                <a:latin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</a:rPr>
              <a:t>своїй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роботі</a:t>
            </a:r>
            <a:r>
              <a:rPr lang="ru-RU" dirty="0">
                <a:latin typeface="Cambria" panose="02040503050406030204" pitchFamily="18" charset="0"/>
              </a:rPr>
              <a:t> «</a:t>
            </a:r>
            <a:r>
              <a:rPr lang="ru-RU" dirty="0" err="1">
                <a:latin typeface="Cambria" panose="02040503050406030204" pitchFamily="18" charset="0"/>
              </a:rPr>
              <a:t>Суспільна</a:t>
            </a:r>
            <a:r>
              <a:rPr lang="ru-RU" dirty="0">
                <a:latin typeface="Cambria" panose="02040503050406030204" pitchFamily="18" charset="0"/>
              </a:rPr>
              <a:t> думка» (1922р.) і </a:t>
            </a:r>
            <a:r>
              <a:rPr lang="ru-RU" dirty="0" err="1">
                <a:latin typeface="Cambria" panose="02040503050406030204" pitchFamily="18" charset="0"/>
              </a:rPr>
              <a:t>визначив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його</a:t>
            </a:r>
            <a:r>
              <a:rPr lang="ru-RU" dirty="0">
                <a:latin typeface="Cambria" panose="02040503050406030204" pitchFamily="18" charset="0"/>
              </a:rPr>
              <a:t> як «</a:t>
            </a:r>
            <a:r>
              <a:rPr lang="ru-RU" dirty="0" err="1">
                <a:latin typeface="Cambria" panose="02040503050406030204" pitchFamily="18" charset="0"/>
              </a:rPr>
              <a:t>упорядкований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схематичний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детермінований</a:t>
            </a:r>
            <a:r>
              <a:rPr lang="ru-RU" dirty="0">
                <a:latin typeface="Cambria" panose="02040503050406030204" pitchFamily="18" charset="0"/>
              </a:rPr>
              <a:t> культурою образ </a:t>
            </a:r>
            <a:r>
              <a:rPr lang="ru-RU" dirty="0" err="1">
                <a:latin typeface="Cambria" panose="02040503050406030204" pitchFamily="18" charset="0"/>
              </a:rPr>
              <a:t>світу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склався</a:t>
            </a:r>
            <a:r>
              <a:rPr lang="ru-RU" dirty="0">
                <a:latin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</a:rPr>
              <a:t>свідомості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індивіда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який</a:t>
            </a:r>
            <a:r>
              <a:rPr lang="ru-RU" dirty="0">
                <a:latin typeface="Cambria" panose="02040503050406030204" pitchFamily="18" charset="0"/>
              </a:rPr>
              <a:t> активно </a:t>
            </a:r>
            <a:r>
              <a:rPr lang="ru-RU" dirty="0" err="1">
                <a:latin typeface="Cambria" panose="02040503050406030204" pitchFamily="18" charset="0"/>
              </a:rPr>
              <a:t>впливає</a:t>
            </a:r>
            <a:r>
              <a:rPr lang="ru-RU" dirty="0">
                <a:latin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</a:rPr>
              <a:t>сприйняття</a:t>
            </a:r>
            <a:r>
              <a:rPr lang="ru-RU" dirty="0">
                <a:latin typeface="Cambria" panose="02040503050406030204" pitchFamily="18" charset="0"/>
              </a:rPr>
              <a:t> людей та </a:t>
            </a:r>
            <a:r>
              <a:rPr lang="ru-RU" dirty="0" err="1">
                <a:latin typeface="Cambria" panose="02040503050406030204" pitchFamily="18" charset="0"/>
              </a:rPr>
              <a:t>подій</a:t>
            </a:r>
            <a:r>
              <a:rPr lang="ru-RU" dirty="0"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01048" y="2891815"/>
            <a:ext cx="6096000" cy="147732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Cambria" panose="02040503050406030204" pitchFamily="18" charset="0"/>
              </a:rPr>
              <a:t>Різновидом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соціального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виступає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b="1" i="1" dirty="0">
                <a:latin typeface="Cambria" panose="02040503050406030204" pitchFamily="18" charset="0"/>
              </a:rPr>
              <a:t>стереотип </a:t>
            </a:r>
            <a:r>
              <a:rPr lang="ru-RU" b="1" i="1" dirty="0" err="1">
                <a:latin typeface="Cambria" panose="02040503050406030204" pitchFamily="18" charset="0"/>
              </a:rPr>
              <a:t>етнічний</a:t>
            </a:r>
            <a:r>
              <a:rPr lang="ru-RU" b="1" i="1" dirty="0">
                <a:latin typeface="Cambria" panose="02040503050406030204" pitchFamily="18" charset="0"/>
              </a:rPr>
              <a:t>: </a:t>
            </a:r>
            <a:r>
              <a:rPr lang="ru-RU" b="1" i="1" dirty="0" err="1">
                <a:latin typeface="Cambria" panose="02040503050406030204" pitchFamily="18" charset="0"/>
              </a:rPr>
              <a:t>це</a:t>
            </a:r>
            <a:r>
              <a:rPr lang="ru-RU" b="1" i="1" dirty="0">
                <a:latin typeface="Cambria" panose="02040503050406030204" pitchFamily="18" charset="0"/>
              </a:rPr>
              <a:t> «</a:t>
            </a:r>
            <a:r>
              <a:rPr lang="ru-RU" b="1" i="1" dirty="0" err="1">
                <a:latin typeface="Cambria" panose="02040503050406030204" pitchFamily="18" charset="0"/>
              </a:rPr>
              <a:t>спрощений</a:t>
            </a:r>
            <a:r>
              <a:rPr lang="ru-RU" b="1" i="1" dirty="0">
                <a:latin typeface="Cambria" panose="02040503050406030204" pitchFamily="18" charset="0"/>
              </a:rPr>
              <a:t>, </a:t>
            </a:r>
            <a:r>
              <a:rPr lang="ru-RU" b="1" i="1" dirty="0" err="1">
                <a:latin typeface="Cambria" panose="02040503050406030204" pitchFamily="18" charset="0"/>
              </a:rPr>
              <a:t>схематизований</a:t>
            </a:r>
            <a:r>
              <a:rPr lang="ru-RU" b="1" i="1" dirty="0">
                <a:latin typeface="Cambria" panose="02040503050406030204" pitchFamily="18" charset="0"/>
              </a:rPr>
              <a:t>, </a:t>
            </a:r>
            <a:r>
              <a:rPr lang="ru-RU" b="1" i="1" dirty="0" err="1">
                <a:latin typeface="Cambria" panose="02040503050406030204" pitchFamily="18" charset="0"/>
              </a:rPr>
              <a:t>емоційно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забарвлений</a:t>
            </a:r>
            <a:r>
              <a:rPr lang="ru-RU" b="1" i="1" dirty="0">
                <a:latin typeface="Cambria" panose="02040503050406030204" pitchFamily="18" charset="0"/>
              </a:rPr>
              <a:t> і </a:t>
            </a:r>
            <a:r>
              <a:rPr lang="ru-RU" b="1" i="1" dirty="0" err="1">
                <a:latin typeface="Cambria" panose="02040503050406030204" pitchFamily="18" charset="0"/>
              </a:rPr>
              <a:t>надзвичайно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стійкий</a:t>
            </a:r>
            <a:r>
              <a:rPr lang="ru-RU" b="1" i="1" dirty="0">
                <a:latin typeface="Cambria" panose="02040503050406030204" pitchFamily="18" charset="0"/>
              </a:rPr>
              <a:t> образ </a:t>
            </a:r>
            <a:r>
              <a:rPr lang="ru-RU" b="1" i="1" dirty="0" err="1">
                <a:latin typeface="Cambria" panose="02040503050406030204" pitchFamily="18" charset="0"/>
              </a:rPr>
              <a:t>етнічної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групи</a:t>
            </a:r>
            <a:r>
              <a:rPr lang="ru-RU" b="1" i="1" dirty="0">
                <a:latin typeface="Cambria" panose="02040503050406030204" pitchFamily="18" charset="0"/>
              </a:rPr>
              <a:t>, </a:t>
            </a:r>
            <a:r>
              <a:rPr lang="ru-RU" b="1" i="1" dirty="0" err="1">
                <a:latin typeface="Cambria" panose="02040503050406030204" pitchFamily="18" charset="0"/>
              </a:rPr>
              <a:t>який</a:t>
            </a:r>
            <a:r>
              <a:rPr lang="ru-RU" b="1" i="1" dirty="0">
                <a:latin typeface="Cambria" panose="02040503050406030204" pitchFamily="18" charset="0"/>
              </a:rPr>
              <a:t> легко </a:t>
            </a:r>
            <a:r>
              <a:rPr lang="ru-RU" b="1" i="1" dirty="0" err="1">
                <a:latin typeface="Cambria" panose="02040503050406030204" pitchFamily="18" charset="0"/>
              </a:rPr>
              <a:t>розповсюджується</a:t>
            </a:r>
            <a:r>
              <a:rPr lang="ru-RU" b="1" i="1" dirty="0">
                <a:latin typeface="Cambria" panose="02040503050406030204" pitchFamily="18" charset="0"/>
              </a:rPr>
              <a:t> на </a:t>
            </a:r>
            <a:r>
              <a:rPr lang="ru-RU" b="1" i="1" dirty="0" err="1">
                <a:latin typeface="Cambria" panose="02040503050406030204" pitchFamily="18" charset="0"/>
              </a:rPr>
              <a:t>всіх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її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представників</a:t>
            </a:r>
            <a:r>
              <a:rPr lang="ru-RU" dirty="0"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1795" y="4578345"/>
            <a:ext cx="8093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думку </a:t>
            </a:r>
            <a:r>
              <a:rPr lang="ru-RU" dirty="0" err="1"/>
              <a:t>британського</a:t>
            </a:r>
            <a:r>
              <a:rPr lang="ru-RU" dirty="0"/>
              <a:t> психолога </a:t>
            </a:r>
            <a:r>
              <a:rPr lang="ru-RU" dirty="0" err="1"/>
              <a:t>А.Теджфела</a:t>
            </a:r>
            <a:r>
              <a:rPr lang="ru-RU" dirty="0"/>
              <a:t>, </a:t>
            </a:r>
            <a:r>
              <a:rPr lang="ru-RU" i="1" dirty="0" err="1"/>
              <a:t>етнічні</a:t>
            </a:r>
            <a:r>
              <a:rPr lang="ru-RU" i="1" dirty="0"/>
              <a:t> </a:t>
            </a:r>
            <a:r>
              <a:rPr lang="ru-RU" i="1" dirty="0" err="1"/>
              <a:t>стереотипи</a:t>
            </a:r>
            <a:r>
              <a:rPr lang="ru-RU" i="1" dirty="0"/>
              <a:t> </a:t>
            </a:r>
            <a:r>
              <a:rPr lang="ru-RU" i="1" dirty="0" err="1"/>
              <a:t>виконують</a:t>
            </a:r>
            <a:r>
              <a:rPr lang="ru-RU" i="1" dirty="0"/>
              <a:t> </a:t>
            </a:r>
            <a:r>
              <a:rPr lang="ru-RU" i="1" dirty="0" err="1"/>
              <a:t>важливу</a:t>
            </a:r>
            <a:r>
              <a:rPr lang="ru-RU" i="1" dirty="0"/>
              <a:t> </a:t>
            </a:r>
            <a:r>
              <a:rPr lang="ru-RU" i="1" dirty="0" err="1"/>
              <a:t>соціальну</a:t>
            </a:r>
            <a:r>
              <a:rPr lang="ru-RU" i="1" dirty="0"/>
              <a:t> </a:t>
            </a:r>
            <a:r>
              <a:rPr lang="ru-RU" i="1" dirty="0" err="1"/>
              <a:t>функцію</a:t>
            </a:r>
            <a:r>
              <a:rPr lang="ru-RU" i="1" dirty="0"/>
              <a:t>: з одного боку, вони </a:t>
            </a:r>
            <a:r>
              <a:rPr lang="ru-RU" i="1" dirty="0" err="1"/>
              <a:t>виступають</a:t>
            </a:r>
            <a:r>
              <a:rPr lang="ru-RU" i="1" dirty="0"/>
              <a:t> </a:t>
            </a:r>
            <a:r>
              <a:rPr lang="ru-RU" i="1" dirty="0" err="1"/>
              <a:t>чинником</a:t>
            </a:r>
            <a:r>
              <a:rPr lang="ru-RU" i="1" dirty="0"/>
              <a:t> </a:t>
            </a:r>
            <a:r>
              <a:rPr lang="ru-RU" i="1" dirty="0" err="1"/>
              <a:t>консолідації</a:t>
            </a:r>
            <a:r>
              <a:rPr lang="ru-RU" i="1" dirty="0"/>
              <a:t>, </a:t>
            </a:r>
            <a:r>
              <a:rPr lang="ru-RU" i="1" dirty="0" err="1"/>
              <a:t>згуртованості</a:t>
            </a:r>
            <a:r>
              <a:rPr lang="ru-RU" i="1" dirty="0"/>
              <a:t> </a:t>
            </a:r>
            <a:r>
              <a:rPr lang="ru-RU" i="1" dirty="0" err="1"/>
              <a:t>етнічної</a:t>
            </a:r>
            <a:r>
              <a:rPr lang="ru-RU" i="1" dirty="0"/>
              <a:t> </a:t>
            </a:r>
            <a:r>
              <a:rPr lang="ru-RU" i="1" dirty="0" err="1"/>
              <a:t>групи</a:t>
            </a:r>
            <a:r>
              <a:rPr lang="ru-RU" i="1" dirty="0"/>
              <a:t> («ми – </a:t>
            </a:r>
            <a:r>
              <a:rPr lang="ru-RU" i="1" dirty="0" err="1"/>
              <a:t>хороші</a:t>
            </a:r>
            <a:r>
              <a:rPr lang="ru-RU" i="1" dirty="0"/>
              <a:t>», «вони – </a:t>
            </a:r>
            <a:r>
              <a:rPr lang="ru-RU" i="1" dirty="0" err="1"/>
              <a:t>погані</a:t>
            </a:r>
            <a:r>
              <a:rPr lang="ru-RU" i="1" dirty="0"/>
              <a:t>»), з </a:t>
            </a:r>
            <a:r>
              <a:rPr lang="ru-RU" i="1" dirty="0" err="1"/>
              <a:t>іншого</a:t>
            </a:r>
            <a:r>
              <a:rPr lang="ru-RU" i="1" dirty="0"/>
              <a:t> – за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допомогою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пояснити</a:t>
            </a:r>
            <a:r>
              <a:rPr lang="ru-RU" i="1" dirty="0"/>
              <a:t> (а головне – </a:t>
            </a:r>
            <a:r>
              <a:rPr lang="ru-RU" i="1" dirty="0" err="1"/>
              <a:t>виправдати</a:t>
            </a:r>
            <a:r>
              <a:rPr lang="ru-RU" i="1" dirty="0"/>
              <a:t>) свою </a:t>
            </a:r>
            <a:r>
              <a:rPr lang="ru-RU" i="1" dirty="0" err="1"/>
              <a:t>поведінку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інших</a:t>
            </a:r>
            <a:r>
              <a:rPr lang="ru-RU" i="1" dirty="0"/>
              <a:t> </a:t>
            </a:r>
            <a:r>
              <a:rPr lang="ru-RU" i="1" dirty="0" err="1"/>
              <a:t>етнічних</a:t>
            </a:r>
            <a:r>
              <a:rPr lang="ru-RU" i="1" dirty="0"/>
              <a:t> </a:t>
            </a:r>
            <a:r>
              <a:rPr lang="ru-RU" i="1" dirty="0" err="1" smtClean="0"/>
              <a:t>спільнот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8775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263236"/>
            <a:ext cx="11358750" cy="49737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Ліппман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виокремлював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аспекти стереотипів.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стереотипи завжди простіші, ніж реальність – складні характеристики стереотипи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«укладають»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дві-три пропозиції.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стереотипи люди набувають (від знайомих, засобів масової інформації і ін.), а не формулюють їх самі на основі особистого досвіду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 стереотипи помилкові, більшою чи меншою мірою. Завжди вони приписують конкретній людині межі, якими вона зобов'язана володіти лише через свою приналежність до певної групи.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По-четверте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 дуже живучі. Навіть якщо люди переконуються у тому, що стереотип не відповідає дійсності, вони схильні не відмовитися від нього, а стверджувати, що виключення лише підтверджує правило. Наприклад, зустріч з високим китайцем лише переконує жертву стереотипу у тому, що вся решта китайців – маленького зросту.</a:t>
            </a: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81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9382" y="263236"/>
            <a:ext cx="5875647" cy="3786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міжетнічне спілкування, як правило, відбувається через застосування етнічних стереотипів. Слід зазначити, якщо в певних народів сформувались негативні етнічні стереотипи щодо сприймання одне одного, то виникає загроза етнічного конфлікту. Неодноразово повторюючись, негативні етнічні стереотипи стають елементом суспільної свідомості.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26" y="2156361"/>
            <a:ext cx="5455331" cy="45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389" y="-345989"/>
            <a:ext cx="5280409" cy="1040672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 е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тнічний 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стереотип –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793708"/>
              </p:ext>
            </p:extLst>
          </p:nvPr>
        </p:nvGraphicFramePr>
        <p:xfrm>
          <a:off x="426720" y="896983"/>
          <a:ext cx="6897188" cy="563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01809" y="1553870"/>
            <a:ext cx="3715721" cy="3126987"/>
          </a:xfrm>
        </p:spPr>
        <p:txBody>
          <a:bodyPr>
            <a:noAutofit/>
          </a:bodyPr>
          <a:lstStyle/>
          <a:p>
            <a:r>
              <a:rPr lang="uk-UA" sz="2500" b="1" dirty="0"/>
              <a:t>В етнічному стереотипі, зазвичай, зафіксовані оцінювальні думки про моральні, розумові, фізичні якості представників різноманітних етнічних спільнот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78821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924" y="572181"/>
            <a:ext cx="11788346" cy="627864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сприяє</a:t>
            </a:r>
            <a:r>
              <a:rPr lang="ru-RU" b="1" dirty="0" smtClean="0"/>
              <a:t> </a:t>
            </a:r>
            <a:r>
              <a:rPr lang="ru-RU" b="1" dirty="0" err="1"/>
              <a:t>формуванню</a:t>
            </a:r>
            <a:r>
              <a:rPr lang="ru-RU" b="1" dirty="0"/>
              <a:t>, </a:t>
            </a:r>
            <a:r>
              <a:rPr lang="ru-RU" b="1" dirty="0" err="1"/>
              <a:t>розповсюдженню</a:t>
            </a:r>
            <a:r>
              <a:rPr lang="ru-RU" b="1" dirty="0"/>
              <a:t> й </a:t>
            </a:r>
            <a:r>
              <a:rPr lang="ru-RU" b="1" dirty="0" err="1"/>
              <a:t>закріпленню</a:t>
            </a:r>
            <a:r>
              <a:rPr lang="ru-RU" b="1" dirty="0"/>
              <a:t> у </a:t>
            </a:r>
            <a:r>
              <a:rPr lang="ru-RU" b="1" dirty="0" err="1"/>
              <a:t>масовій</a:t>
            </a:r>
            <a:r>
              <a:rPr lang="ru-RU" b="1" dirty="0"/>
              <a:t> </a:t>
            </a:r>
            <a:r>
              <a:rPr lang="ru-RU" b="1" dirty="0" err="1"/>
              <a:t>свідомості</a:t>
            </a:r>
            <a:r>
              <a:rPr lang="ru-RU" b="1" dirty="0"/>
              <a:t> </a:t>
            </a:r>
            <a:r>
              <a:rPr lang="ru-RU" b="1" dirty="0" err="1"/>
              <a:t>негативних</a:t>
            </a:r>
            <a:r>
              <a:rPr lang="ru-RU" b="1" dirty="0"/>
              <a:t> </a:t>
            </a:r>
            <a:r>
              <a:rPr lang="ru-RU" b="1" dirty="0" err="1"/>
              <a:t>етнічних</a:t>
            </a:r>
            <a:r>
              <a:rPr lang="ru-RU" b="1" dirty="0"/>
              <a:t> </a:t>
            </a:r>
            <a:r>
              <a:rPr lang="ru-RU" b="1" dirty="0" err="1"/>
              <a:t>стереотипів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, </a:t>
            </a:r>
            <a:r>
              <a:rPr lang="ru-RU" b="1" dirty="0" err="1"/>
              <a:t>власне</a:t>
            </a:r>
            <a:r>
              <a:rPr lang="ru-RU" b="1" dirty="0"/>
              <a:t>, і </a:t>
            </a:r>
            <a:r>
              <a:rPr lang="ru-RU" b="1" dirty="0" err="1"/>
              <a:t>виступають</a:t>
            </a:r>
            <a:r>
              <a:rPr lang="ru-RU" b="1" dirty="0"/>
              <a:t> продуктом </a:t>
            </a:r>
            <a:r>
              <a:rPr lang="ru-RU" b="1" dirty="0" err="1"/>
              <a:t>міжетнічної</a:t>
            </a:r>
            <a:r>
              <a:rPr lang="ru-RU" b="1" dirty="0"/>
              <a:t> </a:t>
            </a:r>
            <a:r>
              <a:rPr lang="ru-RU" b="1" dirty="0" err="1"/>
              <a:t>взаємодії</a:t>
            </a:r>
            <a:r>
              <a:rPr lang="ru-RU" b="1" dirty="0"/>
              <a:t>. </a:t>
            </a:r>
            <a:endParaRPr lang="ru-RU" b="1" dirty="0" smtClean="0"/>
          </a:p>
          <a:p>
            <a:endParaRPr lang="ru-RU" b="1" dirty="0"/>
          </a:p>
          <a:p>
            <a:pPr algn="just"/>
            <a:r>
              <a:rPr lang="ru-RU" b="1" i="1" dirty="0" err="1" smtClean="0"/>
              <a:t>Діять</a:t>
            </a:r>
            <a:r>
              <a:rPr lang="ru-RU" b="1" i="1" dirty="0" smtClean="0"/>
              <a:t> часом  </a:t>
            </a:r>
            <a:r>
              <a:rPr lang="ru-RU" b="1" i="1" dirty="0" err="1" smtClean="0"/>
              <a:t>механізми</a:t>
            </a:r>
            <a:r>
              <a:rPr lang="ru-RU" b="1" i="1" dirty="0" smtClean="0"/>
              <a:t> </a:t>
            </a:r>
            <a:r>
              <a:rPr lang="ru-RU" b="1" i="1" dirty="0" err="1"/>
              <a:t>історичної</a:t>
            </a:r>
            <a:r>
              <a:rPr lang="ru-RU" b="1" i="1" dirty="0"/>
              <a:t> </a:t>
            </a:r>
            <a:r>
              <a:rPr lang="ru-RU" b="1" i="1" dirty="0" err="1"/>
              <a:t>пам’яті</a:t>
            </a:r>
            <a:r>
              <a:rPr lang="ru-RU" b="1" i="1" dirty="0"/>
              <a:t>.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етнічними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інтересами</a:t>
            </a:r>
            <a:r>
              <a:rPr lang="ru-RU" dirty="0"/>
              <a:t> та </a:t>
            </a:r>
            <a:r>
              <a:rPr lang="ru-RU" dirty="0" err="1"/>
              <a:t>обставинами</a:t>
            </a:r>
            <a:r>
              <a:rPr lang="ru-RU" dirty="0"/>
              <a:t> </a:t>
            </a:r>
            <a:r>
              <a:rPr lang="ru-RU" dirty="0" err="1"/>
              <a:t>сьогодення</a:t>
            </a:r>
            <a:r>
              <a:rPr lang="ru-RU" dirty="0"/>
              <a:t>, вони </a:t>
            </a:r>
            <a:r>
              <a:rPr lang="ru-RU" dirty="0" err="1"/>
              <a:t>мають</a:t>
            </a:r>
            <a:r>
              <a:rPr lang="ru-RU" dirty="0"/>
              <a:t> і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 smtClean="0"/>
              <a:t>передісторію</a:t>
            </a:r>
            <a:r>
              <a:rPr lang="ru-RU" dirty="0"/>
              <a:t>.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етнічні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роками,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безпосередньої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 </a:t>
            </a:r>
            <a:r>
              <a:rPr lang="ru-RU" dirty="0" err="1"/>
              <a:t>Збройні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, </a:t>
            </a:r>
            <a:r>
              <a:rPr lang="ru-RU" dirty="0" err="1"/>
              <a:t>колонізація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анексія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асиміляції</a:t>
            </a:r>
            <a:r>
              <a:rPr lang="ru-RU" dirty="0"/>
              <a:t>, </a:t>
            </a:r>
            <a:r>
              <a:rPr lang="ru-RU" dirty="0" err="1"/>
              <a:t>факти</a:t>
            </a:r>
            <a:r>
              <a:rPr lang="ru-RU" dirty="0"/>
              <a:t> геноциду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депортації</a:t>
            </a:r>
            <a:r>
              <a:rPr lang="ru-RU" dirty="0"/>
              <a:t> –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залишає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відбиток</a:t>
            </a:r>
            <a:r>
              <a:rPr lang="ru-RU" dirty="0"/>
              <a:t> в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 народу, а </a:t>
            </a:r>
            <a:r>
              <a:rPr lang="ru-RU" dirty="0" err="1"/>
              <a:t>спогади</a:t>
            </a:r>
            <a:r>
              <a:rPr lang="ru-RU" dirty="0"/>
              <a:t> про </a:t>
            </a:r>
            <a:r>
              <a:rPr lang="ru-RU" dirty="0" err="1"/>
              <a:t>минулі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підживлюють</a:t>
            </a:r>
            <a:r>
              <a:rPr lang="ru-RU" dirty="0"/>
              <a:t>. </a:t>
            </a:r>
            <a:r>
              <a:rPr lang="ru-RU" dirty="0" err="1"/>
              <a:t>Досить</a:t>
            </a:r>
            <a:r>
              <a:rPr lang="ru-RU" dirty="0"/>
              <a:t> часто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достовірність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беруться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. Т</a:t>
            </a:r>
            <a:r>
              <a:rPr lang="ru-RU" sz="1600" dirty="0"/>
              <a:t>ак,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хвилі</a:t>
            </a:r>
            <a:r>
              <a:rPr lang="ru-RU" sz="1600" dirty="0"/>
              <a:t> </a:t>
            </a:r>
            <a:r>
              <a:rPr lang="ru-RU" sz="1600" dirty="0" err="1"/>
              <a:t>збройних</a:t>
            </a:r>
            <a:r>
              <a:rPr lang="ru-RU" sz="1600" dirty="0"/>
              <a:t> </a:t>
            </a:r>
            <a:r>
              <a:rPr lang="ru-RU" sz="1600" dirty="0" err="1"/>
              <a:t>міжетнічних</a:t>
            </a:r>
            <a:r>
              <a:rPr lang="ru-RU" sz="1600" dirty="0"/>
              <a:t> </a:t>
            </a:r>
            <a:r>
              <a:rPr lang="ru-RU" sz="1600" dirty="0" err="1"/>
              <a:t>конфліктів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прокотилися</a:t>
            </a:r>
            <a:r>
              <a:rPr lang="ru-RU" sz="1600" dirty="0"/>
              <a:t> </a:t>
            </a:r>
            <a:r>
              <a:rPr lang="ru-RU" sz="1600" dirty="0" err="1"/>
              <a:t>пострадянським</a:t>
            </a:r>
            <a:r>
              <a:rPr lang="ru-RU" sz="1600" dirty="0"/>
              <a:t> простором в </a:t>
            </a:r>
            <a:r>
              <a:rPr lang="ru-RU" sz="1600" dirty="0" err="1"/>
              <a:t>кінці</a:t>
            </a:r>
            <a:r>
              <a:rPr lang="ru-RU" sz="1600" dirty="0"/>
              <a:t> 80-х на початку 90-х </a:t>
            </a:r>
            <a:r>
              <a:rPr lang="ru-RU" sz="1600" dirty="0" err="1"/>
              <a:t>років</a:t>
            </a:r>
            <a:r>
              <a:rPr lang="ru-RU" sz="1600" dirty="0"/>
              <a:t> ХХ ст., </a:t>
            </a:r>
            <a:r>
              <a:rPr lang="ru-RU" sz="1600" dirty="0" err="1"/>
              <a:t>взаємна</a:t>
            </a:r>
            <a:r>
              <a:rPr lang="ru-RU" sz="1600" dirty="0"/>
              <a:t> </a:t>
            </a:r>
            <a:r>
              <a:rPr lang="ru-RU" sz="1600" dirty="0" err="1"/>
              <a:t>агресія</a:t>
            </a:r>
            <a:r>
              <a:rPr lang="ru-RU" sz="1600" dirty="0"/>
              <a:t> й </a:t>
            </a:r>
            <a:r>
              <a:rPr lang="ru-RU" sz="1600" dirty="0" err="1"/>
              <a:t>досі</a:t>
            </a:r>
            <a:r>
              <a:rPr lang="ru-RU" sz="1600" dirty="0"/>
              <a:t> </a:t>
            </a:r>
            <a:r>
              <a:rPr lang="ru-RU" sz="1600" dirty="0" err="1"/>
              <a:t>спостерігається</a:t>
            </a:r>
            <a:r>
              <a:rPr lang="ru-RU" sz="1600" dirty="0"/>
              <a:t> у </a:t>
            </a:r>
            <a:r>
              <a:rPr lang="ru-RU" sz="1600" dirty="0" err="1"/>
              <a:t>стосунках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вірменами</a:t>
            </a:r>
            <a:r>
              <a:rPr lang="ru-RU" sz="1600" dirty="0"/>
              <a:t> та </a:t>
            </a:r>
            <a:r>
              <a:rPr lang="ru-RU" sz="1600" dirty="0" err="1" smtClean="0"/>
              <a:t>азербайджанцями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algn="just"/>
            <a:r>
              <a:rPr lang="ru-RU" sz="1600" b="1" i="1" dirty="0" smtClean="0"/>
              <a:t> </a:t>
            </a:r>
            <a:r>
              <a:rPr lang="ru-RU" sz="1600" b="1" i="1" dirty="0" err="1" smtClean="0"/>
              <a:t>Ситуативні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чинники</a:t>
            </a:r>
            <a:r>
              <a:rPr lang="ru-RU" sz="1600" b="1" i="1" dirty="0" smtClean="0"/>
              <a:t>. </a:t>
            </a:r>
            <a:r>
              <a:rPr lang="ru-RU" sz="1600" dirty="0" err="1" smtClean="0"/>
              <a:t>Влітку</a:t>
            </a:r>
            <a:r>
              <a:rPr lang="ru-RU" sz="1600" dirty="0" smtClean="0"/>
              <a:t> </a:t>
            </a:r>
            <a:r>
              <a:rPr lang="ru-RU" sz="1600" dirty="0"/>
              <a:t>2011 р. у м. </a:t>
            </a:r>
            <a:r>
              <a:rPr lang="ru-RU" sz="1600" dirty="0" err="1"/>
              <a:t>Хмельницькому</a:t>
            </a:r>
            <a:r>
              <a:rPr lang="ru-RU" sz="1600" dirty="0"/>
              <a:t>, де </a:t>
            </a:r>
            <a:r>
              <a:rPr lang="ru-RU" sz="1600" dirty="0" err="1"/>
              <a:t>проживає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2 тис. мусульман, </a:t>
            </a:r>
            <a:r>
              <a:rPr lang="ru-RU" sz="1600" dirty="0" err="1"/>
              <a:t>була</a:t>
            </a:r>
            <a:r>
              <a:rPr lang="ru-RU" sz="1600" dirty="0"/>
              <a:t> проведена </a:t>
            </a:r>
            <a:r>
              <a:rPr lang="ru-RU" sz="1600" dirty="0" err="1"/>
              <a:t>акція</a:t>
            </a:r>
            <a:r>
              <a:rPr lang="ru-RU" sz="1600" dirty="0"/>
              <a:t> протесту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будівництва</a:t>
            </a:r>
            <a:r>
              <a:rPr lang="ru-RU" sz="1600" dirty="0"/>
              <a:t> у </a:t>
            </a:r>
            <a:r>
              <a:rPr lang="ru-RU" sz="1600" dirty="0" err="1"/>
              <a:t>місті</a:t>
            </a:r>
            <a:r>
              <a:rPr lang="ru-RU" sz="1600" dirty="0"/>
              <a:t> </a:t>
            </a:r>
            <a:r>
              <a:rPr lang="ru-RU" sz="1600" dirty="0" err="1"/>
              <a:t>мусульманської</a:t>
            </a:r>
            <a:r>
              <a:rPr lang="ru-RU" sz="1600" dirty="0"/>
              <a:t> </a:t>
            </a:r>
            <a:r>
              <a:rPr lang="ru-RU" sz="1600" dirty="0" err="1"/>
              <a:t>мечеті</a:t>
            </a:r>
            <a:r>
              <a:rPr lang="ru-RU" sz="1600" dirty="0"/>
              <a:t>. </a:t>
            </a:r>
            <a:endParaRPr lang="ru-RU" sz="1600" dirty="0" smtClean="0"/>
          </a:p>
          <a:p>
            <a:pPr algn="just"/>
            <a:r>
              <a:rPr lang="ru-RU" sz="1600" dirty="0"/>
              <a:t>	</a:t>
            </a:r>
            <a:r>
              <a:rPr lang="ru-RU" sz="1600" dirty="0" err="1" smtClean="0"/>
              <a:t>Влітку</a:t>
            </a:r>
            <a:r>
              <a:rPr lang="ru-RU" sz="1600" dirty="0" smtClean="0"/>
              <a:t> </a:t>
            </a:r>
            <a:r>
              <a:rPr lang="ru-RU" sz="1600" dirty="0"/>
              <a:t>2009 р. у м. </a:t>
            </a:r>
            <a:r>
              <a:rPr lang="ru-RU" sz="1600" dirty="0" err="1"/>
              <a:t>Марганець</a:t>
            </a:r>
            <a:r>
              <a:rPr lang="ru-RU" sz="1600" dirty="0"/>
              <a:t> </a:t>
            </a:r>
            <a:r>
              <a:rPr lang="ru-RU" sz="1600" dirty="0" err="1"/>
              <a:t>відбувся</a:t>
            </a:r>
            <a:r>
              <a:rPr lang="ru-RU" sz="1600" dirty="0"/>
              <a:t> </a:t>
            </a:r>
            <a:r>
              <a:rPr lang="ru-RU" sz="1600" dirty="0" err="1"/>
              <a:t>конфлікт</a:t>
            </a:r>
            <a:r>
              <a:rPr lang="ru-RU" sz="1600" dirty="0"/>
              <a:t> на </a:t>
            </a:r>
            <a:r>
              <a:rPr lang="ru-RU" sz="1600" dirty="0" err="1"/>
              <a:t>міжнаціональному</a:t>
            </a:r>
            <a:r>
              <a:rPr lang="ru-RU" sz="1600" dirty="0"/>
              <a:t> </a:t>
            </a:r>
            <a:r>
              <a:rPr lang="ru-RU" sz="1600" dirty="0" err="1"/>
              <a:t>грунті</a:t>
            </a:r>
            <a:r>
              <a:rPr lang="ru-RU" sz="1600" dirty="0"/>
              <a:t>, </a:t>
            </a:r>
            <a:r>
              <a:rPr lang="ru-RU" sz="1600" dirty="0" err="1"/>
              <a:t>спровокований</a:t>
            </a:r>
            <a:r>
              <a:rPr lang="ru-RU" sz="1600" dirty="0"/>
              <a:t> </a:t>
            </a:r>
            <a:r>
              <a:rPr lang="ru-RU" sz="1600" dirty="0" err="1"/>
              <a:t>бійкою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українцями</a:t>
            </a:r>
            <a:r>
              <a:rPr lang="ru-RU" sz="1600" dirty="0"/>
              <a:t> та </a:t>
            </a:r>
            <a:r>
              <a:rPr lang="ru-RU" sz="1600" dirty="0" err="1"/>
              <a:t>вірменами</a:t>
            </a:r>
            <a:r>
              <a:rPr lang="ru-RU" sz="1600" dirty="0"/>
              <a:t>, в </a:t>
            </a:r>
            <a:r>
              <a:rPr lang="ru-RU" sz="1600" dirty="0" err="1"/>
              <a:t>результаті</a:t>
            </a:r>
            <a:r>
              <a:rPr lang="ru-RU" sz="1600" dirty="0"/>
              <a:t>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загинув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</a:t>
            </a:r>
            <a:r>
              <a:rPr lang="ru-RU" sz="1600" dirty="0" err="1"/>
              <a:t>міліціонер</a:t>
            </a:r>
            <a:r>
              <a:rPr lang="ru-RU" sz="1600" dirty="0"/>
              <a:t>. </a:t>
            </a:r>
            <a:r>
              <a:rPr lang="ru-RU" sz="1600" dirty="0" err="1"/>
              <a:t>Містом</a:t>
            </a:r>
            <a:r>
              <a:rPr lang="ru-RU" sz="1600" dirty="0"/>
              <a:t> </a:t>
            </a:r>
            <a:r>
              <a:rPr lang="ru-RU" sz="1600" dirty="0" err="1"/>
              <a:t>прокотилася</a:t>
            </a:r>
            <a:r>
              <a:rPr lang="ru-RU" sz="1600" dirty="0"/>
              <a:t> </a:t>
            </a:r>
            <a:r>
              <a:rPr lang="ru-RU" sz="1600" dirty="0" err="1"/>
              <a:t>хвиля</a:t>
            </a:r>
            <a:r>
              <a:rPr lang="ru-RU" sz="1600" dirty="0"/>
              <a:t> </a:t>
            </a:r>
            <a:r>
              <a:rPr lang="ru-RU" sz="1600" dirty="0" err="1"/>
              <a:t>протестів</a:t>
            </a:r>
            <a:r>
              <a:rPr lang="ru-RU" sz="1600" dirty="0"/>
              <a:t>: </a:t>
            </a:r>
            <a:r>
              <a:rPr lang="ru-RU" sz="1600" dirty="0" err="1"/>
              <a:t>мешканці</a:t>
            </a:r>
            <a:r>
              <a:rPr lang="ru-RU" sz="1600" dirty="0"/>
              <a:t> </a:t>
            </a:r>
            <a:r>
              <a:rPr lang="ru-RU" sz="1600" dirty="0" err="1"/>
              <a:t>вимагали</a:t>
            </a:r>
            <a:r>
              <a:rPr lang="ru-RU" sz="1600" dirty="0"/>
              <a:t> </a:t>
            </a:r>
            <a:r>
              <a:rPr lang="ru-RU" sz="1600" dirty="0" err="1"/>
              <a:t>гарантій</a:t>
            </a:r>
            <a:r>
              <a:rPr lang="ru-RU" sz="1600" dirty="0"/>
              <a:t> </a:t>
            </a:r>
            <a:r>
              <a:rPr lang="ru-RU" sz="1600" dirty="0" err="1"/>
              <a:t>об’єктивного</a:t>
            </a:r>
            <a:r>
              <a:rPr lang="ru-RU" sz="1600" dirty="0"/>
              <a:t> </a:t>
            </a:r>
            <a:r>
              <a:rPr lang="ru-RU" sz="1600" dirty="0" err="1"/>
              <a:t>розслідування</a:t>
            </a:r>
            <a:r>
              <a:rPr lang="ru-RU" sz="1600" dirty="0"/>
              <a:t> і </a:t>
            </a:r>
            <a:r>
              <a:rPr lang="ru-RU" sz="1600" dirty="0" err="1"/>
              <a:t>покарання</a:t>
            </a:r>
            <a:r>
              <a:rPr lang="ru-RU" sz="1600" dirty="0"/>
              <a:t> </a:t>
            </a:r>
            <a:r>
              <a:rPr lang="ru-RU" sz="1600" dirty="0" err="1"/>
              <a:t>вбивці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всезагальної</a:t>
            </a:r>
            <a:r>
              <a:rPr lang="ru-RU" sz="1600" dirty="0"/>
              <a:t> </a:t>
            </a:r>
            <a:r>
              <a:rPr lang="ru-RU" sz="1600" dirty="0" err="1"/>
              <a:t>депортації</a:t>
            </a:r>
            <a:r>
              <a:rPr lang="ru-RU" sz="1600" dirty="0"/>
              <a:t> </a:t>
            </a:r>
            <a:r>
              <a:rPr lang="ru-RU" sz="1600" dirty="0" err="1"/>
              <a:t>вірменського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 з </a:t>
            </a:r>
            <a:r>
              <a:rPr lang="ru-RU" sz="1600" dirty="0" err="1"/>
              <a:t>Марганцю</a:t>
            </a:r>
            <a:r>
              <a:rPr lang="ru-RU" sz="1600" dirty="0"/>
              <a:t>. На сайтах </a:t>
            </a:r>
            <a:r>
              <a:rPr lang="ru-RU" sz="1600" dirty="0" err="1"/>
              <a:t>вірменських</a:t>
            </a:r>
            <a:r>
              <a:rPr lang="ru-RU" sz="1600" dirty="0"/>
              <a:t>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виражалось</a:t>
            </a:r>
            <a:r>
              <a:rPr lang="ru-RU" sz="1600" dirty="0"/>
              <a:t> </a:t>
            </a:r>
            <a:r>
              <a:rPr lang="ru-RU" sz="1600" dirty="0" err="1"/>
              <a:t>занепокоєння</a:t>
            </a:r>
            <a:r>
              <a:rPr lang="ru-RU" sz="1600" dirty="0"/>
              <a:t> </a:t>
            </a:r>
            <a:r>
              <a:rPr lang="ru-RU" sz="1600" dirty="0" err="1"/>
              <a:t>зростаючою</a:t>
            </a:r>
            <a:r>
              <a:rPr lang="ru-RU" sz="1600" dirty="0"/>
              <a:t> </a:t>
            </a:r>
            <a:r>
              <a:rPr lang="ru-RU" sz="1600" dirty="0" err="1"/>
              <a:t>ксенофобією</a:t>
            </a:r>
            <a:r>
              <a:rPr lang="ru-RU" sz="1600" dirty="0"/>
              <a:t>, </a:t>
            </a:r>
            <a:r>
              <a:rPr lang="ru-RU" sz="1600" dirty="0" err="1"/>
              <a:t>висловлювались</a:t>
            </a:r>
            <a:r>
              <a:rPr lang="ru-RU" sz="1600" dirty="0"/>
              <a:t> </a:t>
            </a:r>
            <a:r>
              <a:rPr lang="ru-RU" sz="1600" dirty="0" err="1"/>
              <a:t>претензії</a:t>
            </a:r>
            <a:r>
              <a:rPr lang="ru-RU" sz="1600" dirty="0"/>
              <a:t> до </a:t>
            </a:r>
            <a:r>
              <a:rPr lang="ru-RU" sz="1600" dirty="0" err="1"/>
              <a:t>необ’єктивного</a:t>
            </a:r>
            <a:r>
              <a:rPr lang="ru-RU" sz="1600" dirty="0"/>
              <a:t> </a:t>
            </a:r>
            <a:r>
              <a:rPr lang="ru-RU" sz="1600" dirty="0" err="1"/>
              <a:t>висвітлення</a:t>
            </a:r>
            <a:r>
              <a:rPr lang="ru-RU" sz="1600" dirty="0"/>
              <a:t> </a:t>
            </a:r>
            <a:r>
              <a:rPr lang="ru-RU" sz="1600" dirty="0" err="1"/>
              <a:t>подій</a:t>
            </a:r>
            <a:r>
              <a:rPr lang="ru-RU" sz="1600" dirty="0"/>
              <a:t> у ЗМІ. </a:t>
            </a:r>
            <a:endParaRPr lang="ru-RU" sz="1600" dirty="0" smtClean="0"/>
          </a:p>
          <a:p>
            <a:pPr algn="just"/>
            <a:r>
              <a:rPr lang="ru-RU" sz="1600" dirty="0"/>
              <a:t>	</a:t>
            </a:r>
            <a:r>
              <a:rPr lang="ru-RU" sz="1600" dirty="0" err="1" smtClean="0"/>
              <a:t>О</a:t>
            </a:r>
            <a:r>
              <a:rPr lang="ru-RU" sz="1600" dirty="0" err="1" smtClean="0"/>
              <a:t>б’єктом</a:t>
            </a:r>
            <a:r>
              <a:rPr lang="ru-RU" sz="1600" dirty="0" smtClean="0"/>
              <a:t> </a:t>
            </a:r>
            <a:r>
              <a:rPr lang="ru-RU" sz="1600" dirty="0" err="1"/>
              <a:t>ненависті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стала і </a:t>
            </a:r>
            <a:r>
              <a:rPr lang="ru-RU" sz="1600" dirty="0" err="1"/>
              <a:t>менш</a:t>
            </a:r>
            <a:r>
              <a:rPr lang="ru-RU" sz="1600" dirty="0"/>
              <a:t> </a:t>
            </a:r>
            <a:r>
              <a:rPr lang="ru-RU" sz="1600" dirty="0" err="1"/>
              <a:t>традиційна</a:t>
            </a:r>
            <a:r>
              <a:rPr lang="ru-RU" sz="1600" dirty="0"/>
              <a:t> для </a:t>
            </a:r>
            <a:r>
              <a:rPr lang="ru-RU" sz="1600" dirty="0" err="1"/>
              <a:t>нашої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 </a:t>
            </a:r>
            <a:r>
              <a:rPr lang="ru-RU" sz="1600" dirty="0" err="1"/>
              <a:t>етнічна</a:t>
            </a:r>
            <a:r>
              <a:rPr lang="ru-RU" sz="1600" dirty="0"/>
              <a:t> </a:t>
            </a:r>
            <a:r>
              <a:rPr lang="ru-RU" sz="1600" dirty="0" err="1"/>
              <a:t>група</a:t>
            </a:r>
            <a:r>
              <a:rPr lang="ru-RU" sz="1600" dirty="0"/>
              <a:t> – </a:t>
            </a:r>
            <a:r>
              <a:rPr lang="ru-RU" sz="1600" dirty="0" err="1"/>
              <a:t>в’єтнамці</a:t>
            </a:r>
            <a:r>
              <a:rPr lang="ru-RU" sz="1600" dirty="0"/>
              <a:t>. У </a:t>
            </a:r>
            <a:r>
              <a:rPr lang="ru-RU" sz="1600" dirty="0" err="1"/>
              <a:t>Харкові</a:t>
            </a:r>
            <a:r>
              <a:rPr lang="ru-RU" sz="1600" dirty="0"/>
              <a:t> </a:t>
            </a:r>
            <a:r>
              <a:rPr lang="ru-RU" sz="1600" dirty="0" err="1"/>
              <a:t>проживає</a:t>
            </a:r>
            <a:r>
              <a:rPr lang="ru-RU" sz="1600" dirty="0"/>
              <a:t> </a:t>
            </a:r>
            <a:r>
              <a:rPr lang="ru-RU" sz="1600" dirty="0" err="1"/>
              <a:t>найбільша</a:t>
            </a:r>
            <a:r>
              <a:rPr lang="ru-RU" sz="1600" dirty="0"/>
              <a:t> </a:t>
            </a:r>
            <a:r>
              <a:rPr lang="ru-RU" sz="1600" dirty="0" err="1"/>
              <a:t>в’єтнамська</a:t>
            </a:r>
            <a:r>
              <a:rPr lang="ru-RU" sz="1600" dirty="0"/>
              <a:t> </a:t>
            </a:r>
            <a:r>
              <a:rPr lang="ru-RU" sz="1600" dirty="0" err="1"/>
              <a:t>діаспора</a:t>
            </a:r>
            <a:r>
              <a:rPr lang="ru-RU" sz="1600" dirty="0"/>
              <a:t>, </a:t>
            </a:r>
            <a:r>
              <a:rPr lang="ru-RU" sz="1600" dirty="0" err="1"/>
              <a:t>представники</a:t>
            </a:r>
            <a:r>
              <a:rPr lang="ru-RU" sz="1600" dirty="0"/>
              <a:t> </a:t>
            </a:r>
            <a:r>
              <a:rPr lang="ru-RU" sz="1600" dirty="0" err="1"/>
              <a:t>якої</a:t>
            </a:r>
            <a:r>
              <a:rPr lang="ru-RU" sz="1600" dirty="0"/>
              <a:t> компактно </a:t>
            </a:r>
            <a:r>
              <a:rPr lang="ru-RU" sz="1600" dirty="0" err="1"/>
              <a:t>селяться</a:t>
            </a:r>
            <a:r>
              <a:rPr lang="ru-RU" sz="1600" dirty="0"/>
              <a:t> в </a:t>
            </a:r>
            <a:r>
              <a:rPr lang="ru-RU" sz="1600" dirty="0" err="1"/>
              <a:t>окремих</a:t>
            </a:r>
            <a:r>
              <a:rPr lang="ru-RU" sz="1600" dirty="0"/>
              <a:t> районах </a:t>
            </a:r>
            <a:r>
              <a:rPr lang="ru-RU" sz="1600" dirty="0" err="1"/>
              <a:t>міста</a:t>
            </a:r>
            <a:r>
              <a:rPr lang="ru-RU" sz="1600" dirty="0"/>
              <a:t> і </a:t>
            </a:r>
            <a:r>
              <a:rPr lang="ru-RU" sz="1600" dirty="0" err="1"/>
              <a:t>переважно</a:t>
            </a:r>
            <a:r>
              <a:rPr lang="ru-RU" sz="1600" dirty="0"/>
              <a:t> </a:t>
            </a:r>
            <a:r>
              <a:rPr lang="ru-RU" sz="1600" dirty="0" err="1"/>
              <a:t>зайняті</a:t>
            </a:r>
            <a:r>
              <a:rPr lang="ru-RU" sz="1600" dirty="0"/>
              <a:t> </a:t>
            </a:r>
            <a:r>
              <a:rPr lang="ru-RU" sz="1600" dirty="0" err="1"/>
              <a:t>торгівлею</a:t>
            </a:r>
            <a:r>
              <a:rPr lang="ru-RU" sz="1600" dirty="0"/>
              <a:t> на ринках. Через </a:t>
            </a:r>
            <a:r>
              <a:rPr lang="ru-RU" sz="1600" dirty="0" err="1"/>
              <a:t>налагоджений</a:t>
            </a:r>
            <a:r>
              <a:rPr lang="ru-RU" sz="1600" dirty="0"/>
              <a:t> </a:t>
            </a:r>
            <a:r>
              <a:rPr lang="ru-RU" sz="1600" dirty="0" err="1"/>
              <a:t>потік</a:t>
            </a:r>
            <a:r>
              <a:rPr lang="ru-RU" sz="1600" dirty="0"/>
              <a:t> </a:t>
            </a:r>
            <a:r>
              <a:rPr lang="ru-RU" sz="1600" dirty="0" err="1"/>
              <a:t>нелегальної</a:t>
            </a:r>
            <a:r>
              <a:rPr lang="ru-RU" sz="1600" dirty="0"/>
              <a:t> </a:t>
            </a:r>
            <a:r>
              <a:rPr lang="ru-RU" sz="1600" dirty="0" err="1"/>
              <a:t>міграції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постійно</a:t>
            </a:r>
            <a:r>
              <a:rPr lang="ru-RU" sz="1600" dirty="0"/>
              <a:t> </a:t>
            </a:r>
            <a:r>
              <a:rPr lang="ru-RU" sz="1600" dirty="0" err="1"/>
              <a:t>зростає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викликає</a:t>
            </a:r>
            <a:r>
              <a:rPr lang="ru-RU" sz="1600" dirty="0"/>
              <a:t> </a:t>
            </a:r>
            <a:r>
              <a:rPr lang="ru-RU" sz="1600" dirty="0" err="1"/>
              <a:t>незадоволення</a:t>
            </a:r>
            <a:r>
              <a:rPr lang="ru-RU" sz="1600" dirty="0"/>
              <a:t> з боку </a:t>
            </a:r>
            <a:r>
              <a:rPr lang="ru-RU" sz="1600" dirty="0" err="1"/>
              <a:t>місцевого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. Як </a:t>
            </a:r>
            <a:r>
              <a:rPr lang="ru-RU" sz="1600" dirty="0" err="1"/>
              <a:t>методи</a:t>
            </a:r>
            <a:r>
              <a:rPr lang="ru-RU" sz="1600" dirty="0"/>
              <a:t> «</a:t>
            </a:r>
            <a:r>
              <a:rPr lang="ru-RU" sz="1600" dirty="0" err="1"/>
              <a:t>боротьби</a:t>
            </a:r>
            <a:r>
              <a:rPr lang="ru-RU" sz="1600" dirty="0"/>
              <a:t>» з </a:t>
            </a:r>
            <a:r>
              <a:rPr lang="ru-RU" sz="1600" dirty="0" err="1"/>
              <a:t>в’єтнамськими</a:t>
            </a:r>
            <a:r>
              <a:rPr lang="ru-RU" sz="1600" dirty="0"/>
              <a:t> </a:t>
            </a:r>
            <a:r>
              <a:rPr lang="ru-RU" sz="1600" dirty="0" err="1"/>
              <a:t>мігрантами</a:t>
            </a:r>
            <a:r>
              <a:rPr lang="ru-RU" sz="1600" dirty="0"/>
              <a:t>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</a:t>
            </a:r>
            <a:r>
              <a:rPr lang="ru-RU" sz="1600" dirty="0" err="1"/>
              <a:t>масові</a:t>
            </a:r>
            <a:r>
              <a:rPr lang="ru-RU" sz="1600" dirty="0"/>
              <a:t> </a:t>
            </a:r>
            <a:r>
              <a:rPr lang="ru-RU" sz="1600" dirty="0" err="1"/>
              <a:t>марші</a:t>
            </a:r>
            <a:r>
              <a:rPr lang="ru-RU" sz="1600" dirty="0"/>
              <a:t> </a:t>
            </a:r>
            <a:r>
              <a:rPr lang="ru-RU" sz="1600" dirty="0" err="1"/>
              <a:t>протестів</a:t>
            </a:r>
            <a:r>
              <a:rPr lang="ru-RU" sz="1600" dirty="0"/>
              <a:t> та </a:t>
            </a:r>
            <a:r>
              <a:rPr lang="ru-RU" sz="1600" dirty="0" err="1"/>
              <a:t>періодичні</a:t>
            </a:r>
            <a:r>
              <a:rPr lang="ru-RU" sz="1600" dirty="0"/>
              <a:t> </a:t>
            </a:r>
            <a:r>
              <a:rPr lang="ru-RU" sz="1600" dirty="0" err="1"/>
              <a:t>міліцейські</a:t>
            </a:r>
            <a:r>
              <a:rPr lang="ru-RU" sz="1600" dirty="0"/>
              <a:t> </a:t>
            </a:r>
            <a:r>
              <a:rPr lang="ru-RU" sz="1600" dirty="0" err="1"/>
              <a:t>рейди</a:t>
            </a:r>
            <a:r>
              <a:rPr lang="ru-RU" sz="1600" dirty="0"/>
              <a:t> за сигналами «</a:t>
            </a:r>
            <a:r>
              <a:rPr lang="ru-RU" sz="1600" dirty="0" err="1"/>
              <a:t>пильних</a:t>
            </a:r>
            <a:r>
              <a:rPr lang="ru-RU" sz="1600" dirty="0"/>
              <a:t>» </a:t>
            </a:r>
            <a:r>
              <a:rPr lang="ru-RU" sz="1600" dirty="0" err="1"/>
              <a:t>громадян</a:t>
            </a:r>
            <a:r>
              <a:rPr lang="ru-RU" sz="1600" dirty="0"/>
              <a:t>. Активно </a:t>
            </a:r>
            <a:r>
              <a:rPr lang="ru-RU" sz="1600" dirty="0" err="1"/>
              <a:t>застосовується</a:t>
            </a:r>
            <a:r>
              <a:rPr lang="ru-RU" sz="1600" dirty="0"/>
              <a:t> і метод «</a:t>
            </a:r>
            <a:r>
              <a:rPr lang="ru-RU" sz="1600" dirty="0" err="1"/>
              <a:t>плакатної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»: </a:t>
            </a:r>
            <a:r>
              <a:rPr lang="ru-RU" sz="1600" dirty="0" err="1"/>
              <a:t>навесні</a:t>
            </a:r>
            <a:r>
              <a:rPr lang="ru-RU" sz="1600" dirty="0"/>
              <a:t> 2011р. на </a:t>
            </a:r>
            <a:r>
              <a:rPr lang="ru-RU" sz="1600" dirty="0" err="1"/>
              <a:t>вулицях</a:t>
            </a:r>
            <a:r>
              <a:rPr lang="ru-RU" sz="1600" dirty="0"/>
              <a:t> </a:t>
            </a:r>
            <a:r>
              <a:rPr lang="ru-RU" sz="1600" dirty="0" err="1"/>
              <a:t>Харкова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побачити</a:t>
            </a:r>
            <a:r>
              <a:rPr lang="ru-RU" sz="1600" dirty="0"/>
              <a:t> </a:t>
            </a:r>
            <a:r>
              <a:rPr lang="ru-RU" sz="1600" dirty="0" err="1"/>
              <a:t>плакати</a:t>
            </a:r>
            <a:r>
              <a:rPr lang="ru-RU" sz="1600" dirty="0"/>
              <a:t> з </a:t>
            </a:r>
            <a:r>
              <a:rPr lang="ru-RU" sz="1600" dirty="0" err="1"/>
              <a:t>карикатурним</a:t>
            </a:r>
            <a:r>
              <a:rPr lang="ru-RU" sz="1600" dirty="0"/>
              <a:t> </a:t>
            </a:r>
            <a:r>
              <a:rPr lang="ru-RU" sz="1600" dirty="0" err="1"/>
              <a:t>зображенням</a:t>
            </a:r>
            <a:r>
              <a:rPr lang="ru-RU" sz="1600" dirty="0"/>
              <a:t> </a:t>
            </a:r>
            <a:r>
              <a:rPr lang="ru-RU" sz="1600" dirty="0" err="1"/>
              <a:t>в’єтнамця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звірячим</a:t>
            </a:r>
            <a:r>
              <a:rPr lang="ru-RU" sz="1600" dirty="0"/>
              <a:t> </a:t>
            </a:r>
            <a:r>
              <a:rPr lang="ru-RU" sz="1600" dirty="0" err="1"/>
              <a:t>виразом</a:t>
            </a:r>
            <a:r>
              <a:rPr lang="ru-RU" sz="1600" dirty="0"/>
              <a:t> </a:t>
            </a:r>
            <a:r>
              <a:rPr lang="ru-RU" sz="1600" dirty="0" err="1"/>
              <a:t>обличчя</a:t>
            </a:r>
            <a:r>
              <a:rPr lang="ru-RU" sz="1600" dirty="0"/>
              <a:t> та </a:t>
            </a:r>
            <a:r>
              <a:rPr lang="ru-RU" sz="1600" dirty="0" err="1"/>
              <a:t>закликами</a:t>
            </a:r>
            <a:r>
              <a:rPr lang="ru-RU" sz="1600" dirty="0"/>
              <a:t>: “не </a:t>
            </a:r>
            <a:r>
              <a:rPr lang="ru-RU" sz="1600" dirty="0" err="1"/>
              <a:t>купуй</a:t>
            </a:r>
            <a:r>
              <a:rPr lang="ru-RU" sz="1600" dirty="0"/>
              <a:t>, не </a:t>
            </a:r>
            <a:r>
              <a:rPr lang="ru-RU" sz="1600" dirty="0" err="1"/>
              <a:t>спілкуйся</a:t>
            </a:r>
            <a:r>
              <a:rPr lang="ru-RU" sz="1600" dirty="0"/>
              <a:t>, не </a:t>
            </a:r>
            <a:r>
              <a:rPr lang="ru-RU" sz="1600" dirty="0" err="1"/>
              <a:t>здавай</a:t>
            </a:r>
            <a:r>
              <a:rPr lang="ru-RU" sz="1600" dirty="0"/>
              <a:t> квартиру!», «</a:t>
            </a:r>
            <a:r>
              <a:rPr lang="ru-RU" sz="1600" dirty="0" err="1"/>
              <a:t>очистимо</a:t>
            </a:r>
            <a:r>
              <a:rPr lang="ru-RU" sz="1600" dirty="0"/>
              <a:t> </a:t>
            </a:r>
            <a:r>
              <a:rPr lang="ru-RU" sz="1600" dirty="0" err="1"/>
              <a:t>місто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нелегалів</a:t>
            </a:r>
            <a:r>
              <a:rPr lang="ru-RU" sz="1600" dirty="0"/>
              <a:t>!» </a:t>
            </a:r>
            <a:r>
              <a:rPr lang="ru-RU" sz="1600" dirty="0" err="1"/>
              <a:t>тощо</a:t>
            </a:r>
            <a:r>
              <a:rPr lang="ru-R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714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35" y="484839"/>
            <a:ext cx="10772775" cy="806752"/>
          </a:xfrm>
        </p:spPr>
        <p:txBody>
          <a:bodyPr>
            <a:noAutofit/>
          </a:bodyPr>
          <a:lstStyle/>
          <a:p>
            <a:r>
              <a:rPr lang="uk-UA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иди </a:t>
            </a:r>
            <a:r>
              <a:rPr lang="ru-RU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етнічних</a:t>
            </a: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стереотипів</a:t>
            </a: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852707"/>
              </p:ext>
            </p:extLst>
          </p:nvPr>
        </p:nvGraphicFramePr>
        <p:xfrm>
          <a:off x="406309" y="1158241"/>
          <a:ext cx="11315428" cy="573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0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1"/>
            <a:ext cx="5580743" cy="4332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Етноцентризм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гр. — етнос — група,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плем’я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народ і латин. —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центрум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центр) — це схильність етнічних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й оцінювати навколишній світ, природні та соціальні явища і процеси лише крізь призму традицій і норм власної групи, що їх вважають за загальний еталон. Етноцентризм фіксує відповідний ступінь розвитку самосвідомості етнічних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спільностей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орієнтує членів етнічної групи на відокремлення від інших, на розмежування понять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«вони».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Етноцентризм відображає та одночасно створює єдність етнічної групи, почуття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обличчям зовнішнього світу.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065" y="1763486"/>
            <a:ext cx="5514096" cy="44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9" y="299508"/>
            <a:ext cx="10772775" cy="101494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етнічних стереотипів: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047525"/>
              </p:ext>
            </p:extLst>
          </p:nvPr>
        </p:nvGraphicFramePr>
        <p:xfrm>
          <a:off x="152400" y="904874"/>
          <a:ext cx="11868149" cy="578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83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480" y="595132"/>
            <a:ext cx="11022227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cap="all" dirty="0"/>
              <a:t>МІЖЕТНІЧНІ УПЕРЕДЖЕННЯ В УКРАЇНІ, ВЕРЕСЕНЬ 2022</a:t>
            </a:r>
          </a:p>
          <a:p>
            <a:r>
              <a:rPr lang="ru-RU" i="1" dirty="0" err="1">
                <a:solidFill>
                  <a:srgbClr val="585C51"/>
                </a:solidFill>
                <a:latin typeface="Arial"/>
              </a:rPr>
              <a:t>Упродовж</a:t>
            </a:r>
            <a:r>
              <a:rPr lang="ru-RU" i="1" dirty="0">
                <a:solidFill>
                  <a:srgbClr val="585C51"/>
                </a:solidFill>
                <a:latin typeface="Arial"/>
              </a:rPr>
              <a:t> 7-13 </a:t>
            </a:r>
            <a:r>
              <a:rPr lang="ru-RU" i="1" dirty="0" err="1">
                <a:solidFill>
                  <a:srgbClr val="585C51"/>
                </a:solidFill>
                <a:latin typeface="Arial"/>
              </a:rPr>
              <a:t>вересня</a:t>
            </a:r>
            <a:r>
              <a:rPr lang="ru-RU" i="1" dirty="0">
                <a:solidFill>
                  <a:srgbClr val="585C51"/>
                </a:solidFill>
                <a:latin typeface="Arial"/>
              </a:rPr>
              <a:t> 2022 року </a:t>
            </a:r>
            <a:r>
              <a:rPr lang="ru-RU" i="1" dirty="0" err="1">
                <a:solidFill>
                  <a:srgbClr val="585C51"/>
                </a:solidFill>
                <a:latin typeface="Arial"/>
              </a:rPr>
              <a:t>Київський</a:t>
            </a:r>
            <a:r>
              <a:rPr lang="ru-RU" i="1" dirty="0">
                <a:solidFill>
                  <a:srgbClr val="585C51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85C51"/>
                </a:solidFill>
                <a:latin typeface="Arial"/>
              </a:rPr>
              <a:t>міжнародний</a:t>
            </a:r>
            <a:r>
              <a:rPr lang="ru-RU" i="1" dirty="0">
                <a:solidFill>
                  <a:srgbClr val="585C51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85C51"/>
                </a:solidFill>
                <a:latin typeface="Arial"/>
              </a:rPr>
              <a:t>інститут</a:t>
            </a:r>
            <a:r>
              <a:rPr lang="ru-RU" i="1" dirty="0">
                <a:solidFill>
                  <a:srgbClr val="585C51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85C51"/>
                </a:solidFill>
                <a:latin typeface="Arial"/>
              </a:rPr>
              <a:t>соціології</a:t>
            </a:r>
            <a:r>
              <a:rPr lang="ru-RU" i="1" dirty="0">
                <a:solidFill>
                  <a:srgbClr val="585C51"/>
                </a:solidFill>
                <a:latin typeface="Arial"/>
              </a:rPr>
              <a:t> (КМІС) </a:t>
            </a:r>
            <a:r>
              <a:rPr lang="ru-RU" i="1" dirty="0" err="1">
                <a:solidFill>
                  <a:srgbClr val="585C51"/>
                </a:solidFill>
                <a:latin typeface="Arial"/>
              </a:rPr>
              <a:t>провів</a:t>
            </a:r>
            <a:r>
              <a:rPr lang="ru-RU" i="1" dirty="0">
                <a:solidFill>
                  <a:srgbClr val="585C51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85C51"/>
                </a:solidFill>
                <a:latin typeface="Arial"/>
              </a:rPr>
              <a:t>власне</a:t>
            </a:r>
            <a:r>
              <a:rPr lang="ru-RU" i="1" dirty="0">
                <a:solidFill>
                  <a:srgbClr val="585C51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85C51"/>
                </a:solidFill>
                <a:latin typeface="Arial"/>
              </a:rPr>
              <a:t>всеукраїнське</a:t>
            </a:r>
            <a:r>
              <a:rPr lang="ru-RU" i="1" dirty="0">
                <a:solidFill>
                  <a:srgbClr val="585C51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85C51"/>
                </a:solidFill>
                <a:latin typeface="Arial"/>
              </a:rPr>
              <a:t>опитування</a:t>
            </a:r>
            <a:r>
              <a:rPr lang="ru-RU" i="1" dirty="0">
                <a:solidFill>
                  <a:srgbClr val="585C51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585C51"/>
                </a:solidFill>
                <a:latin typeface="Arial"/>
              </a:rPr>
              <a:t>громадської</a:t>
            </a:r>
            <a:r>
              <a:rPr lang="ru-RU" i="1" dirty="0">
                <a:solidFill>
                  <a:srgbClr val="585C51"/>
                </a:solidFill>
                <a:latin typeface="Arial"/>
              </a:rPr>
              <a:t> думки «</a:t>
            </a:r>
            <a:r>
              <a:rPr lang="ru-RU" i="1" dirty="0" err="1">
                <a:solidFill>
                  <a:srgbClr val="585C51"/>
                </a:solidFill>
                <a:latin typeface="Arial"/>
              </a:rPr>
              <a:t>Омнібус</a:t>
            </a:r>
            <a:r>
              <a:rPr lang="ru-RU" i="1" dirty="0" smtClean="0">
                <a:solidFill>
                  <a:srgbClr val="585C51"/>
                </a:solidFill>
                <a:latin typeface="Arial"/>
              </a:rPr>
              <a:t>»</a:t>
            </a:r>
          </a:p>
          <a:p>
            <a:endParaRPr lang="ru-RU" i="1" dirty="0">
              <a:solidFill>
                <a:srgbClr val="585C51"/>
              </a:solidFill>
              <a:latin typeface="Arial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err="1" smtClean="0"/>
              <a:t>Найнижчий</a:t>
            </a:r>
            <a:r>
              <a:rPr lang="ru-RU" b="1" dirty="0" smtClean="0"/>
              <a:t>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етнічних</a:t>
            </a:r>
            <a:r>
              <a:rPr lang="ru-RU" b="1" dirty="0"/>
              <a:t> </a:t>
            </a:r>
            <a:r>
              <a:rPr lang="ru-RU" b="1" dirty="0" err="1"/>
              <a:t>упереджень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dirty="0"/>
              <a:t>до </a:t>
            </a:r>
            <a:r>
              <a:rPr lang="ru-RU" dirty="0" err="1"/>
              <a:t>українців</a:t>
            </a:r>
            <a:r>
              <a:rPr lang="ru-RU" dirty="0"/>
              <a:t> і </a:t>
            </a:r>
            <a:r>
              <a:rPr lang="ru-RU" dirty="0" err="1"/>
              <a:t>поляків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до </a:t>
            </a:r>
            <a:r>
              <a:rPr lang="ru-RU" dirty="0" err="1"/>
              <a:t>канадців</a:t>
            </a:r>
            <a:r>
              <a:rPr lang="ru-RU" dirty="0"/>
              <a:t>, </a:t>
            </a:r>
            <a:r>
              <a:rPr lang="ru-RU" dirty="0" err="1"/>
              <a:t>американців</a:t>
            </a:r>
            <a:r>
              <a:rPr lang="ru-RU" dirty="0"/>
              <a:t> і </a:t>
            </a:r>
            <a:r>
              <a:rPr lang="ru-RU" dirty="0" err="1"/>
              <a:t>євреїв</a:t>
            </a:r>
            <a:r>
              <a:rPr lang="ru-RU" dirty="0"/>
              <a:t>, </a:t>
            </a:r>
            <a:r>
              <a:rPr lang="ru-RU" dirty="0" err="1"/>
              <a:t>найвищий</a:t>
            </a:r>
            <a:r>
              <a:rPr lang="ru-RU" dirty="0"/>
              <a:t> – до </a:t>
            </a:r>
            <a:r>
              <a:rPr lang="ru-RU" dirty="0" err="1"/>
              <a:t>росіян</a:t>
            </a:r>
            <a:r>
              <a:rPr lang="ru-RU" dirty="0"/>
              <a:t>, </a:t>
            </a:r>
            <a:r>
              <a:rPr lang="ru-RU" dirty="0" err="1"/>
              <a:t>білорусів</a:t>
            </a:r>
            <a:r>
              <a:rPr lang="ru-RU" dirty="0"/>
              <a:t>, </a:t>
            </a:r>
            <a:r>
              <a:rPr lang="ru-RU" dirty="0" err="1"/>
              <a:t>ромів</a:t>
            </a:r>
            <a:r>
              <a:rPr lang="ru-RU" dirty="0"/>
              <a:t> і </a:t>
            </a:r>
            <a:r>
              <a:rPr lang="ru-RU" dirty="0" err="1"/>
              <a:t>африканців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За </a:t>
            </a:r>
            <a:r>
              <a:rPr lang="ru-RU" b="1" dirty="0" err="1"/>
              <a:t>рік</a:t>
            </a:r>
            <a:r>
              <a:rPr lang="ru-RU" b="1" dirty="0"/>
              <a:t> (з </a:t>
            </a:r>
            <a:r>
              <a:rPr lang="ru-RU" b="1" dirty="0" err="1"/>
              <a:t>жовтня</a:t>
            </a:r>
            <a:r>
              <a:rPr lang="ru-RU" b="1" dirty="0"/>
              <a:t> 2021)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ксенофобії</a:t>
            </a:r>
            <a:r>
              <a:rPr lang="ru-RU" b="1" dirty="0"/>
              <a:t> </a:t>
            </a:r>
            <a:r>
              <a:rPr lang="ru-RU" b="1" dirty="0" err="1"/>
              <a:t>дещо</a:t>
            </a:r>
            <a:r>
              <a:rPr lang="ru-RU" b="1" dirty="0"/>
              <a:t> </a:t>
            </a:r>
            <a:r>
              <a:rPr lang="ru-RU" b="1" dirty="0" err="1"/>
              <a:t>підвищився</a:t>
            </a:r>
            <a:r>
              <a:rPr lang="ru-RU" b="1" dirty="0"/>
              <a:t> з 3.83 до 3.99 </a:t>
            </a:r>
            <a:r>
              <a:rPr lang="ru-RU" dirty="0"/>
              <a:t>через </a:t>
            </a:r>
            <a:r>
              <a:rPr lang="ru-RU" dirty="0" err="1"/>
              <a:t>погірщення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росіян</a:t>
            </a:r>
            <a:r>
              <a:rPr lang="ru-RU" dirty="0"/>
              <a:t> і </a:t>
            </a:r>
            <a:r>
              <a:rPr lang="ru-RU" dirty="0" err="1"/>
              <a:t>білорусів</a:t>
            </a:r>
            <a:r>
              <a:rPr lang="ru-RU" dirty="0"/>
              <a:t>.   </a:t>
            </a:r>
            <a:endParaRPr lang="ru-RU" dirty="0" smtClean="0"/>
          </a:p>
          <a:p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/>
              <a:t>ж </a:t>
            </a:r>
            <a:r>
              <a:rPr lang="ru-RU" b="1" dirty="0"/>
              <a:t>з 1994 до 2007</a:t>
            </a:r>
            <a:r>
              <a:rPr lang="ru-RU" dirty="0"/>
              <a:t> року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ксенофобії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b="1" dirty="0" err="1"/>
              <a:t>зростав</a:t>
            </a:r>
            <a:r>
              <a:rPr lang="ru-RU" dirty="0"/>
              <a:t> . </a:t>
            </a:r>
            <a:endParaRPr lang="ru-RU" dirty="0" smtClean="0"/>
          </a:p>
          <a:p>
            <a:r>
              <a:rPr lang="ru-RU" b="1" dirty="0" smtClean="0"/>
              <a:t>З </a:t>
            </a:r>
            <a:r>
              <a:rPr lang="ru-RU" b="1" dirty="0"/>
              <a:t>2008 до 2013 </a:t>
            </a:r>
            <a:r>
              <a:rPr lang="ru-RU" b="1" dirty="0" err="1"/>
              <a:t>індекс</a:t>
            </a:r>
            <a:r>
              <a:rPr lang="ru-RU" b="1" dirty="0"/>
              <a:t> </a:t>
            </a:r>
            <a:r>
              <a:rPr lang="ru-RU" b="1" dirty="0" err="1"/>
              <a:t>знизився</a:t>
            </a:r>
            <a:r>
              <a:rPr lang="ru-RU" b="1" dirty="0"/>
              <a:t> до 4,0 </a:t>
            </a:r>
            <a:r>
              <a:rPr lang="ru-RU" b="1" dirty="0" err="1"/>
              <a:t>балів</a:t>
            </a:r>
            <a:r>
              <a:rPr lang="ru-RU" dirty="0"/>
              <a:t>.  </a:t>
            </a:r>
            <a:r>
              <a:rPr lang="ru-RU" dirty="0" err="1"/>
              <a:t>Далі</a:t>
            </a:r>
            <a:r>
              <a:rPr lang="ru-RU" dirty="0"/>
              <a:t>  </a:t>
            </a: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ксенофобії</a:t>
            </a:r>
            <a:r>
              <a:rPr lang="ru-RU" dirty="0"/>
              <a:t> </a:t>
            </a:r>
            <a:r>
              <a:rPr lang="ru-RU" dirty="0" err="1"/>
              <a:t>коливається</a:t>
            </a:r>
            <a:r>
              <a:rPr lang="ru-RU" dirty="0"/>
              <a:t> </a:t>
            </a:r>
            <a:r>
              <a:rPr lang="ru-RU" dirty="0" err="1"/>
              <a:t>довкола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  у </a:t>
            </a:r>
            <a:r>
              <a:rPr lang="ru-RU" dirty="0" err="1"/>
              <a:t>жовтні</a:t>
            </a:r>
            <a:r>
              <a:rPr lang="ru-RU" dirty="0"/>
              <a:t> 2022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4. </a:t>
            </a:r>
            <a:endParaRPr lang="ru-RU" dirty="0" smtClean="0"/>
          </a:p>
          <a:p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/>
              <a:t>рівень</a:t>
            </a:r>
            <a:r>
              <a:rPr lang="ru-RU" dirty="0"/>
              <a:t> не є </a:t>
            </a:r>
            <a:r>
              <a:rPr lang="ru-RU" dirty="0" err="1"/>
              <a:t>високим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дистанцію</a:t>
            </a:r>
            <a:r>
              <a:rPr lang="ru-RU" dirty="0"/>
              <a:t> 3, 4 </a:t>
            </a:r>
            <a:r>
              <a:rPr lang="ru-RU" dirty="0" err="1"/>
              <a:t>або</a:t>
            </a:r>
            <a:r>
              <a:rPr lang="ru-RU" dirty="0"/>
              <a:t> 5 (</a:t>
            </a:r>
            <a:r>
              <a:rPr lang="ru-RU" dirty="0" err="1"/>
              <a:t>тобто</a:t>
            </a:r>
            <a:r>
              <a:rPr lang="ru-RU" dirty="0"/>
              <a:t> не </a:t>
            </a:r>
            <a:r>
              <a:rPr lang="ru-RU" dirty="0" err="1"/>
              <a:t>хотіли</a:t>
            </a:r>
            <a:r>
              <a:rPr lang="ru-RU" dirty="0"/>
              <a:t> б,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членами </a:t>
            </a:r>
            <a:r>
              <a:rPr lang="ru-RU" dirty="0" err="1"/>
              <a:t>їх</a:t>
            </a:r>
            <a:r>
              <a:rPr lang="ru-RU" dirty="0"/>
              <a:t> родин і </a:t>
            </a:r>
            <a:r>
              <a:rPr lang="ru-RU" dirty="0" err="1"/>
              <a:t>близькими</a:t>
            </a:r>
            <a:r>
              <a:rPr lang="ru-RU" dirty="0"/>
              <a:t> </a:t>
            </a:r>
            <a:r>
              <a:rPr lang="ru-RU" dirty="0" err="1"/>
              <a:t>друзями</a:t>
            </a:r>
            <a:r>
              <a:rPr lang="ru-RU" dirty="0"/>
              <a:t>, але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сусідами</a:t>
            </a:r>
            <a:r>
              <a:rPr lang="ru-RU" dirty="0"/>
              <a:t>, </a:t>
            </a:r>
            <a:r>
              <a:rPr lang="ru-RU" dirty="0" err="1"/>
              <a:t>колегами</a:t>
            </a:r>
            <a:r>
              <a:rPr lang="ru-RU" dirty="0"/>
              <a:t> по </a:t>
            </a:r>
            <a:r>
              <a:rPr lang="ru-RU" dirty="0" err="1"/>
              <a:t>роботі</a:t>
            </a:r>
            <a:r>
              <a:rPr lang="ru-RU" dirty="0"/>
              <a:t> і жителями </a:t>
            </a:r>
            <a:r>
              <a:rPr lang="ru-RU" dirty="0" err="1"/>
              <a:t>України</a:t>
            </a:r>
            <a:r>
              <a:rPr lang="ru-RU" dirty="0"/>
              <a:t>)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9" y="1602143"/>
            <a:ext cx="7537623" cy="230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7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3820" y="936652"/>
            <a:ext cx="8465779" cy="147732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uk-UA" dirty="0" smtClean="0"/>
              <a:t>План</a:t>
            </a:r>
          </a:p>
          <a:p>
            <a:pPr lvl="0" defTabSz="914400"/>
            <a:r>
              <a:rPr lang="uk-UA" dirty="0" smtClean="0"/>
              <a:t>1. Проблеми </a:t>
            </a:r>
            <a:r>
              <a:rPr lang="uk-UA" dirty="0" err="1" smtClean="0"/>
              <a:t>поліетнічного</a:t>
            </a:r>
            <a:r>
              <a:rPr lang="uk-UA" dirty="0" smtClean="0"/>
              <a:t> соціуму України.</a:t>
            </a:r>
          </a:p>
          <a:p>
            <a:pPr lvl="0" defTabSz="914400"/>
            <a:r>
              <a:rPr lang="uk-UA" dirty="0" smtClean="0"/>
              <a:t>2. Етнічні процеси.</a:t>
            </a:r>
            <a:endParaRPr lang="ru-RU" dirty="0"/>
          </a:p>
          <a:p>
            <a:pPr lvl="0" defTabSz="914400"/>
            <a:r>
              <a:rPr lang="uk-UA" dirty="0" smtClean="0"/>
              <a:t>3. Етнічні </a:t>
            </a:r>
            <a:r>
              <a:rPr lang="uk-UA" dirty="0" smtClean="0"/>
              <a:t>уст</a:t>
            </a:r>
            <a:r>
              <a:rPr lang="uk-UA" dirty="0"/>
              <a:t>а</a:t>
            </a:r>
            <a:r>
              <a:rPr lang="uk-UA" dirty="0" smtClean="0"/>
              <a:t>новки </a:t>
            </a:r>
            <a:r>
              <a:rPr lang="uk-UA" dirty="0" smtClean="0"/>
              <a:t>, упередження та </a:t>
            </a:r>
            <a:r>
              <a:rPr lang="uk-UA" dirty="0" smtClean="0"/>
              <a:t>стереотипи. Соціальна дистанція та ксенофобія.</a:t>
            </a:r>
            <a:endParaRPr lang="uk-UA" dirty="0" smtClean="0"/>
          </a:p>
          <a:p>
            <a:pPr lvl="0" defTabSz="914400"/>
            <a:r>
              <a:rPr lang="uk-UA" dirty="0" smtClean="0"/>
              <a:t>4. Міжетнічні конфлікти.</a:t>
            </a:r>
          </a:p>
        </p:txBody>
      </p:sp>
    </p:spTree>
    <p:extLst>
      <p:ext uri="{BB962C8B-B14F-4D97-AF65-F5344CB8AC3E}">
        <p14:creationId xmlns:p14="http://schemas.microsoft.com/office/powerpoint/2010/main" val="327579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572" y="655585"/>
            <a:ext cx="1081628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 З 1994 року КМІС проводить </a:t>
            </a:r>
            <a:r>
              <a:rPr lang="ru-RU" dirty="0" err="1">
                <a:latin typeface="Cambria" panose="02040503050406030204" pitchFamily="18" charset="0"/>
              </a:rPr>
              <a:t>дослідження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ставлення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населення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України</a:t>
            </a:r>
            <a:r>
              <a:rPr lang="ru-RU" dirty="0">
                <a:latin typeface="Cambria" panose="02040503050406030204" pitchFamily="18" charset="0"/>
              </a:rPr>
              <a:t> до </a:t>
            </a:r>
            <a:r>
              <a:rPr lang="ru-RU" dirty="0" err="1">
                <a:latin typeface="Cambria" panose="02040503050406030204" pitchFamily="18" charset="0"/>
              </a:rPr>
              <a:t>деяких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етнічних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груп</a:t>
            </a:r>
            <a:r>
              <a:rPr lang="ru-RU" dirty="0">
                <a:latin typeface="Cambria" panose="02040503050406030204" pitchFamily="18" charset="0"/>
              </a:rPr>
              <a:t>.  </a:t>
            </a:r>
            <a:r>
              <a:rPr lang="ru-RU" dirty="0" err="1">
                <a:latin typeface="Cambria" panose="02040503050406030204" pitchFamily="18" charset="0"/>
              </a:rPr>
              <a:t>Це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дослідження</a:t>
            </a:r>
            <a:r>
              <a:rPr lang="ru-RU" dirty="0">
                <a:latin typeface="Cambria" panose="02040503050406030204" pitchFamily="18" charset="0"/>
              </a:rPr>
              <a:t> проводиться за шкалою </a:t>
            </a:r>
            <a:r>
              <a:rPr lang="ru-RU" dirty="0" err="1">
                <a:latin typeface="Cambria" panose="02040503050406030204" pitchFamily="18" charset="0"/>
              </a:rPr>
              <a:t>американського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соціолога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Еморі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Богардуса</a:t>
            </a:r>
            <a:r>
              <a:rPr lang="ru-RU" dirty="0">
                <a:latin typeface="Cambria" panose="02040503050406030204" pitchFamily="18" charset="0"/>
              </a:rPr>
              <a:t> (</a:t>
            </a:r>
            <a:r>
              <a:rPr lang="ru-RU" dirty="0" err="1">
                <a:latin typeface="Cambria" panose="02040503050406030204" pitchFamily="18" charset="0"/>
              </a:rPr>
              <a:t>адаптованою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Н.Паніною</a:t>
            </a:r>
            <a:r>
              <a:rPr lang="ru-RU" dirty="0">
                <a:latin typeface="Cambria" panose="02040503050406030204" pitchFamily="18" charset="0"/>
              </a:rPr>
              <a:t>).  Для </a:t>
            </a:r>
            <a:r>
              <a:rPr lang="ru-RU" dirty="0" err="1">
                <a:latin typeface="Cambria" panose="02040503050406030204" pitchFamily="18" charset="0"/>
              </a:rPr>
              <a:t>кожної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етнічної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групи</a:t>
            </a:r>
            <a:r>
              <a:rPr lang="ru-RU" dirty="0">
                <a:latin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</a:rPr>
              <a:t>переліку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респонденти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мають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відповісти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наскільки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близькі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стосунки</a:t>
            </a:r>
            <a:r>
              <a:rPr lang="ru-RU" dirty="0">
                <a:latin typeface="Cambria" panose="02040503050406030204" pitchFamily="18" charset="0"/>
              </a:rPr>
              <a:t> вони </a:t>
            </a:r>
            <a:r>
              <a:rPr lang="ru-RU" dirty="0" err="1">
                <a:latin typeface="Cambria" panose="02040503050406030204" pitchFamily="18" charset="0"/>
              </a:rPr>
              <a:t>готові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допустити</a:t>
            </a:r>
            <a:r>
              <a:rPr lang="ru-RU" dirty="0">
                <a:latin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</a:rPr>
              <a:t>представниками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кожної</a:t>
            </a:r>
            <a:r>
              <a:rPr lang="ru-RU" dirty="0">
                <a:latin typeface="Cambria" panose="02040503050406030204" pitchFamily="18" charset="0"/>
              </a:rPr>
              <a:t> з </a:t>
            </a:r>
            <a:r>
              <a:rPr lang="ru-RU" dirty="0" err="1">
                <a:latin typeface="Cambria" panose="02040503050406030204" pitchFamily="18" charset="0"/>
              </a:rPr>
              <a:t>груп</a:t>
            </a:r>
            <a:r>
              <a:rPr lang="ru-RU" dirty="0">
                <a:latin typeface="Cambria" panose="02040503050406030204" pitchFamily="18" charset="0"/>
              </a:rPr>
              <a:t>.  </a:t>
            </a:r>
            <a:r>
              <a:rPr lang="ru-RU" dirty="0" err="1">
                <a:latin typeface="Cambria" panose="02040503050406030204" pitchFamily="18" charset="0"/>
              </a:rPr>
              <a:t>Це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називається</a:t>
            </a:r>
            <a:r>
              <a:rPr lang="ru-RU" dirty="0">
                <a:latin typeface="Cambria" panose="02040503050406030204" pitchFamily="18" charset="0"/>
              </a:rPr>
              <a:t> </a:t>
            </a:r>
            <a:r>
              <a:rPr lang="ru-RU" b="1" dirty="0" err="1">
                <a:latin typeface="Cambria" panose="02040503050406030204" pitchFamily="18" charset="0"/>
              </a:rPr>
              <a:t>соціальною</a:t>
            </a: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</a:rPr>
              <a:t>дистанцією</a:t>
            </a:r>
            <a:r>
              <a:rPr lang="ru-RU" b="1" dirty="0">
                <a:latin typeface="Cambria" panose="02040503050406030204" pitchFamily="18" charset="0"/>
              </a:rPr>
              <a:t>.  </a:t>
            </a:r>
            <a:r>
              <a:rPr lang="ru-RU" dirty="0" err="1">
                <a:latin typeface="Cambria" panose="02040503050406030204" pitchFamily="18" charset="0"/>
              </a:rPr>
              <a:t>Мінімальна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соціальна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дистанція</a:t>
            </a:r>
            <a:r>
              <a:rPr lang="ru-RU" dirty="0">
                <a:latin typeface="Cambria" panose="02040503050406030204" pitchFamily="18" charset="0"/>
              </a:rPr>
              <a:t> 1 (</a:t>
            </a:r>
            <a:r>
              <a:rPr lang="ru-RU" dirty="0" err="1">
                <a:latin typeface="Cambria" panose="02040503050406030204" pitchFamily="18" charset="0"/>
              </a:rPr>
              <a:t>згоден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допустити</a:t>
            </a:r>
            <a:r>
              <a:rPr lang="ru-RU" dirty="0">
                <a:latin typeface="Cambria" panose="02040503050406030204" pitchFamily="18" charset="0"/>
              </a:rPr>
              <a:t> як члена </a:t>
            </a:r>
            <a:r>
              <a:rPr lang="ru-RU" dirty="0" err="1">
                <a:latin typeface="Cambria" panose="02040503050406030204" pitchFamily="18" charset="0"/>
              </a:rPr>
              <a:t>родини</a:t>
            </a:r>
            <a:r>
              <a:rPr lang="ru-RU" dirty="0">
                <a:latin typeface="Cambria" panose="02040503050406030204" pitchFamily="18" charset="0"/>
              </a:rPr>
              <a:t>), максимальна 7 (не пускав би в </a:t>
            </a:r>
            <a:r>
              <a:rPr lang="ru-RU" dirty="0" err="1">
                <a:latin typeface="Cambria" panose="02040503050406030204" pitchFamily="18" charset="0"/>
              </a:rPr>
              <a:t>Україну</a:t>
            </a:r>
            <a:r>
              <a:rPr lang="ru-RU" dirty="0">
                <a:latin typeface="Cambria" panose="02040503050406030204" pitchFamily="18" charset="0"/>
              </a:rPr>
              <a:t>)</a:t>
            </a:r>
            <a:r>
              <a:rPr lang="ru-RU" b="1" dirty="0">
                <a:latin typeface="Cambria" panose="02040503050406030204" pitchFamily="18" charset="0"/>
              </a:rPr>
              <a:t> .  </a:t>
            </a:r>
            <a:r>
              <a:rPr lang="ru-RU" dirty="0">
                <a:latin typeface="Cambria" panose="02040503050406030204" pitchFamily="18" charset="0"/>
              </a:rPr>
              <a:t>Часто </a:t>
            </a:r>
            <a:r>
              <a:rPr lang="ru-RU" dirty="0" err="1">
                <a:latin typeface="Cambria" panose="02040503050406030204" pitchFamily="18" charset="0"/>
              </a:rPr>
              <a:t>рівень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соціальної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дистанції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інтерпретують</a:t>
            </a:r>
            <a:r>
              <a:rPr lang="ru-RU" dirty="0">
                <a:latin typeface="Cambria" panose="02040503050406030204" pitchFamily="18" charset="0"/>
              </a:rPr>
              <a:t> як </a:t>
            </a:r>
            <a:r>
              <a:rPr lang="ru-RU" b="1" dirty="0" err="1">
                <a:latin typeface="Cambria" panose="02040503050406030204" pitchFamily="18" charset="0"/>
              </a:rPr>
              <a:t>рівень</a:t>
            </a: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</a:rPr>
              <a:t>упереджень</a:t>
            </a:r>
            <a:r>
              <a:rPr lang="ru-RU" dirty="0">
                <a:latin typeface="Cambria" panose="02040503050406030204" pitchFamily="18" charset="0"/>
              </a:rPr>
              <a:t> до </a:t>
            </a:r>
            <a:r>
              <a:rPr lang="ru-RU" dirty="0" err="1">
                <a:latin typeface="Cambria" panose="02040503050406030204" pitchFamily="18" charset="0"/>
              </a:rPr>
              <a:t>тієї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чи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іншої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групи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14325"/>
            <a:ext cx="11239500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966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341" y="502152"/>
            <a:ext cx="11207578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Arial"/>
              </a:rPr>
              <a:t>Найменша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соціальна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дистанція</a:t>
            </a:r>
            <a:r>
              <a:rPr lang="ru-RU" dirty="0">
                <a:latin typeface="Arial"/>
              </a:rPr>
              <a:t> до </a:t>
            </a:r>
            <a:r>
              <a:rPr lang="ru-RU" dirty="0" err="1">
                <a:latin typeface="Arial"/>
              </a:rPr>
              <a:t>україномовних</a:t>
            </a:r>
            <a:r>
              <a:rPr lang="ru-RU" dirty="0">
                <a:latin typeface="Arial"/>
              </a:rPr>
              <a:t> і до </a:t>
            </a:r>
            <a:r>
              <a:rPr lang="ru-RU" dirty="0" err="1">
                <a:latin typeface="Arial"/>
              </a:rPr>
              <a:t>російськомовних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українців</a:t>
            </a:r>
            <a:r>
              <a:rPr lang="ru-RU" dirty="0">
                <a:latin typeface="Arial"/>
              </a:rPr>
              <a:t> (</a:t>
            </a:r>
            <a:r>
              <a:rPr lang="ru-RU" dirty="0" err="1">
                <a:latin typeface="Arial"/>
              </a:rPr>
              <a:t>індекс</a:t>
            </a:r>
            <a:r>
              <a:rPr lang="ru-RU" dirty="0">
                <a:latin typeface="Arial"/>
              </a:rPr>
              <a:t> 2,22 і 2,74 </a:t>
            </a:r>
            <a:r>
              <a:rPr lang="ru-RU" dirty="0" err="1">
                <a:latin typeface="Arial"/>
              </a:rPr>
              <a:t>відповідно</a:t>
            </a:r>
            <a:r>
              <a:rPr lang="ru-RU" dirty="0">
                <a:latin typeface="Arial"/>
              </a:rPr>
              <a:t>), </a:t>
            </a:r>
            <a:r>
              <a:rPr lang="ru-RU" dirty="0" err="1">
                <a:latin typeface="Arial"/>
              </a:rPr>
              <a:t>більшість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опитаних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готові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допустити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представників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цих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груп</a:t>
            </a:r>
            <a:r>
              <a:rPr lang="ru-RU" dirty="0">
                <a:latin typeface="Arial"/>
              </a:rPr>
              <a:t> як </a:t>
            </a:r>
            <a:r>
              <a:rPr lang="ru-RU" dirty="0" err="1">
                <a:latin typeface="Arial"/>
              </a:rPr>
              <a:t>членів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своєї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родини</a:t>
            </a:r>
            <a:r>
              <a:rPr lang="ru-RU" dirty="0">
                <a:latin typeface="Arial"/>
              </a:rPr>
              <a:t> і </a:t>
            </a:r>
            <a:r>
              <a:rPr lang="ru-RU" dirty="0" err="1">
                <a:latin typeface="Arial"/>
              </a:rPr>
              <a:t>близьких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друзів</a:t>
            </a:r>
            <a:r>
              <a:rPr lang="ru-RU" dirty="0">
                <a:latin typeface="Arial"/>
              </a:rPr>
              <a:t>.  </a:t>
            </a:r>
            <a:endParaRPr lang="ru-RU" dirty="0" smtClean="0">
              <a:latin typeface="Arial"/>
            </a:endParaRPr>
          </a:p>
          <a:p>
            <a:pPr algn="just"/>
            <a:endParaRPr lang="ru-RU" dirty="0">
              <a:latin typeface="Arial"/>
            </a:endParaRPr>
          </a:p>
          <a:p>
            <a:pPr algn="just"/>
            <a:r>
              <a:rPr lang="ru-RU" dirty="0" err="1" smtClean="0">
                <a:latin typeface="Arial"/>
              </a:rPr>
              <a:t>Потім</a:t>
            </a:r>
            <a:r>
              <a:rPr lang="ru-RU" dirty="0" smtClean="0">
                <a:latin typeface="Arial"/>
              </a:rPr>
              <a:t> </a:t>
            </a:r>
            <a:r>
              <a:rPr lang="ru-RU" dirty="0" err="1">
                <a:latin typeface="Arial"/>
              </a:rPr>
              <a:t>йдуть</a:t>
            </a:r>
            <a:r>
              <a:rPr lang="ru-RU" dirty="0">
                <a:latin typeface="Arial"/>
              </a:rPr>
              <a:t> поляки (2,95), </a:t>
            </a:r>
            <a:r>
              <a:rPr lang="ru-RU" dirty="0" err="1">
                <a:latin typeface="Arial"/>
              </a:rPr>
              <a:t>далі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канадці</a:t>
            </a:r>
            <a:r>
              <a:rPr lang="ru-RU" dirty="0">
                <a:latin typeface="Arial"/>
              </a:rPr>
              <a:t>, </a:t>
            </a:r>
            <a:r>
              <a:rPr lang="ru-RU" dirty="0" err="1">
                <a:latin typeface="Arial"/>
              </a:rPr>
              <a:t>американці</a:t>
            </a:r>
            <a:r>
              <a:rPr lang="ru-RU" dirty="0">
                <a:latin typeface="Arial"/>
              </a:rPr>
              <a:t> і </a:t>
            </a:r>
            <a:r>
              <a:rPr lang="ru-RU" dirty="0" err="1">
                <a:latin typeface="Arial"/>
              </a:rPr>
              <a:t>євреї</a:t>
            </a:r>
            <a:r>
              <a:rPr lang="ru-RU" dirty="0">
                <a:latin typeface="Arial"/>
              </a:rPr>
              <a:t> (</a:t>
            </a:r>
            <a:r>
              <a:rPr lang="ru-RU" dirty="0" err="1">
                <a:latin typeface="Arial"/>
              </a:rPr>
              <a:t>від</a:t>
            </a:r>
            <a:r>
              <a:rPr lang="ru-RU" dirty="0">
                <a:latin typeface="Arial"/>
              </a:rPr>
              <a:t> 3.5 до 3.8).  </a:t>
            </a:r>
            <a:endParaRPr lang="ru-RU" dirty="0" smtClean="0">
              <a:latin typeface="Arial"/>
            </a:endParaRPr>
          </a:p>
          <a:p>
            <a:pPr algn="just"/>
            <a:endParaRPr lang="ru-RU" dirty="0">
              <a:latin typeface="Arial"/>
            </a:endParaRPr>
          </a:p>
          <a:p>
            <a:pPr algn="just"/>
            <a:r>
              <a:rPr lang="ru-RU" dirty="0" err="1" smtClean="0">
                <a:latin typeface="Arial"/>
              </a:rPr>
              <a:t>Найбільша</a:t>
            </a:r>
            <a:r>
              <a:rPr lang="ru-RU" dirty="0" smtClean="0">
                <a:latin typeface="Arial"/>
              </a:rPr>
              <a:t> </a:t>
            </a:r>
            <a:r>
              <a:rPr lang="ru-RU" dirty="0" err="1">
                <a:latin typeface="Arial"/>
              </a:rPr>
              <a:t>соціальна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дистанція</a:t>
            </a:r>
            <a:r>
              <a:rPr lang="ru-RU" dirty="0">
                <a:latin typeface="Arial"/>
              </a:rPr>
              <a:t> до </a:t>
            </a:r>
            <a:r>
              <a:rPr lang="ru-RU" dirty="0" err="1">
                <a:latin typeface="Arial"/>
              </a:rPr>
              <a:t>росіян</a:t>
            </a:r>
            <a:r>
              <a:rPr lang="ru-RU" dirty="0">
                <a:latin typeface="Arial"/>
              </a:rPr>
              <a:t>-жителей </a:t>
            </a:r>
            <a:r>
              <a:rPr lang="ru-RU" dirty="0" err="1">
                <a:latin typeface="Arial"/>
              </a:rPr>
              <a:t>України</a:t>
            </a:r>
            <a:r>
              <a:rPr lang="ru-RU" dirty="0">
                <a:latin typeface="Arial"/>
              </a:rPr>
              <a:t> (5.03), </a:t>
            </a:r>
            <a:r>
              <a:rPr lang="ru-RU" dirty="0" err="1">
                <a:latin typeface="Arial"/>
              </a:rPr>
              <a:t>ромів</a:t>
            </a:r>
            <a:r>
              <a:rPr lang="ru-RU" dirty="0">
                <a:latin typeface="Arial"/>
              </a:rPr>
              <a:t> (5.08), </a:t>
            </a:r>
            <a:r>
              <a:rPr lang="ru-RU" dirty="0" err="1">
                <a:latin typeface="Arial"/>
              </a:rPr>
              <a:t>білорусів</a:t>
            </a:r>
            <a:r>
              <a:rPr lang="ru-RU" dirty="0">
                <a:latin typeface="Arial"/>
              </a:rPr>
              <a:t> – жителей </a:t>
            </a:r>
            <a:r>
              <a:rPr lang="ru-RU" dirty="0" err="1">
                <a:latin typeface="Arial"/>
              </a:rPr>
              <a:t>Білорусі</a:t>
            </a:r>
            <a:r>
              <a:rPr lang="ru-RU" dirty="0">
                <a:latin typeface="Arial"/>
              </a:rPr>
              <a:t> (5.34) і особливо до </a:t>
            </a:r>
            <a:r>
              <a:rPr lang="ru-RU" dirty="0" err="1">
                <a:latin typeface="Arial"/>
              </a:rPr>
              <a:t>росіян-жителів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Росії</a:t>
            </a:r>
            <a:r>
              <a:rPr lang="ru-RU" dirty="0">
                <a:latin typeface="Arial"/>
              </a:rPr>
              <a:t> (6.39).   </a:t>
            </a:r>
            <a:endParaRPr lang="ru-RU" dirty="0" smtClean="0">
              <a:latin typeface="Arial"/>
            </a:endParaRPr>
          </a:p>
          <a:p>
            <a:pPr algn="just"/>
            <a:endParaRPr lang="ru-RU" dirty="0">
              <a:latin typeface="Arial"/>
            </a:endParaRPr>
          </a:p>
          <a:p>
            <a:pPr algn="just"/>
            <a:endParaRPr lang="ru-RU" dirty="0" smtClean="0">
              <a:latin typeface="Arial"/>
            </a:endParaRPr>
          </a:p>
          <a:p>
            <a:pPr algn="just"/>
            <a:r>
              <a:rPr lang="ru-RU" dirty="0" err="1" smtClean="0">
                <a:latin typeface="Arial"/>
              </a:rPr>
              <a:t>Переважна</a:t>
            </a:r>
            <a:r>
              <a:rPr lang="ru-RU" dirty="0" smtClean="0">
                <a:latin typeface="Arial"/>
              </a:rPr>
              <a:t> </a:t>
            </a:r>
            <a:r>
              <a:rPr lang="ru-RU" dirty="0" err="1">
                <a:latin typeface="Arial"/>
              </a:rPr>
              <a:t>більшість</a:t>
            </a:r>
            <a:r>
              <a:rPr lang="ru-RU" dirty="0">
                <a:latin typeface="Arial"/>
              </a:rPr>
              <a:t> (80%) не допускали б </a:t>
            </a:r>
            <a:r>
              <a:rPr lang="ru-RU" dirty="0" err="1">
                <a:latin typeface="Arial"/>
              </a:rPr>
              <a:t>росіян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навіть</a:t>
            </a:r>
            <a:r>
              <a:rPr lang="ru-RU" dirty="0">
                <a:latin typeface="Arial"/>
              </a:rPr>
              <a:t> як </a:t>
            </a:r>
            <a:r>
              <a:rPr lang="ru-RU" dirty="0" err="1">
                <a:latin typeface="Arial"/>
              </a:rPr>
              <a:t>туристів</a:t>
            </a:r>
            <a:r>
              <a:rPr lang="ru-RU" dirty="0" smtClean="0">
                <a:latin typeface="Arial"/>
              </a:rPr>
              <a:t>.</a:t>
            </a:r>
          </a:p>
          <a:p>
            <a:pPr algn="just"/>
            <a:endParaRPr lang="ru-RU" dirty="0">
              <a:latin typeface="Arial"/>
            </a:endParaRPr>
          </a:p>
          <a:p>
            <a:pPr algn="just"/>
            <a:r>
              <a:rPr lang="ru-RU" dirty="0" err="1">
                <a:latin typeface="Arial"/>
              </a:rPr>
              <a:t>Якщо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порівнювати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ці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дані</a:t>
            </a:r>
            <a:r>
              <a:rPr lang="ru-RU" dirty="0">
                <a:latin typeface="Arial"/>
              </a:rPr>
              <a:t> з </a:t>
            </a:r>
            <a:r>
              <a:rPr lang="ru-RU" dirty="0" smtClean="0">
                <a:latin typeface="Arial"/>
              </a:rPr>
              <a:t>2021 роком то </a:t>
            </a:r>
            <a:r>
              <a:rPr lang="ru-RU" dirty="0" err="1">
                <a:latin typeface="Arial"/>
              </a:rPr>
              <a:t>суттєво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покращилося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ставлення</a:t>
            </a:r>
            <a:r>
              <a:rPr lang="ru-RU" dirty="0">
                <a:latin typeface="Arial"/>
              </a:rPr>
              <a:t> до </a:t>
            </a:r>
            <a:r>
              <a:rPr lang="ru-RU" dirty="0" err="1">
                <a:latin typeface="Arial"/>
              </a:rPr>
              <a:t>поляків</a:t>
            </a:r>
            <a:r>
              <a:rPr lang="ru-RU" dirty="0">
                <a:latin typeface="Arial"/>
              </a:rPr>
              <a:t> і </a:t>
            </a:r>
            <a:r>
              <a:rPr lang="ru-RU" dirty="0" err="1">
                <a:latin typeface="Arial"/>
              </a:rPr>
              <a:t>дуже</a:t>
            </a:r>
            <a:r>
              <a:rPr lang="ru-RU" dirty="0">
                <a:latin typeface="Arial"/>
              </a:rPr>
              <a:t> сильно </a:t>
            </a:r>
            <a:r>
              <a:rPr lang="ru-RU" dirty="0" err="1">
                <a:latin typeface="Arial"/>
              </a:rPr>
              <a:t>погіршилося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ставлення</a:t>
            </a:r>
            <a:r>
              <a:rPr lang="ru-RU" dirty="0">
                <a:latin typeface="Arial"/>
              </a:rPr>
              <a:t> до </a:t>
            </a:r>
            <a:r>
              <a:rPr lang="ru-RU" dirty="0" err="1">
                <a:latin typeface="Arial"/>
              </a:rPr>
              <a:t>росіян</a:t>
            </a:r>
            <a:r>
              <a:rPr lang="ru-RU" dirty="0">
                <a:latin typeface="Arial"/>
              </a:rPr>
              <a:t> і </a:t>
            </a:r>
            <a:r>
              <a:rPr lang="ru-RU" dirty="0" err="1">
                <a:latin typeface="Arial"/>
              </a:rPr>
              <a:t>білорусів</a:t>
            </a:r>
            <a:r>
              <a:rPr lang="ru-RU" dirty="0">
                <a:latin typeface="Arial"/>
              </a:rPr>
              <a:t>.</a:t>
            </a:r>
            <a:endParaRPr lang="ru-RU" b="0" i="0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718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1" y="271850"/>
            <a:ext cx="9354065" cy="56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2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7267" y="902512"/>
            <a:ext cx="3383280" cy="1094929"/>
          </a:xfrm>
        </p:spPr>
        <p:txBody>
          <a:bodyPr/>
          <a:lstStyle/>
          <a:p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тнічни</a:t>
            </a: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</a:t>
            </a: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488920"/>
              </p:ext>
            </p:extLst>
          </p:nvPr>
        </p:nvGraphicFramePr>
        <p:xfrm>
          <a:off x="200297" y="1806574"/>
          <a:ext cx="7245532" cy="495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17267" y="2363767"/>
            <a:ext cx="4278939" cy="3126987"/>
          </a:xfrm>
        </p:spPr>
        <p:txBody>
          <a:bodyPr>
            <a:noAutofit/>
          </a:bodyPr>
          <a:lstStyle/>
          <a:p>
            <a:r>
              <a:rPr lang="ru-RU" sz="2500" b="1" dirty="0"/>
              <a:t>будь-яка </a:t>
            </a:r>
            <a:r>
              <a:rPr lang="ru-RU" sz="2500" b="1" dirty="0" err="1"/>
              <a:t>конкуренція</a:t>
            </a:r>
            <a:r>
              <a:rPr lang="ru-RU" sz="2500" b="1" dirty="0"/>
              <a:t> </a:t>
            </a:r>
            <a:r>
              <a:rPr lang="ru-RU" sz="2500" b="1" dirty="0" err="1"/>
              <a:t>між</a:t>
            </a:r>
            <a:r>
              <a:rPr lang="ru-RU" sz="2500" b="1" dirty="0"/>
              <a:t> </a:t>
            </a:r>
            <a:r>
              <a:rPr lang="ru-RU" sz="2500" b="1" dirty="0" err="1"/>
              <a:t>групами</a:t>
            </a:r>
            <a:r>
              <a:rPr lang="ru-RU" sz="2500" b="1" dirty="0"/>
              <a:t> – </a:t>
            </a:r>
            <a:r>
              <a:rPr lang="ru-RU" sz="2500" b="1" dirty="0" err="1"/>
              <a:t>від</a:t>
            </a:r>
            <a:r>
              <a:rPr lang="uk-UA" sz="2500" b="1" dirty="0"/>
              <a:t> </a:t>
            </a:r>
            <a:r>
              <a:rPr lang="ru-RU" sz="2500" b="1" dirty="0"/>
              <a:t>реального </a:t>
            </a:r>
            <a:r>
              <a:rPr lang="ru-RU" sz="2500" b="1" dirty="0" err="1"/>
              <a:t>протистояння</a:t>
            </a:r>
            <a:r>
              <a:rPr lang="ru-RU" sz="2500" b="1" dirty="0"/>
              <a:t> за </a:t>
            </a:r>
            <a:r>
              <a:rPr lang="ru-RU" sz="2500" b="1" dirty="0" err="1"/>
              <a:t>володіння</a:t>
            </a:r>
            <a:r>
              <a:rPr lang="ru-RU" sz="2500" b="1" dirty="0"/>
              <a:t> </a:t>
            </a:r>
            <a:r>
              <a:rPr lang="ru-RU" sz="2500" b="1" dirty="0" err="1"/>
              <a:t>обмеженими</a:t>
            </a:r>
            <a:r>
              <a:rPr lang="ru-RU" sz="2500" b="1" dirty="0"/>
              <a:t> ресурсами до </a:t>
            </a:r>
            <a:r>
              <a:rPr lang="ru-RU" sz="2500" b="1" dirty="0" err="1"/>
              <a:t>соціальної</a:t>
            </a:r>
            <a:r>
              <a:rPr lang="ru-RU" sz="2500" b="1" dirty="0"/>
              <a:t> </a:t>
            </a:r>
            <a:r>
              <a:rPr lang="ru-RU" sz="2500" b="1" dirty="0" err="1"/>
              <a:t>конкуренції</a:t>
            </a:r>
            <a:r>
              <a:rPr lang="ru-RU" sz="2500" b="1" dirty="0"/>
              <a:t> - в </a:t>
            </a:r>
            <a:r>
              <a:rPr lang="ru-RU" sz="2500" b="1" dirty="0" err="1"/>
              <a:t>усіх</a:t>
            </a:r>
            <a:r>
              <a:rPr lang="ru-RU" sz="2500" b="1" dirty="0"/>
              <a:t> тих </a:t>
            </a:r>
            <a:r>
              <a:rPr lang="ru-RU" sz="2500" b="1" dirty="0" err="1"/>
              <a:t>випадках</a:t>
            </a:r>
            <a:r>
              <a:rPr lang="ru-RU" sz="2500" b="1" dirty="0"/>
              <a:t>, </a:t>
            </a:r>
            <a:r>
              <a:rPr lang="ru-RU" sz="2500" b="1" dirty="0" err="1"/>
              <a:t>якщо</a:t>
            </a:r>
            <a:r>
              <a:rPr lang="ru-RU" sz="2500" b="1" dirty="0"/>
              <a:t> у </a:t>
            </a:r>
            <a:r>
              <a:rPr lang="ru-RU" sz="2500" b="1" dirty="0" err="1"/>
              <a:t>сприйманні</a:t>
            </a:r>
            <a:r>
              <a:rPr lang="ru-RU" sz="2500" b="1" dirty="0"/>
              <a:t> </a:t>
            </a:r>
            <a:r>
              <a:rPr lang="ru-RU" sz="2500" b="1" dirty="0" err="1"/>
              <a:t>однієї</a:t>
            </a:r>
            <a:r>
              <a:rPr lang="ru-RU" sz="2500" b="1" dirty="0"/>
              <a:t> </a:t>
            </a:r>
            <a:r>
              <a:rPr lang="ru-RU" sz="2500" b="1" dirty="0" err="1"/>
              <a:t>сторони</a:t>
            </a:r>
            <a:r>
              <a:rPr lang="ru-RU" sz="2500" b="1" dirty="0"/>
              <a:t> </a:t>
            </a:r>
            <a:r>
              <a:rPr lang="ru-RU" sz="2500" b="1" dirty="0" err="1"/>
              <a:t>протилежна</a:t>
            </a:r>
            <a:r>
              <a:rPr lang="ru-RU" sz="2500" b="1" dirty="0"/>
              <a:t> </a:t>
            </a:r>
            <a:r>
              <a:rPr lang="ru-RU" sz="2500" b="1" dirty="0" err="1"/>
              <a:t>визначається</a:t>
            </a:r>
            <a:r>
              <a:rPr lang="ru-RU" sz="2500" b="1" dirty="0"/>
              <a:t> з </a:t>
            </a:r>
            <a:r>
              <a:rPr lang="ru-RU" sz="2500" b="1" dirty="0" err="1"/>
              <a:t>позиції</a:t>
            </a:r>
            <a:r>
              <a:rPr lang="ru-RU" sz="2500" b="1" dirty="0"/>
              <a:t> </a:t>
            </a:r>
            <a:r>
              <a:rPr lang="ru-RU" sz="2500" b="1" dirty="0" err="1"/>
              <a:t>етнічної</a:t>
            </a:r>
            <a:r>
              <a:rPr lang="ru-RU" sz="2500" b="1" dirty="0"/>
              <a:t> </a:t>
            </a:r>
            <a:r>
              <a:rPr lang="ru-RU" sz="2500" b="1" dirty="0" err="1"/>
              <a:t>належності</a:t>
            </a:r>
            <a:r>
              <a:rPr lang="ru-RU" sz="2500" b="1" dirty="0"/>
              <a:t> </a:t>
            </a:r>
            <a:r>
              <a:rPr lang="ru-RU" sz="2500" b="1" dirty="0" err="1"/>
              <a:t>її</a:t>
            </a:r>
            <a:r>
              <a:rPr lang="ru-RU" sz="2500" b="1" dirty="0"/>
              <a:t> </a:t>
            </a:r>
            <a:r>
              <a:rPr lang="ru-RU" sz="2500" b="1" dirty="0" err="1"/>
              <a:t>членів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" y="25349"/>
            <a:ext cx="6975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</a:t>
            </a:r>
            <a:r>
              <a:rPr lang="uk-UA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</a:t>
            </a:r>
            <a:r>
              <a:rPr lang="uk-UA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конфліктів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1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92882" y="4145280"/>
            <a:ext cx="7341324" cy="17504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30" y="246984"/>
            <a:ext cx="10772775" cy="667416"/>
          </a:xfrm>
        </p:spPr>
        <p:txBody>
          <a:bodyPr>
            <a:no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етнічних конфліктів: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20826"/>
              </p:ext>
            </p:extLst>
          </p:nvPr>
        </p:nvGraphicFramePr>
        <p:xfrm>
          <a:off x="160836" y="1262426"/>
          <a:ext cx="11173370" cy="4729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1223" y="4354625"/>
            <a:ext cx="6992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err="1"/>
              <a:t>соціально-економічні</a:t>
            </a:r>
            <a:r>
              <a:rPr lang="ru-RU" sz="1500" dirty="0"/>
              <a:t> (</a:t>
            </a:r>
            <a:r>
              <a:rPr lang="ru-RU" sz="1500" dirty="0" err="1"/>
              <a:t>висуваються</a:t>
            </a:r>
            <a:r>
              <a:rPr lang="ru-RU" sz="1500" dirty="0"/>
              <a:t> </a:t>
            </a:r>
            <a:r>
              <a:rPr lang="ru-RU" sz="1500" dirty="0" err="1"/>
              <a:t>вимоги</a:t>
            </a:r>
            <a:r>
              <a:rPr lang="ru-RU" sz="1500" dirty="0"/>
              <a:t> </a:t>
            </a:r>
            <a:r>
              <a:rPr lang="ru-RU" sz="1500" dirty="0" err="1"/>
              <a:t>громадської</a:t>
            </a:r>
            <a:r>
              <a:rPr lang="ru-RU" sz="1500" dirty="0"/>
              <a:t> </a:t>
            </a:r>
            <a:r>
              <a:rPr lang="ru-RU" sz="1500" dirty="0" err="1"/>
              <a:t>рівності</a:t>
            </a:r>
            <a:r>
              <a:rPr lang="ru-RU" sz="1500" dirty="0"/>
              <a:t>), культурно-</a:t>
            </a:r>
            <a:r>
              <a:rPr lang="ru-RU" sz="1500" dirty="0" err="1"/>
              <a:t>мовні</a:t>
            </a:r>
            <a:r>
              <a:rPr lang="ru-RU" sz="1500" dirty="0"/>
              <a:t> (</a:t>
            </a:r>
            <a:r>
              <a:rPr lang="ru-RU" sz="1500" dirty="0" err="1"/>
              <a:t>висувається</a:t>
            </a:r>
            <a:r>
              <a:rPr lang="ru-RU" sz="1500" dirty="0"/>
              <a:t> </a:t>
            </a:r>
            <a:r>
              <a:rPr lang="ru-RU" sz="1500" dirty="0" err="1"/>
              <a:t>вимога</a:t>
            </a:r>
            <a:r>
              <a:rPr lang="ru-RU" sz="1500" dirty="0"/>
              <a:t> </a:t>
            </a:r>
            <a:r>
              <a:rPr lang="ru-RU" sz="1500" dirty="0" err="1"/>
              <a:t>збереження</a:t>
            </a:r>
            <a:r>
              <a:rPr lang="ru-RU" sz="1500" dirty="0"/>
              <a:t> </a:t>
            </a:r>
            <a:r>
              <a:rPr lang="ru-RU" sz="1500" dirty="0" err="1"/>
              <a:t>чи</a:t>
            </a:r>
            <a:r>
              <a:rPr lang="ru-RU" sz="1500" dirty="0"/>
              <a:t> </a:t>
            </a:r>
            <a:r>
              <a:rPr lang="ru-RU" sz="1500" dirty="0" err="1"/>
              <a:t>відродження</a:t>
            </a:r>
            <a:r>
              <a:rPr lang="ru-RU" sz="1500" dirty="0"/>
              <a:t> </a:t>
            </a:r>
            <a:r>
              <a:rPr lang="ru-RU" sz="1500" dirty="0" err="1"/>
              <a:t>функцій</a:t>
            </a:r>
            <a:r>
              <a:rPr lang="ru-RU" sz="1500" dirty="0"/>
              <a:t> </a:t>
            </a:r>
            <a:r>
              <a:rPr lang="ru-RU" sz="1500" dirty="0" err="1"/>
              <a:t>мови</a:t>
            </a:r>
            <a:r>
              <a:rPr lang="ru-RU" sz="1500" dirty="0"/>
              <a:t> і </a:t>
            </a:r>
            <a:r>
              <a:rPr lang="ru-RU" sz="1500" dirty="0" err="1"/>
              <a:t>культури</a:t>
            </a:r>
            <a:r>
              <a:rPr lang="ru-RU" sz="1500" dirty="0"/>
              <a:t> </a:t>
            </a:r>
            <a:r>
              <a:rPr lang="ru-RU" sz="1500" dirty="0" err="1"/>
              <a:t>етнічних</a:t>
            </a:r>
            <a:r>
              <a:rPr lang="ru-RU" sz="1500" dirty="0"/>
              <a:t> </a:t>
            </a:r>
            <a:r>
              <a:rPr lang="ru-RU" sz="1500" dirty="0" err="1"/>
              <a:t>спільностей</a:t>
            </a:r>
            <a:r>
              <a:rPr lang="ru-RU" sz="1500" dirty="0"/>
              <a:t>) 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err="1"/>
              <a:t>політичні</a:t>
            </a:r>
            <a:r>
              <a:rPr lang="ru-RU" sz="1500" dirty="0"/>
              <a:t> (</a:t>
            </a:r>
            <a:r>
              <a:rPr lang="ru-RU" sz="1500" dirty="0" err="1"/>
              <a:t>етнічні</a:t>
            </a:r>
            <a:r>
              <a:rPr lang="ru-RU" sz="1500" dirty="0"/>
              <a:t> </a:t>
            </a:r>
            <a:r>
              <a:rPr lang="ru-RU" sz="1500" dirty="0" err="1"/>
              <a:t>меншини</a:t>
            </a:r>
            <a:r>
              <a:rPr lang="ru-RU" sz="1500" dirty="0"/>
              <a:t> </a:t>
            </a:r>
            <a:r>
              <a:rPr lang="ru-RU" sz="1500" dirty="0" err="1"/>
              <a:t>добиваються</a:t>
            </a:r>
            <a:r>
              <a:rPr lang="ru-RU" sz="1500" dirty="0"/>
              <a:t> </a:t>
            </a:r>
            <a:r>
              <a:rPr lang="ru-RU" sz="1500" dirty="0" err="1"/>
              <a:t>політичних</a:t>
            </a:r>
            <a:r>
              <a:rPr lang="ru-RU" sz="1500" dirty="0"/>
              <a:t> прав - </a:t>
            </a:r>
            <a:r>
              <a:rPr lang="ru-RU" sz="1500" dirty="0" err="1"/>
              <a:t>автономії</a:t>
            </a:r>
            <a:r>
              <a:rPr lang="ru-RU" sz="15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err="1"/>
              <a:t>територіальні</a:t>
            </a:r>
            <a:r>
              <a:rPr lang="ru-RU" sz="1500" dirty="0"/>
              <a:t> (на </a:t>
            </a:r>
            <a:r>
              <a:rPr lang="ru-RU" sz="1500" dirty="0" err="1"/>
              <a:t>основі</a:t>
            </a:r>
            <a:r>
              <a:rPr lang="ru-RU" sz="1500" dirty="0"/>
              <a:t> </a:t>
            </a:r>
            <a:r>
              <a:rPr lang="ru-RU" sz="1500" dirty="0" err="1"/>
              <a:t>зміни</a:t>
            </a:r>
            <a:r>
              <a:rPr lang="ru-RU" sz="1500" dirty="0"/>
              <a:t> </a:t>
            </a:r>
            <a:r>
              <a:rPr lang="ru-RU" sz="1500" dirty="0" err="1"/>
              <a:t>кордонів</a:t>
            </a:r>
            <a:r>
              <a:rPr lang="ru-RU" sz="1500" dirty="0"/>
              <a:t>, </a:t>
            </a:r>
            <a:r>
              <a:rPr lang="ru-RU" sz="1500" dirty="0" err="1"/>
              <a:t>приєднання</a:t>
            </a:r>
            <a:r>
              <a:rPr lang="ru-RU" sz="1500" dirty="0"/>
              <a:t> до </a:t>
            </a:r>
            <a:r>
              <a:rPr lang="ru-RU" sz="1500" dirty="0" err="1"/>
              <a:t>інших</a:t>
            </a:r>
            <a:r>
              <a:rPr lang="ru-RU" sz="1500" dirty="0"/>
              <a:t> держав)</a:t>
            </a:r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28331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4" y="232833"/>
            <a:ext cx="10772775" cy="1658198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новн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099824"/>
              </p:ext>
            </p:extLst>
          </p:nvPr>
        </p:nvGraphicFramePr>
        <p:xfrm>
          <a:off x="209549" y="2114551"/>
          <a:ext cx="11811001" cy="437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25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9414770-08C7-46D0-A3D5-6B3340027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04" y="119201"/>
            <a:ext cx="4762500" cy="3228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85" y="414973"/>
            <a:ext cx="10772775" cy="111019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сновн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розв'язання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4065" y="2504229"/>
            <a:ext cx="10591797" cy="4229100"/>
            <a:chOff x="914400" y="2152650"/>
            <a:chExt cx="10221467" cy="362521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914400" y="2152650"/>
              <a:ext cx="3076575" cy="16097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4634102" y="2152650"/>
              <a:ext cx="3076575" cy="16097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882084" y="3022239"/>
              <a:ext cx="3076575" cy="7489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704909" y="4168140"/>
              <a:ext cx="9430958" cy="16097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Стрелка вправо 7"/>
            <p:cNvSpPr/>
            <p:nvPr/>
          </p:nvSpPr>
          <p:spPr>
            <a:xfrm rot="6760277">
              <a:off x="9448800" y="3855302"/>
              <a:ext cx="304800" cy="2486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7910" y="2639927"/>
            <a:ext cx="2800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механізмів</a:t>
            </a:r>
            <a:r>
              <a:rPr lang="ru-RU" dirty="0">
                <a:solidFill>
                  <a:schemeClr val="bg1"/>
                </a:solidFill>
              </a:rPr>
              <a:t> (за </a:t>
            </a:r>
            <a:r>
              <a:rPr lang="ru-RU" dirty="0" err="1">
                <a:solidFill>
                  <a:schemeClr val="bg1"/>
                </a:solidFill>
              </a:rPr>
              <a:t>допомогою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законодавства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зміни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соціальної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структури</a:t>
            </a:r>
            <a:r>
              <a:rPr lang="ru-RU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4331" y="2606107"/>
            <a:ext cx="3100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переговори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основна</a:t>
            </a:r>
            <a:r>
              <a:rPr lang="ru-RU" dirty="0">
                <a:solidFill>
                  <a:schemeClr val="bg1"/>
                </a:solidFill>
              </a:rPr>
              <a:t> форма </a:t>
            </a:r>
            <a:r>
              <a:rPr lang="ru-RU" dirty="0" err="1">
                <a:solidFill>
                  <a:schemeClr val="bg1"/>
                </a:solidFill>
              </a:rPr>
              <a:t>участі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психологів</a:t>
            </a:r>
            <a:r>
              <a:rPr lang="ru-RU" dirty="0">
                <a:solidFill>
                  <a:schemeClr val="bg1"/>
                </a:solidFill>
              </a:rPr>
              <a:t> у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конфліктологічній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службі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посередництво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проведення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переговорів</a:t>
            </a:r>
            <a:r>
              <a:rPr lang="ru-RU" dirty="0">
                <a:solidFill>
                  <a:schemeClr val="bg1"/>
                </a:solidFill>
              </a:rPr>
              <a:t> з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суб'єктами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конфліктів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3003" y="3732484"/>
            <a:ext cx="25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4064" y="4914630"/>
            <a:ext cx="9686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Взаємний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обмін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групами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дотримання</a:t>
            </a:r>
            <a:r>
              <a:rPr lang="ru-RU" dirty="0">
                <a:solidFill>
                  <a:schemeClr val="bg1"/>
                </a:solidFill>
              </a:rPr>
              <a:t> умов,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сприятимуть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зміні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ситуації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Підвищення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психологічної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компетентності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представників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конфліктуючих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груп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допомогою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ознайомлення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соціально-психологічною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інформацією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сприяє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появі</a:t>
            </a:r>
            <a:r>
              <a:rPr lang="ru-RU" dirty="0">
                <a:solidFill>
                  <a:schemeClr val="bg1"/>
                </a:solidFill>
              </a:rPr>
              <a:t> таких </a:t>
            </a:r>
            <a:r>
              <a:rPr lang="ru-RU" dirty="0" err="1">
                <a:solidFill>
                  <a:schemeClr val="bg1"/>
                </a:solidFill>
              </a:rPr>
              <a:t>уявлень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процеси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зумовлюють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міжетнічні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відносини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ru-RU" dirty="0" err="1">
                <a:solidFill>
                  <a:schemeClr val="bg1"/>
                </a:solidFill>
              </a:rPr>
              <a:t>психологічне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розуміння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конфлікту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uk-U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Передача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інформації</a:t>
            </a:r>
            <a:r>
              <a:rPr lang="ru-RU" dirty="0">
                <a:solidFill>
                  <a:schemeClr val="bg1"/>
                </a:solidFill>
              </a:rPr>
              <a:t> про схоже та </a:t>
            </a:r>
            <a:r>
              <a:rPr lang="ru-RU" dirty="0" err="1">
                <a:solidFill>
                  <a:schemeClr val="bg1"/>
                </a:solidFill>
              </a:rPr>
              <a:t>відмінне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різними</a:t>
            </a:r>
            <a:r>
              <a:rPr lang="ru-RU" dirty="0">
                <a:solidFill>
                  <a:schemeClr val="bg1"/>
                </a:solidFill>
              </a:rPr>
              <a:t> культурами та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представниками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</a:rPr>
              <a:t>цілеспрямований</a:t>
            </a:r>
            <a:r>
              <a:rPr lang="ru-RU" dirty="0">
                <a:solidFill>
                  <a:schemeClr val="bg1"/>
                </a:solidFill>
              </a:rPr>
              <a:t> показ </a:t>
            </a:r>
            <a:r>
              <a:rPr lang="ru-RU" dirty="0" err="1">
                <a:solidFill>
                  <a:schemeClr val="bg1"/>
                </a:solidFill>
              </a:rPr>
              <a:t>фільмів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позитивним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героєм-представником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конфліктуючої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сторони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09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A6E016C-DAE4-44FB-BCE8-FB8ADFF9F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9"/>
          <a:stretch/>
        </p:blipFill>
        <p:spPr>
          <a:xfrm>
            <a:off x="0" y="-530932"/>
            <a:ext cx="12706057" cy="7506919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39BA3A3-C9B8-4974-916F-A9F43808D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/>
          </a:bodyPr>
          <a:lstStyle/>
          <a:p>
            <a:r>
              <a:rPr lang="ru-RU" sz="3500" b="1" dirty="0" err="1">
                <a:solidFill>
                  <a:schemeClr val="tx1"/>
                </a:solidFill>
              </a:rPr>
              <a:t>Державна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етнонаціональна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політика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України</a:t>
            </a:r>
            <a:r>
              <a:rPr lang="ru-RU" sz="3500" b="1" dirty="0">
                <a:solidFill>
                  <a:schemeClr val="tx1"/>
                </a:solidFill>
              </a:rPr>
              <a:t> в </a:t>
            </a:r>
            <a:r>
              <a:rPr lang="ru-RU" sz="3500" b="1" dirty="0" err="1">
                <a:solidFill>
                  <a:schemeClr val="tx1"/>
                </a:solidFill>
              </a:rPr>
              <a:t>цілому</a:t>
            </a:r>
            <a:r>
              <a:rPr lang="ru-RU" sz="3500" b="1" dirty="0">
                <a:solidFill>
                  <a:schemeClr val="tx1"/>
                </a:solidFill>
              </a:rPr>
              <a:t>, а </a:t>
            </a:r>
            <a:r>
              <a:rPr lang="ru-RU" sz="3500" b="1" dirty="0" err="1">
                <a:solidFill>
                  <a:schemeClr val="tx1"/>
                </a:solidFill>
              </a:rPr>
              <a:t>також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державна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політика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стосовно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процесів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політизації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етнічності</a:t>
            </a:r>
            <a:r>
              <a:rPr lang="ru-RU" sz="3500" b="1" dirty="0">
                <a:solidFill>
                  <a:schemeClr val="tx1"/>
                </a:solidFill>
              </a:rPr>
              <a:t> в </a:t>
            </a:r>
            <a:r>
              <a:rPr lang="ru-RU" sz="3500" b="1" dirty="0" err="1">
                <a:solidFill>
                  <a:schemeClr val="tx1"/>
                </a:solidFill>
              </a:rPr>
              <a:t>окремих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регіонах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передбачає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консолідацію</a:t>
            </a:r>
            <a:r>
              <a:rPr lang="ru-RU" sz="3500" b="1" dirty="0">
                <a:solidFill>
                  <a:schemeClr val="tx1"/>
                </a:solidFill>
              </a:rPr>
              <a:t> та </a:t>
            </a:r>
            <a:r>
              <a:rPr lang="ru-RU" sz="3500" b="1" dirty="0" err="1">
                <a:solidFill>
                  <a:schemeClr val="tx1"/>
                </a:solidFill>
              </a:rPr>
              <a:t>розвиток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української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нації</a:t>
            </a:r>
            <a:r>
              <a:rPr lang="ru-RU" sz="3500" b="1" dirty="0">
                <a:solidFill>
                  <a:schemeClr val="tx1"/>
                </a:solidFill>
              </a:rPr>
              <a:t>, </a:t>
            </a:r>
            <a:r>
              <a:rPr lang="ru-RU" sz="3500" b="1" dirty="0" err="1">
                <a:solidFill>
                  <a:schemeClr val="tx1"/>
                </a:solidFill>
              </a:rPr>
              <a:t>її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історичної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свідомості</a:t>
            </a:r>
            <a:r>
              <a:rPr lang="ru-RU" sz="3500" b="1" dirty="0">
                <a:solidFill>
                  <a:schemeClr val="tx1"/>
                </a:solidFill>
              </a:rPr>
              <a:t>, </a:t>
            </a:r>
            <a:r>
              <a:rPr lang="ru-RU" sz="3500" b="1" dirty="0" err="1">
                <a:solidFill>
                  <a:schemeClr val="tx1"/>
                </a:solidFill>
              </a:rPr>
              <a:t>традицій</a:t>
            </a:r>
            <a:r>
              <a:rPr lang="ru-RU" sz="3500" b="1" dirty="0">
                <a:solidFill>
                  <a:schemeClr val="tx1"/>
                </a:solidFill>
              </a:rPr>
              <a:t> і </a:t>
            </a:r>
            <a:r>
              <a:rPr lang="ru-RU" sz="3500" b="1" dirty="0" err="1">
                <a:solidFill>
                  <a:schemeClr val="tx1"/>
                </a:solidFill>
              </a:rPr>
              <a:t>культури</a:t>
            </a:r>
            <a:r>
              <a:rPr lang="ru-RU" sz="3500" b="1" dirty="0">
                <a:solidFill>
                  <a:schemeClr val="tx1"/>
                </a:solidFill>
              </a:rPr>
              <a:t>, а </a:t>
            </a:r>
            <a:r>
              <a:rPr lang="ru-RU" sz="3500" b="1" dirty="0" err="1">
                <a:solidFill>
                  <a:schemeClr val="tx1"/>
                </a:solidFill>
              </a:rPr>
              <a:t>також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сприяння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збереженню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етнічної</a:t>
            </a:r>
            <a:r>
              <a:rPr lang="ru-RU" sz="3500" b="1" dirty="0">
                <a:solidFill>
                  <a:schemeClr val="tx1"/>
                </a:solidFill>
              </a:rPr>
              <a:t>, </a:t>
            </a:r>
            <a:r>
              <a:rPr lang="ru-RU" sz="3500" b="1" dirty="0" err="1">
                <a:solidFill>
                  <a:schemeClr val="tx1"/>
                </a:solidFill>
              </a:rPr>
              <a:t>культурної</a:t>
            </a:r>
            <a:r>
              <a:rPr lang="ru-RU" sz="3500" b="1" dirty="0">
                <a:solidFill>
                  <a:schemeClr val="tx1"/>
                </a:solidFill>
              </a:rPr>
              <a:t>, </a:t>
            </a:r>
            <a:r>
              <a:rPr lang="ru-RU" sz="3500" b="1" dirty="0" err="1">
                <a:solidFill>
                  <a:schemeClr val="tx1"/>
                </a:solidFill>
              </a:rPr>
              <a:t>мовної</a:t>
            </a:r>
            <a:r>
              <a:rPr lang="ru-RU" sz="3500" b="1" dirty="0">
                <a:solidFill>
                  <a:schemeClr val="tx1"/>
                </a:solidFill>
              </a:rPr>
              <a:t> та </a:t>
            </a:r>
            <a:r>
              <a:rPr lang="ru-RU" sz="3500" b="1" dirty="0" err="1">
                <a:solidFill>
                  <a:schemeClr val="tx1"/>
                </a:solidFill>
              </a:rPr>
              <a:t>релігійної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самобутності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всіх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національних</a:t>
            </a:r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err="1">
                <a:solidFill>
                  <a:schemeClr val="tx1"/>
                </a:solidFill>
              </a:rPr>
              <a:t>меншин</a:t>
            </a:r>
            <a:endParaRPr lang="ru-RU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07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7A67B73-080F-4274-9D59-00BD488A6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7" r="-1" b="10524"/>
          <a:stretch/>
        </p:blipFill>
        <p:spPr>
          <a:xfrm>
            <a:off x="20" y="10"/>
            <a:ext cx="12191980" cy="22536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D2BFFD5-490F-4B45-91F2-6B826FBAD4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53706"/>
            <a:ext cx="12192000" cy="4604294"/>
          </a:xfrm>
          <a:prstGeom prst="rect">
            <a:avLst/>
          </a:prstGeom>
          <a:solidFill>
            <a:srgbClr val="394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77085D6F-292C-48C6-B941-37ADF6A0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2453519"/>
            <a:ext cx="11881104" cy="4107766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FFFFFF"/>
                </a:solidFill>
              </a:rPr>
              <a:t>У 2016 р. Урядом </a:t>
            </a:r>
            <a:r>
              <a:rPr lang="ru-RU" sz="2100" b="1" dirty="0" err="1">
                <a:solidFill>
                  <a:srgbClr val="FFFFFF"/>
                </a:solidFill>
              </a:rPr>
              <a:t>України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оголошено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намір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відновити</a:t>
            </a:r>
            <a:r>
              <a:rPr lang="ru-RU" sz="2100" b="1" dirty="0">
                <a:solidFill>
                  <a:srgbClr val="FFFFFF"/>
                </a:solidFill>
              </a:rPr>
              <a:t> роботу </a:t>
            </a:r>
            <a:r>
              <a:rPr lang="ru-RU" sz="2100" b="1" dirty="0" err="1">
                <a:solidFill>
                  <a:srgbClr val="FFFFFF"/>
                </a:solidFill>
              </a:rPr>
              <a:t>двосторонніх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комісій</a:t>
            </a:r>
            <a:r>
              <a:rPr lang="ru-RU" sz="2100" b="1" dirty="0">
                <a:solidFill>
                  <a:srgbClr val="FFFFFF"/>
                </a:solidFill>
              </a:rPr>
              <a:t> з прав </a:t>
            </a:r>
            <a:r>
              <a:rPr lang="ru-RU" sz="2100" b="1" dirty="0" err="1">
                <a:solidFill>
                  <a:srgbClr val="FFFFFF"/>
                </a:solidFill>
              </a:rPr>
              <a:t>національних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меншин</a:t>
            </a:r>
            <a:r>
              <a:rPr lang="ru-RU" sz="2100" b="1" dirty="0">
                <a:solidFill>
                  <a:srgbClr val="FFFFFF"/>
                </a:solidFill>
              </a:rPr>
              <a:t> (</a:t>
            </a:r>
            <a:r>
              <a:rPr lang="ru-RU" sz="2100" b="1" dirty="0" err="1">
                <a:solidFill>
                  <a:srgbClr val="FFFFFF"/>
                </a:solidFill>
              </a:rPr>
              <a:t>угорсько-української</a:t>
            </a:r>
            <a:r>
              <a:rPr lang="ru-RU" sz="2100" b="1" dirty="0">
                <a:solidFill>
                  <a:srgbClr val="FFFFFF"/>
                </a:solidFill>
              </a:rPr>
              <a:t>, </a:t>
            </a:r>
            <a:r>
              <a:rPr lang="ru-RU" sz="2100" b="1" dirty="0" err="1">
                <a:solidFill>
                  <a:srgbClr val="FFFFFF"/>
                </a:solidFill>
              </a:rPr>
              <a:t>румунсько-української</a:t>
            </a:r>
            <a:r>
              <a:rPr lang="ru-RU" sz="2100" b="1" dirty="0">
                <a:solidFill>
                  <a:srgbClr val="FFFFFF"/>
                </a:solidFill>
              </a:rPr>
              <a:t> і </a:t>
            </a:r>
            <a:r>
              <a:rPr lang="ru-RU" sz="2100" b="1" dirty="0" err="1">
                <a:solidFill>
                  <a:srgbClr val="FFFFFF"/>
                </a:solidFill>
              </a:rPr>
              <a:t>німецько-української</a:t>
            </a:r>
            <a:r>
              <a:rPr lang="ru-RU" sz="2100" b="1" dirty="0">
                <a:solidFill>
                  <a:srgbClr val="FFFFFF"/>
                </a:solidFill>
              </a:rPr>
              <a:t>). </a:t>
            </a:r>
          </a:p>
          <a:p>
            <a:r>
              <a:rPr lang="ru-RU" sz="2100" b="1" dirty="0">
                <a:solidFill>
                  <a:srgbClr val="FFFFFF"/>
                </a:solidFill>
              </a:rPr>
              <a:t>Указом Президента </a:t>
            </a:r>
            <a:r>
              <a:rPr lang="ru-RU" sz="2100" b="1" dirty="0" err="1">
                <a:solidFill>
                  <a:srgbClr val="FFFFFF"/>
                </a:solidFill>
              </a:rPr>
              <a:t>України</a:t>
            </a:r>
            <a:r>
              <a:rPr lang="ru-RU" sz="2100" b="1" dirty="0">
                <a:solidFill>
                  <a:srgbClr val="FFFFFF"/>
                </a:solidFill>
              </a:rPr>
              <a:t> № 697/2015 </a:t>
            </a:r>
            <a:r>
              <a:rPr lang="ru-RU" sz="2100" b="1" dirty="0" err="1">
                <a:solidFill>
                  <a:srgbClr val="FFFFFF"/>
                </a:solidFill>
              </a:rPr>
              <a:t>була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утворена</a:t>
            </a:r>
            <a:r>
              <a:rPr lang="ru-RU" sz="2100" b="1" dirty="0">
                <a:solidFill>
                  <a:srgbClr val="FFFFFF"/>
                </a:solidFill>
              </a:rPr>
              <a:t> Рада з </a:t>
            </a:r>
            <a:r>
              <a:rPr lang="ru-RU" sz="2100" b="1" dirty="0" err="1">
                <a:solidFill>
                  <a:srgbClr val="FFFFFF"/>
                </a:solidFill>
              </a:rPr>
              <a:t>питань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національної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єдності</a:t>
            </a:r>
            <a:r>
              <a:rPr lang="ru-RU" sz="2100" b="1" dirty="0">
                <a:solidFill>
                  <a:srgbClr val="FFFFFF"/>
                </a:solidFill>
              </a:rPr>
              <a:t> як консультативно-</a:t>
            </a:r>
            <a:r>
              <a:rPr lang="ru-RU" sz="2100" b="1" dirty="0" err="1">
                <a:solidFill>
                  <a:srgbClr val="FFFFFF"/>
                </a:solidFill>
              </a:rPr>
              <a:t>дорадчий</a:t>
            </a:r>
            <a:r>
              <a:rPr lang="ru-RU" sz="2100" b="1" dirty="0">
                <a:solidFill>
                  <a:srgbClr val="FFFFFF"/>
                </a:solidFill>
              </a:rPr>
              <a:t> орган при </a:t>
            </a:r>
            <a:r>
              <a:rPr lang="ru-RU" sz="2100" b="1" dirty="0" err="1">
                <a:solidFill>
                  <a:srgbClr val="FFFFFF"/>
                </a:solidFill>
              </a:rPr>
              <a:t>Президентові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України</a:t>
            </a:r>
            <a:r>
              <a:rPr lang="ru-RU" sz="2100" b="1" dirty="0">
                <a:solidFill>
                  <a:srgbClr val="FFFFFF"/>
                </a:solidFill>
              </a:rPr>
              <a:t> з метою </a:t>
            </a:r>
            <a:r>
              <a:rPr lang="ru-RU" sz="2100" b="1" dirty="0" err="1">
                <a:solidFill>
                  <a:srgbClr val="FFFFFF"/>
                </a:solidFill>
              </a:rPr>
              <a:t>сприяння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дальшій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консолідації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українського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суспільства</a:t>
            </a:r>
            <a:r>
              <a:rPr lang="ru-RU" sz="2100" b="1" dirty="0">
                <a:solidFill>
                  <a:srgbClr val="FFFFFF"/>
                </a:solidFill>
              </a:rPr>
              <a:t>. </a:t>
            </a:r>
          </a:p>
          <a:p>
            <a:r>
              <a:rPr lang="ru-RU" sz="2100" b="1" dirty="0" err="1">
                <a:solidFill>
                  <a:srgbClr val="FFFFFF"/>
                </a:solidFill>
              </a:rPr>
              <a:t>Відповідно</a:t>
            </a:r>
            <a:r>
              <a:rPr lang="ru-RU" sz="2100" b="1" dirty="0">
                <a:solidFill>
                  <a:srgbClr val="FFFFFF"/>
                </a:solidFill>
              </a:rPr>
              <a:t> до </a:t>
            </a:r>
            <a:r>
              <a:rPr lang="ru-RU" sz="2100" b="1" dirty="0" err="1">
                <a:solidFill>
                  <a:srgbClr val="FFFFFF"/>
                </a:solidFill>
              </a:rPr>
              <a:t>підписаного</a:t>
            </a:r>
            <a:r>
              <a:rPr lang="ru-RU" sz="2100" b="1" dirty="0">
                <a:solidFill>
                  <a:srgbClr val="FFFFFF"/>
                </a:solidFill>
              </a:rPr>
              <a:t> у </a:t>
            </a:r>
            <a:r>
              <a:rPr lang="ru-RU" sz="2100" b="1" dirty="0" err="1">
                <a:solidFill>
                  <a:srgbClr val="FFFFFF"/>
                </a:solidFill>
              </a:rPr>
              <a:t>грудні</a:t>
            </a:r>
            <a:r>
              <a:rPr lang="ru-RU" sz="2100" b="1" dirty="0">
                <a:solidFill>
                  <a:srgbClr val="FFFFFF"/>
                </a:solidFill>
              </a:rPr>
              <a:t> 2016 року Петром Порошенком Указу «Про </a:t>
            </a:r>
            <a:r>
              <a:rPr lang="ru-RU" sz="2100" b="1" dirty="0" err="1">
                <a:solidFill>
                  <a:srgbClr val="FFFFFF"/>
                </a:solidFill>
              </a:rPr>
              <a:t>пріоритетні</a:t>
            </a:r>
            <a:r>
              <a:rPr lang="ru-RU" sz="2100" b="1" dirty="0">
                <a:solidFill>
                  <a:srgbClr val="FFFFFF"/>
                </a:solidFill>
              </a:rPr>
              <a:t> заходи </a:t>
            </a:r>
            <a:r>
              <a:rPr lang="ru-RU" sz="2100" b="1" dirty="0" err="1">
                <a:solidFill>
                  <a:srgbClr val="FFFFFF"/>
                </a:solidFill>
              </a:rPr>
              <a:t>щодо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сприяння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зміцненню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національної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єдності</a:t>
            </a:r>
            <a:r>
              <a:rPr lang="ru-RU" sz="2100" b="1" dirty="0">
                <a:solidFill>
                  <a:srgbClr val="FFFFFF"/>
                </a:solidFill>
              </a:rPr>
              <a:t> та </a:t>
            </a:r>
            <a:r>
              <a:rPr lang="ru-RU" sz="2100" b="1" dirty="0" err="1">
                <a:solidFill>
                  <a:srgbClr val="FFFFFF"/>
                </a:solidFill>
              </a:rPr>
              <a:t>консолідації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українського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суспільства</a:t>
            </a:r>
            <a:r>
              <a:rPr lang="ru-RU" sz="2100" b="1" dirty="0">
                <a:solidFill>
                  <a:srgbClr val="FFFFFF"/>
                </a:solidFill>
              </a:rPr>
              <a:t>, </a:t>
            </a:r>
            <a:r>
              <a:rPr lang="ru-RU" sz="2100" b="1" dirty="0" err="1">
                <a:solidFill>
                  <a:srgbClr val="FFFFFF"/>
                </a:solidFill>
              </a:rPr>
              <a:t>підтримки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ініціатив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громадськості</a:t>
            </a:r>
            <a:r>
              <a:rPr lang="ru-RU" sz="2100" b="1" dirty="0">
                <a:solidFill>
                  <a:srgbClr val="FFFFFF"/>
                </a:solidFill>
              </a:rPr>
              <a:t> у </a:t>
            </a:r>
            <a:r>
              <a:rPr lang="ru-RU" sz="2100" b="1" dirty="0" err="1">
                <a:solidFill>
                  <a:srgbClr val="FFFFFF"/>
                </a:solidFill>
              </a:rPr>
              <a:t>цій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сфері</a:t>
            </a:r>
            <a:r>
              <a:rPr lang="ru-RU" sz="2100" b="1" dirty="0">
                <a:solidFill>
                  <a:srgbClr val="FFFFFF"/>
                </a:solidFill>
              </a:rPr>
              <a:t>», </a:t>
            </a:r>
            <a:r>
              <a:rPr lang="ru-RU" sz="2100" b="1" dirty="0" err="1">
                <a:solidFill>
                  <a:srgbClr val="FFFFFF"/>
                </a:solidFill>
              </a:rPr>
              <a:t>розпочалися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процеси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громадського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обговорення</a:t>
            </a:r>
            <a:r>
              <a:rPr lang="ru-RU" sz="2100" b="1" dirty="0">
                <a:solidFill>
                  <a:srgbClr val="FFFFFF"/>
                </a:solidFill>
              </a:rPr>
              <a:t>, </a:t>
            </a:r>
            <a:r>
              <a:rPr lang="ru-RU" sz="2100" b="1" dirty="0" err="1">
                <a:solidFill>
                  <a:srgbClr val="FFFFFF"/>
                </a:solidFill>
              </a:rPr>
              <a:t>питань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політизації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етнічності</a:t>
            </a:r>
            <a:r>
              <a:rPr lang="ru-RU" sz="2100" b="1" dirty="0">
                <a:solidFill>
                  <a:srgbClr val="FFFFFF"/>
                </a:solidFill>
              </a:rPr>
              <a:t>. </a:t>
            </a:r>
          </a:p>
          <a:p>
            <a:r>
              <a:rPr lang="ru-RU" sz="2100" b="1" dirty="0">
                <a:solidFill>
                  <a:srgbClr val="FFFFFF"/>
                </a:solidFill>
              </a:rPr>
              <a:t>У </a:t>
            </a:r>
            <a:r>
              <a:rPr lang="ru-RU" sz="2100" b="1" dirty="0" err="1">
                <a:solidFill>
                  <a:srgbClr val="FFFFFF"/>
                </a:solidFill>
              </a:rPr>
              <a:t>квітні</a:t>
            </a:r>
            <a:r>
              <a:rPr lang="ru-RU" sz="2100" b="1" dirty="0">
                <a:solidFill>
                  <a:srgbClr val="FFFFFF"/>
                </a:solidFill>
              </a:rPr>
              <a:t> 2017 року </a:t>
            </a:r>
            <a:r>
              <a:rPr lang="ru-RU" sz="2100" b="1" dirty="0" err="1">
                <a:solidFill>
                  <a:srgbClr val="FFFFFF"/>
                </a:solidFill>
              </a:rPr>
              <a:t>розпочата</a:t>
            </a:r>
            <a:r>
              <a:rPr lang="ru-RU" sz="2100" b="1" dirty="0">
                <a:solidFill>
                  <a:srgbClr val="FFFFFF"/>
                </a:solidFill>
              </a:rPr>
              <a:t> робота </a:t>
            </a:r>
            <a:r>
              <a:rPr lang="ru-RU" sz="2100" b="1" dirty="0" err="1">
                <a:solidFill>
                  <a:srgbClr val="FFFFFF"/>
                </a:solidFill>
              </a:rPr>
              <a:t>експертної</a:t>
            </a:r>
            <a:r>
              <a:rPr lang="ru-RU" sz="2100" b="1" dirty="0">
                <a:solidFill>
                  <a:srgbClr val="FFFFFF"/>
                </a:solidFill>
              </a:rPr>
              <a:t> ради </a:t>
            </a:r>
            <a:r>
              <a:rPr lang="ru-RU" sz="2100" b="1" dirty="0" err="1">
                <a:solidFill>
                  <a:srgbClr val="FFFFFF"/>
                </a:solidFill>
              </a:rPr>
              <a:t>Міністерства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культури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України</a:t>
            </a:r>
            <a:r>
              <a:rPr lang="ru-RU" sz="2100" b="1" dirty="0">
                <a:solidFill>
                  <a:srgbClr val="FFFFFF"/>
                </a:solidFill>
              </a:rPr>
              <a:t> з </a:t>
            </a:r>
            <a:r>
              <a:rPr lang="ru-RU" sz="2100" b="1" dirty="0" err="1">
                <a:solidFill>
                  <a:srgbClr val="FFFFFF"/>
                </a:solidFill>
              </a:rPr>
              <a:t>питань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етнополітики</a:t>
            </a:r>
            <a:r>
              <a:rPr lang="ru-RU" sz="2100" b="1" dirty="0">
                <a:solidFill>
                  <a:srgbClr val="FFFFFF"/>
                </a:solidFill>
              </a:rPr>
              <a:t>, у рамках </a:t>
            </a:r>
            <a:r>
              <a:rPr lang="ru-RU" sz="2100" b="1" dirty="0" err="1">
                <a:solidFill>
                  <a:srgbClr val="FFFFFF"/>
                </a:solidFill>
              </a:rPr>
              <a:t>засідань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якої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розробляється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Концепція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етнонаціонального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розвитку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держави</a:t>
            </a:r>
            <a:r>
              <a:rPr lang="ru-RU" sz="2100" b="1" dirty="0">
                <a:solidFill>
                  <a:srgbClr val="FFFFFF"/>
                </a:solidFill>
              </a:rPr>
              <a:t>, </a:t>
            </a:r>
            <a:r>
              <a:rPr lang="ru-RU" sz="2100" b="1" dirty="0" err="1">
                <a:solidFill>
                  <a:srgbClr val="FFFFFF"/>
                </a:solidFill>
              </a:rPr>
              <a:t>враховуючи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досвід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попередніх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проектів</a:t>
            </a:r>
            <a:r>
              <a:rPr lang="ru-RU" sz="2100" b="1" dirty="0">
                <a:solidFill>
                  <a:srgbClr val="FFFFFF"/>
                </a:solidFill>
              </a:rPr>
              <a:t>: </a:t>
            </a:r>
            <a:r>
              <a:rPr lang="ru-RU" sz="2100" b="1" dirty="0" err="1">
                <a:solidFill>
                  <a:srgbClr val="FFFFFF"/>
                </a:solidFill>
              </a:rPr>
              <a:t>Стратегії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державної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етнонаціональної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політики</a:t>
            </a:r>
            <a:r>
              <a:rPr lang="ru-RU" sz="2100" b="1" dirty="0">
                <a:solidFill>
                  <a:srgbClr val="FFFFFF"/>
                </a:solidFill>
              </a:rPr>
              <a:t> та </a:t>
            </a:r>
            <a:r>
              <a:rPr lang="ru-RU" sz="2100" b="1" dirty="0" err="1">
                <a:solidFill>
                  <a:srgbClr val="FFFFFF"/>
                </a:solidFill>
              </a:rPr>
              <a:t>Концепції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державної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етнонаціональної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політики</a:t>
            </a:r>
            <a:r>
              <a:rPr lang="ru-RU" sz="2100" b="1" dirty="0">
                <a:solidFill>
                  <a:srgbClr val="FFFFFF"/>
                </a:solidFill>
              </a:rPr>
              <a:t> </a:t>
            </a:r>
            <a:r>
              <a:rPr lang="ru-RU" sz="2100" b="1" dirty="0" err="1">
                <a:solidFill>
                  <a:srgbClr val="FFFFFF"/>
                </a:solidFill>
              </a:rPr>
              <a:t>України</a:t>
            </a:r>
            <a:endParaRPr lang="ru-RU" sz="2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1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733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поліетнічного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соціуму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2138231"/>
              </p:ext>
            </p:extLst>
          </p:nvPr>
        </p:nvGraphicFramePr>
        <p:xfrm>
          <a:off x="133350" y="786341"/>
          <a:ext cx="11868150" cy="593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16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50088523"/>
              </p:ext>
            </p:extLst>
          </p:nvPr>
        </p:nvGraphicFramePr>
        <p:xfrm>
          <a:off x="190500" y="200026"/>
          <a:ext cx="11849100" cy="641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21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5785" y="494657"/>
            <a:ext cx="3383280" cy="1667518"/>
          </a:xfrm>
          <a:solidFill>
            <a:srgbClr val="FFFF99"/>
          </a:solidFill>
        </p:spPr>
        <p:txBody>
          <a:bodyPr/>
          <a:lstStyle/>
          <a:p>
            <a:r>
              <a:rPr lang="uk-U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Етнічні процеси –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0" y="1228725"/>
            <a:ext cx="7077590" cy="39909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2578488"/>
            <a:ext cx="3905250" cy="356282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uk-UA" sz="2500" b="1" dirty="0"/>
              <a:t>сутнісні зміни в різноманітних компонентах етнічних спільнот, зокрема в окремих елементах духовної і матеріальної культури, мови, соціальної структури, самосвідомості, тощо у ході історичного </a:t>
            </a:r>
            <a:r>
              <a:rPr lang="uk-UA" sz="2500" b="1" dirty="0" smtClean="0"/>
              <a:t>розвитку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09770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80433"/>
            <a:ext cx="11668125" cy="165819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Фактори, що впливають 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етнічні процеси: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655278"/>
              </p:ext>
            </p:extLst>
          </p:nvPr>
        </p:nvGraphicFramePr>
        <p:xfrm>
          <a:off x="1952625" y="909532"/>
          <a:ext cx="11125201" cy="588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95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Етнополітичні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процеси поділяють на: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384942"/>
              </p:ext>
            </p:extLst>
          </p:nvPr>
        </p:nvGraphicFramePr>
        <p:xfrm>
          <a:off x="676275" y="2011363"/>
          <a:ext cx="10753725" cy="412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96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47799" y="193964"/>
            <a:ext cx="4281055" cy="10806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8654" y="1648692"/>
            <a:ext cx="6511636" cy="22998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установок допомагає зрозуміти, власне, у чому суть дії феномена психологічної готовності, оскільки представник тієї чи іншої спільноти схильний мислити, відчувати, діяти так, як йому підказують національні традиції, встановлені норми та правила поведінки.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3963" y="4087091"/>
            <a:ext cx="6788728" cy="26323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Узнадзе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установку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Хрестоматійне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що-небудь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кого-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небудь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думках,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971" y="2062843"/>
            <a:ext cx="4801600" cy="2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49" y="43237"/>
            <a:ext cx="4154294" cy="4154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2101" y="1143173"/>
            <a:ext cx="3383280" cy="1129764"/>
          </a:xfrm>
        </p:spPr>
        <p:txBody>
          <a:bodyPr/>
          <a:lstStyle/>
          <a:p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Етнічна установка -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619558"/>
              </p:ext>
            </p:extLst>
          </p:nvPr>
        </p:nvGraphicFramePr>
        <p:xfrm>
          <a:off x="0" y="2033452"/>
          <a:ext cx="6096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2101" y="2520521"/>
            <a:ext cx="4339899" cy="3769068"/>
          </a:xfrm>
          <a:solidFill>
            <a:srgbClr val="7ACA4E"/>
          </a:solidFill>
        </p:spPr>
        <p:txBody>
          <a:bodyPr>
            <a:noAutofit/>
          </a:bodyPr>
          <a:lstStyle/>
          <a:p>
            <a:r>
              <a:rPr lang="uk-UA" sz="2200" b="1" dirty="0"/>
              <a:t>це внутрішній стан готовності особистості або груп людей до специфічного, характерного тільки для них (представників тієї чи іншої </a:t>
            </a:r>
            <a:r>
              <a:rPr lang="uk-UA" sz="2200" b="1" dirty="0" smtClean="0"/>
              <a:t>етнічної спільноти</a:t>
            </a:r>
            <a:r>
              <a:rPr lang="uk-UA" sz="2200" b="1" dirty="0"/>
              <a:t>) прояву почуттів, </a:t>
            </a:r>
            <a:r>
              <a:rPr lang="uk-UA" sz="2200" b="1" dirty="0" err="1"/>
              <a:t>інтелектуально</a:t>
            </a:r>
            <a:r>
              <a:rPr lang="uk-UA" sz="2200" b="1" dirty="0"/>
              <a:t>-пізнавальної та вольової активності, динаміки та характеру взаємодії, спілкування, які відповідають існуючим </a:t>
            </a:r>
            <a:r>
              <a:rPr lang="uk-UA" sz="2200" b="1" dirty="0" smtClean="0"/>
              <a:t>традиціям.</a:t>
            </a:r>
            <a:endParaRPr lang="en-US" sz="2200" b="1" dirty="0"/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98796397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298</TotalTime>
  <Words>2154</Words>
  <Application>Microsoft Office PowerPoint</Application>
  <PresentationFormat>Произвольный</PresentationFormat>
  <Paragraphs>160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Метрополия</vt:lpstr>
      <vt:lpstr>Етнонаціональні відносини в поліетнічній державі</vt:lpstr>
      <vt:lpstr>Презентация PowerPoint</vt:lpstr>
      <vt:lpstr>Презентация PowerPoint</vt:lpstr>
      <vt:lpstr>Презентация PowerPoint</vt:lpstr>
      <vt:lpstr>Етнічні процеси –</vt:lpstr>
      <vt:lpstr>Фактори, що впливають  на етнічні процеси:</vt:lpstr>
      <vt:lpstr>Етнополітичні процеси поділяють на:</vt:lpstr>
      <vt:lpstr>Презентация PowerPoint</vt:lpstr>
      <vt:lpstr>Етнічна установка -</vt:lpstr>
      <vt:lpstr>Презентация PowerPoint</vt:lpstr>
      <vt:lpstr>Презентация PowerPoint</vt:lpstr>
      <vt:lpstr>Презентация PowerPoint</vt:lpstr>
      <vt:lpstr>Презентация PowerPoint</vt:lpstr>
      <vt:lpstr>  Отже етнічний стереотип – це</vt:lpstr>
      <vt:lpstr>Презентация PowerPoint</vt:lpstr>
      <vt:lpstr>Види етнічних стереотипів:  </vt:lpstr>
      <vt:lpstr>Презентация PowerPoint</vt:lpstr>
      <vt:lpstr>Функції етнічних стереотипів: </vt:lpstr>
      <vt:lpstr>Презентация PowerPoint</vt:lpstr>
      <vt:lpstr>Презентация PowerPoint</vt:lpstr>
      <vt:lpstr>Презентация PowerPoint</vt:lpstr>
      <vt:lpstr>Презентация PowerPoint</vt:lpstr>
      <vt:lpstr>Етнічний конфлікт -</vt:lpstr>
      <vt:lpstr>Види етнічних конфліктів:</vt:lpstr>
      <vt:lpstr>Основні психологічні чинники етнічних конфліктів:</vt:lpstr>
      <vt:lpstr>Основні шляхи розв'язання  етнічних конфліктів: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Етнонаціональні відносини в поліетнічній державі</dc:title>
  <dc:creator>Першин Богдан Юрійович</dc:creator>
  <cp:lastModifiedBy>Nina</cp:lastModifiedBy>
  <cp:revision>21</cp:revision>
  <dcterms:created xsi:type="dcterms:W3CDTF">2018-11-14T11:13:09Z</dcterms:created>
  <dcterms:modified xsi:type="dcterms:W3CDTF">2023-11-03T09:24:10Z</dcterms:modified>
</cp:coreProperties>
</file>