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4"/>
  </p:handoutMasterIdLst>
  <p:sldIdLst>
    <p:sldId id="256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0F0400-8968-4EFE-8F85-B8B8A2ADDC4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8699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BAB9A-9779-469D-BA1A-82F838C9FFC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A787-AD67-42B4-A59F-A8160A92CF6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C6D9-D49C-4706-AC98-2D246A4C0A9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3311-EEA8-4CB2-BE6D-74E5A2F8387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7F393-7DFA-44C2-BA14-5E7ED977696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9131-601C-4039-88A4-D7BED2B9A7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97718-97B0-49BC-BE64-81490C68D29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38C5-67D1-4F34-AB9A-39659C7197F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3F185-CFA7-4544-AA7F-A7877603ADD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5CC4-1F11-4D4A-ADAB-47A60826D7F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BE6F-48C9-4B29-8A0F-ABBE87857A2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2A315F-109A-4938-B1ED-91EAE2285EE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Практична робота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err="1" smtClean="0"/>
              <a:t>Ентропія</a:t>
            </a:r>
            <a:r>
              <a:rPr lang="ru-RU" sz="2800" dirty="0" smtClean="0"/>
              <a:t>. </a:t>
            </a:r>
            <a:r>
              <a:rPr lang="ru-RU" sz="2800" dirty="0" err="1" smtClean="0"/>
              <a:t>Явища</a:t>
            </a:r>
            <a:r>
              <a:rPr lang="ru-RU" sz="2800" dirty="0" smtClean="0"/>
              <a:t> переносу</a:t>
            </a: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3349"/>
            <a:ext cx="533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17" y="3270473"/>
            <a:ext cx="50577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0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54387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0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41449"/>
            <a:ext cx="52292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5210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3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1244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37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1449"/>
            <a:ext cx="53816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79699"/>
            <a:ext cx="50863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3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1449"/>
            <a:ext cx="47053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37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55435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3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136"/>
            <a:ext cx="54864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7" y="3234481"/>
            <a:ext cx="5095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699614"/>
            <a:ext cx="3086671" cy="91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3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8749"/>
            <a:ext cx="51530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1201"/>
            <a:ext cx="5019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53244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1449"/>
            <a:ext cx="53244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13" y="2924944"/>
            <a:ext cx="50101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52101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2" y="548680"/>
            <a:ext cx="5105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5156" y="24139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Практичні завдання </a:t>
            </a:r>
            <a:endParaRPr lang="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2" y="2082205"/>
            <a:ext cx="5029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57" y="3853855"/>
            <a:ext cx="50196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6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5156" y="24139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Практичні завдання </a:t>
            </a:r>
            <a:endParaRPr lang="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5172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94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1625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0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1244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81075"/>
            <a:ext cx="51244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0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85392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0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045"/>
            <a:ext cx="6095093" cy="29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81" y="3662412"/>
            <a:ext cx="6315368" cy="224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0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09" y="620688"/>
            <a:ext cx="53911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0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1449"/>
            <a:ext cx="52292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13" y="2698874"/>
            <a:ext cx="5181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0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dirty="0" err="1"/>
              <a:t>Ентропія</a:t>
            </a:r>
            <a:r>
              <a:rPr lang="ru-RU" sz="1800" dirty="0"/>
              <a:t>. </a:t>
            </a:r>
            <a:r>
              <a:rPr lang="ru-RU" sz="1800" dirty="0" err="1"/>
              <a:t>Явища</a:t>
            </a:r>
            <a:r>
              <a:rPr lang="ru-RU" sz="1800" dirty="0"/>
              <a:t> переносу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77682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0399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166</cp:revision>
  <dcterms:created xsi:type="dcterms:W3CDTF">2011-04-07T06:39:14Z</dcterms:created>
  <dcterms:modified xsi:type="dcterms:W3CDTF">2024-02-22T16:51:24Z</dcterms:modified>
</cp:coreProperties>
</file>