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16" r:id="rId10"/>
  </p:sldMasterIdLst>
  <p:notesMasterIdLst>
    <p:notesMasterId r:id="rId46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8" r:id="rId21"/>
    <p:sldId id="269" r:id="rId22"/>
    <p:sldId id="267" r:id="rId23"/>
    <p:sldId id="271" r:id="rId24"/>
    <p:sldId id="272" r:id="rId25"/>
    <p:sldId id="273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4" r:id="rId35"/>
    <p:sldId id="287" r:id="rId36"/>
    <p:sldId id="285" r:id="rId37"/>
    <p:sldId id="288" r:id="rId38"/>
    <p:sldId id="290" r:id="rId39"/>
    <p:sldId id="292" r:id="rId40"/>
    <p:sldId id="294" r:id="rId41"/>
    <p:sldId id="295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660"/>
  </p:normalViewPr>
  <p:slideViewPr>
    <p:cSldViewPr>
      <p:cViewPr varScale="1">
        <p:scale>
          <a:sx n="106" d="100"/>
          <a:sy n="106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90A6E-2A70-4A28-9851-6E703DA53E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EBC91F4-22B9-474C-9742-D1CE56C144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</a:rPr>
            <a:t>Основні обов'язки громадян</a:t>
          </a:r>
          <a:endParaRPr kumimoji="0" lang="uk-UA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</a:endParaRPr>
        </a:p>
      </dgm:t>
    </dgm:pt>
    <dgm:pt modelId="{907452DE-135F-4C12-AA34-64A5DE321095}" type="parTrans" cxnId="{44150CEA-C10F-4718-9C5E-265A565AF600}">
      <dgm:prSet/>
      <dgm:spPr/>
    </dgm:pt>
    <dgm:pt modelId="{F2FEA7DB-A7C4-44F3-A8E0-1B5658F8F4DF}" type="sibTrans" cxnId="{44150CEA-C10F-4718-9C5E-265A565AF600}">
      <dgm:prSet/>
      <dgm:spPr/>
    </dgm:pt>
    <dgm:pt modelId="{CDDBD95C-E4DA-46DA-802D-5B1C36F90D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сплачувати податки, подавати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декларації про свої  доходи </a:t>
          </a:r>
          <a:endParaRPr kumimoji="0" 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BAD6586-9BD5-4883-9BBA-AB48CBF5C8E2}" type="parTrans" cxnId="{61513352-0BED-4552-BCDC-9F17A96D1A71}">
      <dgm:prSet/>
      <dgm:spPr/>
    </dgm:pt>
    <dgm:pt modelId="{66677917-8539-4552-B9F9-50D79CAE9EBD}" type="sibTrans" cxnId="{61513352-0BED-4552-BCDC-9F17A96D1A71}">
      <dgm:prSet/>
      <dgm:spPr/>
    </dgm:pt>
    <dgm:pt modelId="{8C3147B8-370C-48F1-815D-68307B5FD3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зберігати природу і 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охороняти її багатства</a:t>
          </a: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endParaRPr kumimoji="0" 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6512CCC-6EB3-4228-A00F-CF46251B1AED}" type="parTrans" cxnId="{A2448085-9293-4D69-82DA-A834E7B9364E}">
      <dgm:prSet/>
      <dgm:spPr/>
    </dgm:pt>
    <dgm:pt modelId="{B957AC90-3A98-49CE-9E51-EF4F926CF807}" type="sibTrans" cxnId="{A2448085-9293-4D69-82DA-A834E7B9364E}">
      <dgm:prSet/>
      <dgm:spPr/>
    </dgm:pt>
    <dgm:pt modelId="{305450E0-024A-4544-AA0D-055BC6EC189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охороняти історичні пам'ятки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та інші культурні цінності </a:t>
          </a:r>
          <a:endParaRPr kumimoji="0" 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5E30306B-66BD-4B17-9305-26E7EE817E0B}" type="parTrans" cxnId="{D98C9220-1396-4084-A753-1BFF1CC94463}">
      <dgm:prSet/>
      <dgm:spPr/>
    </dgm:pt>
    <dgm:pt modelId="{08D24335-B863-42A4-BC60-439C72A1E187}" type="sibTrans" cxnId="{D98C9220-1396-4084-A753-1BFF1CC94463}">
      <dgm:prSet/>
      <dgm:spPr/>
    </dgm:pt>
    <dgm:pt modelId="{BB8FA2EC-2B06-482B-9AAE-7770ECD7C4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додержуватися Конституції 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та законів України </a:t>
          </a:r>
          <a:endParaRPr kumimoji="0" 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7411CBA-EB2C-4934-8A7B-C368C0B89FB2}" type="parTrans" cxnId="{A3825452-613B-4F7C-B0A6-207CF8603CF1}">
      <dgm:prSet/>
      <dgm:spPr/>
    </dgm:pt>
    <dgm:pt modelId="{D290F96F-CA88-453F-8C5B-30C2DFFE218B}" type="sibTrans" cxnId="{A3825452-613B-4F7C-B0A6-207CF8603CF1}">
      <dgm:prSet/>
      <dgm:spPr/>
    </dgm:pt>
    <dgm:pt modelId="{C638DC81-ECB1-4A6B-A668-65563EC62EF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захищати Вітчизну, служити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у Збройних Силах України </a:t>
          </a:r>
          <a:endParaRPr kumimoji="0" 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005EFE59-684D-434B-91E0-D6AB1D79CF5E}" type="parTrans" cxnId="{6E67FD1B-1263-4451-B6E3-0725FC30D619}">
      <dgm:prSet/>
      <dgm:spPr/>
    </dgm:pt>
    <dgm:pt modelId="{4490FFFA-1E9A-4515-800C-0A0566944ABC}" type="sibTrans" cxnId="{6E67FD1B-1263-4451-B6E3-0725FC30D619}">
      <dgm:prSet/>
      <dgm:spPr/>
    </dgm:pt>
    <dgm:pt modelId="{E71DC24F-8D6F-4DF9-8272-A700A52459D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поважати національну гідність 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інших громадян </a:t>
          </a:r>
          <a:endParaRPr kumimoji="0" 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527E30C7-7EDB-4BE3-8A2B-F098040B051E}" type="parTrans" cxnId="{559BE6A4-E5EF-4467-88AD-70926F1E1062}">
      <dgm:prSet/>
      <dgm:spPr/>
    </dgm:pt>
    <dgm:pt modelId="{F382A1EF-B10F-48B7-BCCA-2FC9BDC16231}" type="sibTrans" cxnId="{559BE6A4-E5EF-4467-88AD-70926F1E1062}">
      <dgm:prSet/>
      <dgm:spPr/>
    </dgm:pt>
    <dgm:pt modelId="{56B90708-4727-47F3-B10E-E67812E4A170}" type="pres">
      <dgm:prSet presAssocID="{4D290A6E-2A70-4A28-9851-6E703DA53E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E2526A-F839-4137-B9A7-3D73639E7627}" type="pres">
      <dgm:prSet presAssocID="{1EBC91F4-22B9-474C-9742-D1CE56C14416}" presName="hierRoot1" presStyleCnt="0">
        <dgm:presLayoutVars>
          <dgm:hierBranch val="r"/>
        </dgm:presLayoutVars>
      </dgm:prSet>
      <dgm:spPr/>
    </dgm:pt>
    <dgm:pt modelId="{C2188CE9-89C7-4754-A995-22233F96EAC6}" type="pres">
      <dgm:prSet presAssocID="{1EBC91F4-22B9-474C-9742-D1CE56C14416}" presName="rootComposite1" presStyleCnt="0"/>
      <dgm:spPr/>
    </dgm:pt>
    <dgm:pt modelId="{0452161C-4BCF-4020-87A8-5108FDF00246}" type="pres">
      <dgm:prSet presAssocID="{1EBC91F4-22B9-474C-9742-D1CE56C14416}" presName="rootText1" presStyleLbl="node0" presStyleIdx="0" presStyleCnt="1">
        <dgm:presLayoutVars>
          <dgm:chPref val="3"/>
        </dgm:presLayoutVars>
      </dgm:prSet>
      <dgm:spPr/>
    </dgm:pt>
    <dgm:pt modelId="{E841B79E-C872-4C57-A7AA-957F743C0A6F}" type="pres">
      <dgm:prSet presAssocID="{1EBC91F4-22B9-474C-9742-D1CE56C14416}" presName="rootConnector1" presStyleLbl="node1" presStyleIdx="0" presStyleCnt="0"/>
      <dgm:spPr/>
    </dgm:pt>
    <dgm:pt modelId="{CC245609-3070-4CE2-A7C3-DC144963479E}" type="pres">
      <dgm:prSet presAssocID="{1EBC91F4-22B9-474C-9742-D1CE56C14416}" presName="hierChild2" presStyleCnt="0"/>
      <dgm:spPr/>
    </dgm:pt>
    <dgm:pt modelId="{A96488CC-6CCE-4CED-826D-F40C6C741ACB}" type="pres">
      <dgm:prSet presAssocID="{BBAD6586-9BD5-4883-9BBA-AB48CBF5C8E2}" presName="Name50" presStyleLbl="parChTrans1D2" presStyleIdx="0" presStyleCnt="6"/>
      <dgm:spPr/>
    </dgm:pt>
    <dgm:pt modelId="{69EABB97-5978-4C3A-AABB-7CED6ABE0C71}" type="pres">
      <dgm:prSet presAssocID="{CDDBD95C-E4DA-46DA-802D-5B1C36F90D89}" presName="hierRoot2" presStyleCnt="0">
        <dgm:presLayoutVars>
          <dgm:hierBranch/>
        </dgm:presLayoutVars>
      </dgm:prSet>
      <dgm:spPr/>
    </dgm:pt>
    <dgm:pt modelId="{C46FA3EE-1D32-434A-95AE-04EC9D375557}" type="pres">
      <dgm:prSet presAssocID="{CDDBD95C-E4DA-46DA-802D-5B1C36F90D89}" presName="rootComposite" presStyleCnt="0"/>
      <dgm:spPr/>
    </dgm:pt>
    <dgm:pt modelId="{98D4AA40-EBCA-4024-98A8-55103AEA75DC}" type="pres">
      <dgm:prSet presAssocID="{CDDBD95C-E4DA-46DA-802D-5B1C36F90D89}" presName="rootText" presStyleLbl="node2" presStyleIdx="0" presStyleCnt="6">
        <dgm:presLayoutVars>
          <dgm:chPref val="3"/>
        </dgm:presLayoutVars>
      </dgm:prSet>
      <dgm:spPr/>
    </dgm:pt>
    <dgm:pt modelId="{D1C4AE9E-FD9E-47A1-A738-96E68A4C4A81}" type="pres">
      <dgm:prSet presAssocID="{CDDBD95C-E4DA-46DA-802D-5B1C36F90D89}" presName="rootConnector" presStyleLbl="node2" presStyleIdx="0" presStyleCnt="6"/>
      <dgm:spPr/>
    </dgm:pt>
    <dgm:pt modelId="{55DCEAF2-BE74-48D1-8283-7387FFC3C1C4}" type="pres">
      <dgm:prSet presAssocID="{CDDBD95C-E4DA-46DA-802D-5B1C36F90D89}" presName="hierChild4" presStyleCnt="0"/>
      <dgm:spPr/>
    </dgm:pt>
    <dgm:pt modelId="{F8F6D004-31B2-43A8-8DED-95168B858A97}" type="pres">
      <dgm:prSet presAssocID="{CDDBD95C-E4DA-46DA-802D-5B1C36F90D89}" presName="hierChild5" presStyleCnt="0"/>
      <dgm:spPr/>
    </dgm:pt>
    <dgm:pt modelId="{E6A4038D-EC73-48BE-B537-8D4C6F68FE55}" type="pres">
      <dgm:prSet presAssocID="{A6512CCC-6EB3-4228-A00F-CF46251B1AED}" presName="Name50" presStyleLbl="parChTrans1D2" presStyleIdx="1" presStyleCnt="6"/>
      <dgm:spPr/>
    </dgm:pt>
    <dgm:pt modelId="{700B5672-898A-4459-89B6-0C2463D77BD8}" type="pres">
      <dgm:prSet presAssocID="{8C3147B8-370C-48F1-815D-68307B5FD328}" presName="hierRoot2" presStyleCnt="0">
        <dgm:presLayoutVars>
          <dgm:hierBranch/>
        </dgm:presLayoutVars>
      </dgm:prSet>
      <dgm:spPr/>
    </dgm:pt>
    <dgm:pt modelId="{53F73727-F925-4B19-9493-C877E6DB0EF3}" type="pres">
      <dgm:prSet presAssocID="{8C3147B8-370C-48F1-815D-68307B5FD328}" presName="rootComposite" presStyleCnt="0"/>
      <dgm:spPr/>
    </dgm:pt>
    <dgm:pt modelId="{9EB92AD1-2CFB-45C6-8491-55E8C555A478}" type="pres">
      <dgm:prSet presAssocID="{8C3147B8-370C-48F1-815D-68307B5FD328}" presName="rootText" presStyleLbl="node2" presStyleIdx="1" presStyleCnt="6">
        <dgm:presLayoutVars>
          <dgm:chPref val="3"/>
        </dgm:presLayoutVars>
      </dgm:prSet>
      <dgm:spPr/>
    </dgm:pt>
    <dgm:pt modelId="{DD10F14E-EC9C-49FD-8B06-29C94F980378}" type="pres">
      <dgm:prSet presAssocID="{8C3147B8-370C-48F1-815D-68307B5FD328}" presName="rootConnector" presStyleLbl="node2" presStyleIdx="1" presStyleCnt="6"/>
      <dgm:spPr/>
    </dgm:pt>
    <dgm:pt modelId="{CED30E03-B855-4597-8C61-A33924154307}" type="pres">
      <dgm:prSet presAssocID="{8C3147B8-370C-48F1-815D-68307B5FD328}" presName="hierChild4" presStyleCnt="0"/>
      <dgm:spPr/>
    </dgm:pt>
    <dgm:pt modelId="{BDEE0205-48C8-4C5E-BF24-4C1E908D95FA}" type="pres">
      <dgm:prSet presAssocID="{8C3147B8-370C-48F1-815D-68307B5FD328}" presName="hierChild5" presStyleCnt="0"/>
      <dgm:spPr/>
    </dgm:pt>
    <dgm:pt modelId="{AA828616-D699-4103-BEF1-32FA561D520D}" type="pres">
      <dgm:prSet presAssocID="{5E30306B-66BD-4B17-9305-26E7EE817E0B}" presName="Name50" presStyleLbl="parChTrans1D2" presStyleIdx="2" presStyleCnt="6"/>
      <dgm:spPr/>
    </dgm:pt>
    <dgm:pt modelId="{6CED65AF-2E72-4583-98B1-95DE4369FCCA}" type="pres">
      <dgm:prSet presAssocID="{305450E0-024A-4544-AA0D-055BC6EC189F}" presName="hierRoot2" presStyleCnt="0">
        <dgm:presLayoutVars>
          <dgm:hierBranch/>
        </dgm:presLayoutVars>
      </dgm:prSet>
      <dgm:spPr/>
    </dgm:pt>
    <dgm:pt modelId="{BC14C5C0-8CEC-4DC2-AF7B-D9E0C3542A1D}" type="pres">
      <dgm:prSet presAssocID="{305450E0-024A-4544-AA0D-055BC6EC189F}" presName="rootComposite" presStyleCnt="0"/>
      <dgm:spPr/>
    </dgm:pt>
    <dgm:pt modelId="{3019FEEF-F686-48AB-8D30-BC5E41FA6C18}" type="pres">
      <dgm:prSet presAssocID="{305450E0-024A-4544-AA0D-055BC6EC189F}" presName="rootText" presStyleLbl="node2" presStyleIdx="2" presStyleCnt="6">
        <dgm:presLayoutVars>
          <dgm:chPref val="3"/>
        </dgm:presLayoutVars>
      </dgm:prSet>
      <dgm:spPr/>
    </dgm:pt>
    <dgm:pt modelId="{8502E89B-3352-42F6-9644-A45BAB462287}" type="pres">
      <dgm:prSet presAssocID="{305450E0-024A-4544-AA0D-055BC6EC189F}" presName="rootConnector" presStyleLbl="node2" presStyleIdx="2" presStyleCnt="6"/>
      <dgm:spPr/>
    </dgm:pt>
    <dgm:pt modelId="{E17338BE-9DEA-4B77-BD0C-9E5782154317}" type="pres">
      <dgm:prSet presAssocID="{305450E0-024A-4544-AA0D-055BC6EC189F}" presName="hierChild4" presStyleCnt="0"/>
      <dgm:spPr/>
    </dgm:pt>
    <dgm:pt modelId="{BA0E7443-0077-4469-8249-714184E96A28}" type="pres">
      <dgm:prSet presAssocID="{305450E0-024A-4544-AA0D-055BC6EC189F}" presName="hierChild5" presStyleCnt="0"/>
      <dgm:spPr/>
    </dgm:pt>
    <dgm:pt modelId="{40781F8A-246F-481F-82A1-AC9439C9E56A}" type="pres">
      <dgm:prSet presAssocID="{E7411CBA-EB2C-4934-8A7B-C368C0B89FB2}" presName="Name50" presStyleLbl="parChTrans1D2" presStyleIdx="3" presStyleCnt="6"/>
      <dgm:spPr/>
    </dgm:pt>
    <dgm:pt modelId="{D6B44DE6-8F4B-488C-89A2-98FEC3CD6AC1}" type="pres">
      <dgm:prSet presAssocID="{BB8FA2EC-2B06-482B-9AAE-7770ECD7C42D}" presName="hierRoot2" presStyleCnt="0">
        <dgm:presLayoutVars>
          <dgm:hierBranch/>
        </dgm:presLayoutVars>
      </dgm:prSet>
      <dgm:spPr/>
    </dgm:pt>
    <dgm:pt modelId="{93EF40DC-1812-4B6F-8B08-51B6C8F38C1A}" type="pres">
      <dgm:prSet presAssocID="{BB8FA2EC-2B06-482B-9AAE-7770ECD7C42D}" presName="rootComposite" presStyleCnt="0"/>
      <dgm:spPr/>
    </dgm:pt>
    <dgm:pt modelId="{8DD9C68C-77F2-4BF7-B413-DFF5A8FE8294}" type="pres">
      <dgm:prSet presAssocID="{BB8FA2EC-2B06-482B-9AAE-7770ECD7C42D}" presName="rootText" presStyleLbl="node2" presStyleIdx="3" presStyleCnt="6">
        <dgm:presLayoutVars>
          <dgm:chPref val="3"/>
        </dgm:presLayoutVars>
      </dgm:prSet>
      <dgm:spPr/>
    </dgm:pt>
    <dgm:pt modelId="{13B4F8CE-A4B3-4927-81F3-DBBE6919A015}" type="pres">
      <dgm:prSet presAssocID="{BB8FA2EC-2B06-482B-9AAE-7770ECD7C42D}" presName="rootConnector" presStyleLbl="node2" presStyleIdx="3" presStyleCnt="6"/>
      <dgm:spPr/>
    </dgm:pt>
    <dgm:pt modelId="{3E0A3FB2-4C0F-4CCA-A53B-15973ADD869E}" type="pres">
      <dgm:prSet presAssocID="{BB8FA2EC-2B06-482B-9AAE-7770ECD7C42D}" presName="hierChild4" presStyleCnt="0"/>
      <dgm:spPr/>
    </dgm:pt>
    <dgm:pt modelId="{5C05E93A-AB49-4785-961E-DCAEC60DF041}" type="pres">
      <dgm:prSet presAssocID="{BB8FA2EC-2B06-482B-9AAE-7770ECD7C42D}" presName="hierChild5" presStyleCnt="0"/>
      <dgm:spPr/>
    </dgm:pt>
    <dgm:pt modelId="{026FFD71-61D0-4789-823F-29E32F1E5763}" type="pres">
      <dgm:prSet presAssocID="{005EFE59-684D-434B-91E0-D6AB1D79CF5E}" presName="Name50" presStyleLbl="parChTrans1D2" presStyleIdx="4" presStyleCnt="6"/>
      <dgm:spPr/>
    </dgm:pt>
    <dgm:pt modelId="{7FB8CA66-B364-498B-A3B3-0A66D56210D8}" type="pres">
      <dgm:prSet presAssocID="{C638DC81-ECB1-4A6B-A668-65563EC62EF0}" presName="hierRoot2" presStyleCnt="0">
        <dgm:presLayoutVars>
          <dgm:hierBranch/>
        </dgm:presLayoutVars>
      </dgm:prSet>
      <dgm:spPr/>
    </dgm:pt>
    <dgm:pt modelId="{C574CA4C-6990-4B6E-BD6E-0781F4A09A4B}" type="pres">
      <dgm:prSet presAssocID="{C638DC81-ECB1-4A6B-A668-65563EC62EF0}" presName="rootComposite" presStyleCnt="0"/>
      <dgm:spPr/>
    </dgm:pt>
    <dgm:pt modelId="{0C568ADB-8F1E-42AF-BE73-A046FBCAC6A8}" type="pres">
      <dgm:prSet presAssocID="{C638DC81-ECB1-4A6B-A668-65563EC62EF0}" presName="rootText" presStyleLbl="node2" presStyleIdx="4" presStyleCnt="6">
        <dgm:presLayoutVars>
          <dgm:chPref val="3"/>
        </dgm:presLayoutVars>
      </dgm:prSet>
      <dgm:spPr/>
    </dgm:pt>
    <dgm:pt modelId="{7A2A1687-1272-4763-ACED-C878506E7D52}" type="pres">
      <dgm:prSet presAssocID="{C638DC81-ECB1-4A6B-A668-65563EC62EF0}" presName="rootConnector" presStyleLbl="node2" presStyleIdx="4" presStyleCnt="6"/>
      <dgm:spPr/>
    </dgm:pt>
    <dgm:pt modelId="{4BD3BAF8-8A5F-48E2-BC8B-77EC41139398}" type="pres">
      <dgm:prSet presAssocID="{C638DC81-ECB1-4A6B-A668-65563EC62EF0}" presName="hierChild4" presStyleCnt="0"/>
      <dgm:spPr/>
    </dgm:pt>
    <dgm:pt modelId="{1139959E-76E5-480C-B612-A904FD139B89}" type="pres">
      <dgm:prSet presAssocID="{C638DC81-ECB1-4A6B-A668-65563EC62EF0}" presName="hierChild5" presStyleCnt="0"/>
      <dgm:spPr/>
    </dgm:pt>
    <dgm:pt modelId="{9CAC01F4-E50E-488E-AD4F-0F066045C86E}" type="pres">
      <dgm:prSet presAssocID="{527E30C7-7EDB-4BE3-8A2B-F098040B051E}" presName="Name50" presStyleLbl="parChTrans1D2" presStyleIdx="5" presStyleCnt="6"/>
      <dgm:spPr/>
    </dgm:pt>
    <dgm:pt modelId="{1ECB8700-B872-4D68-9C63-8B0A434C29AA}" type="pres">
      <dgm:prSet presAssocID="{E71DC24F-8D6F-4DF9-8272-A700A52459DB}" presName="hierRoot2" presStyleCnt="0">
        <dgm:presLayoutVars>
          <dgm:hierBranch/>
        </dgm:presLayoutVars>
      </dgm:prSet>
      <dgm:spPr/>
    </dgm:pt>
    <dgm:pt modelId="{CEA63F9A-1DA5-474F-957B-F136FD7391E0}" type="pres">
      <dgm:prSet presAssocID="{E71DC24F-8D6F-4DF9-8272-A700A52459DB}" presName="rootComposite" presStyleCnt="0"/>
      <dgm:spPr/>
    </dgm:pt>
    <dgm:pt modelId="{3D1C8E14-2E68-4E4A-ACCC-7D68C657BF19}" type="pres">
      <dgm:prSet presAssocID="{E71DC24F-8D6F-4DF9-8272-A700A52459DB}" presName="rootText" presStyleLbl="node2" presStyleIdx="5" presStyleCnt="6">
        <dgm:presLayoutVars>
          <dgm:chPref val="3"/>
        </dgm:presLayoutVars>
      </dgm:prSet>
      <dgm:spPr/>
    </dgm:pt>
    <dgm:pt modelId="{2E02CE55-86B0-4842-9DBA-BE75A4ED2632}" type="pres">
      <dgm:prSet presAssocID="{E71DC24F-8D6F-4DF9-8272-A700A52459DB}" presName="rootConnector" presStyleLbl="node2" presStyleIdx="5" presStyleCnt="6"/>
      <dgm:spPr/>
    </dgm:pt>
    <dgm:pt modelId="{F688B7B5-FB62-4CBC-AAE0-D3FB4B7A4A61}" type="pres">
      <dgm:prSet presAssocID="{E71DC24F-8D6F-4DF9-8272-A700A52459DB}" presName="hierChild4" presStyleCnt="0"/>
      <dgm:spPr/>
    </dgm:pt>
    <dgm:pt modelId="{088B13F2-D29B-4519-B433-B13E41318E6F}" type="pres">
      <dgm:prSet presAssocID="{E71DC24F-8D6F-4DF9-8272-A700A52459DB}" presName="hierChild5" presStyleCnt="0"/>
      <dgm:spPr/>
    </dgm:pt>
    <dgm:pt modelId="{D55E014E-CB17-40EF-A3A4-7EE0EDD73FB2}" type="pres">
      <dgm:prSet presAssocID="{1EBC91F4-22B9-474C-9742-D1CE56C14416}" presName="hierChild3" presStyleCnt="0"/>
      <dgm:spPr/>
    </dgm:pt>
  </dgm:ptLst>
  <dgm:cxnLst>
    <dgm:cxn modelId="{BC52F044-BFE3-43AD-805D-0FCBAD935E7C}" type="presOf" srcId="{CDDBD95C-E4DA-46DA-802D-5B1C36F90D89}" destId="{D1C4AE9E-FD9E-47A1-A738-96E68A4C4A81}" srcOrd="1" destOrd="0" presId="urn:microsoft.com/office/officeart/2005/8/layout/orgChart1"/>
    <dgm:cxn modelId="{61513352-0BED-4552-BCDC-9F17A96D1A71}" srcId="{1EBC91F4-22B9-474C-9742-D1CE56C14416}" destId="{CDDBD95C-E4DA-46DA-802D-5B1C36F90D89}" srcOrd="0" destOrd="0" parTransId="{BBAD6586-9BD5-4883-9BBA-AB48CBF5C8E2}" sibTransId="{66677917-8539-4552-B9F9-50D79CAE9EBD}"/>
    <dgm:cxn modelId="{44150CEA-C10F-4718-9C5E-265A565AF600}" srcId="{4D290A6E-2A70-4A28-9851-6E703DA53E4C}" destId="{1EBC91F4-22B9-474C-9742-D1CE56C14416}" srcOrd="0" destOrd="0" parTransId="{907452DE-135F-4C12-AA34-64A5DE321095}" sibTransId="{F2FEA7DB-A7C4-44F3-A8E0-1B5658F8F4DF}"/>
    <dgm:cxn modelId="{559BE6A4-E5EF-4467-88AD-70926F1E1062}" srcId="{1EBC91F4-22B9-474C-9742-D1CE56C14416}" destId="{E71DC24F-8D6F-4DF9-8272-A700A52459DB}" srcOrd="5" destOrd="0" parTransId="{527E30C7-7EDB-4BE3-8A2B-F098040B051E}" sibTransId="{F382A1EF-B10F-48B7-BCCA-2FC9BDC16231}"/>
    <dgm:cxn modelId="{06681057-2699-4F39-B83F-DDF7D20A01C9}" type="presOf" srcId="{E7411CBA-EB2C-4934-8A7B-C368C0B89FB2}" destId="{40781F8A-246F-481F-82A1-AC9439C9E56A}" srcOrd="0" destOrd="0" presId="urn:microsoft.com/office/officeart/2005/8/layout/orgChart1"/>
    <dgm:cxn modelId="{24A2D63E-3355-43B2-A706-ECEC20D52451}" type="presOf" srcId="{8C3147B8-370C-48F1-815D-68307B5FD328}" destId="{DD10F14E-EC9C-49FD-8B06-29C94F980378}" srcOrd="1" destOrd="0" presId="urn:microsoft.com/office/officeart/2005/8/layout/orgChart1"/>
    <dgm:cxn modelId="{A2448085-9293-4D69-82DA-A834E7B9364E}" srcId="{1EBC91F4-22B9-474C-9742-D1CE56C14416}" destId="{8C3147B8-370C-48F1-815D-68307B5FD328}" srcOrd="1" destOrd="0" parTransId="{A6512CCC-6EB3-4228-A00F-CF46251B1AED}" sibTransId="{B957AC90-3A98-49CE-9E51-EF4F926CF807}"/>
    <dgm:cxn modelId="{6FBB4DAC-D7E2-4522-A3CA-045465E97A20}" type="presOf" srcId="{CDDBD95C-E4DA-46DA-802D-5B1C36F90D89}" destId="{98D4AA40-EBCA-4024-98A8-55103AEA75DC}" srcOrd="0" destOrd="0" presId="urn:microsoft.com/office/officeart/2005/8/layout/orgChart1"/>
    <dgm:cxn modelId="{FB7AFD3C-11B9-4B25-A6B0-5F6B19543E43}" type="presOf" srcId="{1EBC91F4-22B9-474C-9742-D1CE56C14416}" destId="{E841B79E-C872-4C57-A7AA-957F743C0A6F}" srcOrd="1" destOrd="0" presId="urn:microsoft.com/office/officeart/2005/8/layout/orgChart1"/>
    <dgm:cxn modelId="{7C4AB74D-0C83-46F6-8454-2C41A5162DAF}" type="presOf" srcId="{527E30C7-7EDB-4BE3-8A2B-F098040B051E}" destId="{9CAC01F4-E50E-488E-AD4F-0F066045C86E}" srcOrd="0" destOrd="0" presId="urn:microsoft.com/office/officeart/2005/8/layout/orgChart1"/>
    <dgm:cxn modelId="{1060962E-CD08-49BB-9606-E837A550C0CA}" type="presOf" srcId="{A6512CCC-6EB3-4228-A00F-CF46251B1AED}" destId="{E6A4038D-EC73-48BE-B537-8D4C6F68FE55}" srcOrd="0" destOrd="0" presId="urn:microsoft.com/office/officeart/2005/8/layout/orgChart1"/>
    <dgm:cxn modelId="{702C609A-5D8B-41BA-B95A-D972D9C48BFF}" type="presOf" srcId="{C638DC81-ECB1-4A6B-A668-65563EC62EF0}" destId="{7A2A1687-1272-4763-ACED-C878506E7D52}" srcOrd="1" destOrd="0" presId="urn:microsoft.com/office/officeart/2005/8/layout/orgChart1"/>
    <dgm:cxn modelId="{00B59794-8465-468C-A2AA-D92EE3A11B7A}" type="presOf" srcId="{305450E0-024A-4544-AA0D-055BC6EC189F}" destId="{3019FEEF-F686-48AB-8D30-BC5E41FA6C18}" srcOrd="0" destOrd="0" presId="urn:microsoft.com/office/officeart/2005/8/layout/orgChart1"/>
    <dgm:cxn modelId="{A8B15290-DDDC-4489-9F0B-EF3B5AAC2BD0}" type="presOf" srcId="{BB8FA2EC-2B06-482B-9AAE-7770ECD7C42D}" destId="{8DD9C68C-77F2-4BF7-B413-DFF5A8FE8294}" srcOrd="0" destOrd="0" presId="urn:microsoft.com/office/officeart/2005/8/layout/orgChart1"/>
    <dgm:cxn modelId="{FA6EB6D4-B571-4B65-B86A-1E2562432412}" type="presOf" srcId="{E71DC24F-8D6F-4DF9-8272-A700A52459DB}" destId="{3D1C8E14-2E68-4E4A-ACCC-7D68C657BF19}" srcOrd="0" destOrd="0" presId="urn:microsoft.com/office/officeart/2005/8/layout/orgChart1"/>
    <dgm:cxn modelId="{AD212F75-E0F5-477C-85DE-E20082CCF6EF}" type="presOf" srcId="{4D290A6E-2A70-4A28-9851-6E703DA53E4C}" destId="{56B90708-4727-47F3-B10E-E67812E4A170}" srcOrd="0" destOrd="0" presId="urn:microsoft.com/office/officeart/2005/8/layout/orgChart1"/>
    <dgm:cxn modelId="{36A23282-9249-4A01-8A2E-91F71E22DB91}" type="presOf" srcId="{305450E0-024A-4544-AA0D-055BC6EC189F}" destId="{8502E89B-3352-42F6-9644-A45BAB462287}" srcOrd="1" destOrd="0" presId="urn:microsoft.com/office/officeart/2005/8/layout/orgChart1"/>
    <dgm:cxn modelId="{A5A11242-09F9-461D-8BA0-20C1B459F171}" type="presOf" srcId="{C638DC81-ECB1-4A6B-A668-65563EC62EF0}" destId="{0C568ADB-8F1E-42AF-BE73-A046FBCAC6A8}" srcOrd="0" destOrd="0" presId="urn:microsoft.com/office/officeart/2005/8/layout/orgChart1"/>
    <dgm:cxn modelId="{CDA647D2-5BA0-498D-9868-6E7D602CD7FA}" type="presOf" srcId="{BB8FA2EC-2B06-482B-9AAE-7770ECD7C42D}" destId="{13B4F8CE-A4B3-4927-81F3-DBBE6919A015}" srcOrd="1" destOrd="0" presId="urn:microsoft.com/office/officeart/2005/8/layout/orgChart1"/>
    <dgm:cxn modelId="{ECDCEDC5-2963-4D07-A3A4-39EA5D443900}" type="presOf" srcId="{8C3147B8-370C-48F1-815D-68307B5FD328}" destId="{9EB92AD1-2CFB-45C6-8491-55E8C555A478}" srcOrd="0" destOrd="0" presId="urn:microsoft.com/office/officeart/2005/8/layout/orgChart1"/>
    <dgm:cxn modelId="{46845752-11B6-423E-9206-BDDF3E4AF9DB}" type="presOf" srcId="{005EFE59-684D-434B-91E0-D6AB1D79CF5E}" destId="{026FFD71-61D0-4789-823F-29E32F1E5763}" srcOrd="0" destOrd="0" presId="urn:microsoft.com/office/officeart/2005/8/layout/orgChart1"/>
    <dgm:cxn modelId="{6E67FD1B-1263-4451-B6E3-0725FC30D619}" srcId="{1EBC91F4-22B9-474C-9742-D1CE56C14416}" destId="{C638DC81-ECB1-4A6B-A668-65563EC62EF0}" srcOrd="4" destOrd="0" parTransId="{005EFE59-684D-434B-91E0-D6AB1D79CF5E}" sibTransId="{4490FFFA-1E9A-4515-800C-0A0566944ABC}"/>
    <dgm:cxn modelId="{74CA6B00-6F82-4067-BD8F-2992D99E76DE}" type="presOf" srcId="{5E30306B-66BD-4B17-9305-26E7EE817E0B}" destId="{AA828616-D699-4103-BEF1-32FA561D520D}" srcOrd="0" destOrd="0" presId="urn:microsoft.com/office/officeart/2005/8/layout/orgChart1"/>
    <dgm:cxn modelId="{D98C9220-1396-4084-A753-1BFF1CC94463}" srcId="{1EBC91F4-22B9-474C-9742-D1CE56C14416}" destId="{305450E0-024A-4544-AA0D-055BC6EC189F}" srcOrd="2" destOrd="0" parTransId="{5E30306B-66BD-4B17-9305-26E7EE817E0B}" sibTransId="{08D24335-B863-42A4-BC60-439C72A1E187}"/>
    <dgm:cxn modelId="{DA474ABA-44B7-4307-8FBD-3AB30A702417}" type="presOf" srcId="{E71DC24F-8D6F-4DF9-8272-A700A52459DB}" destId="{2E02CE55-86B0-4842-9DBA-BE75A4ED2632}" srcOrd="1" destOrd="0" presId="urn:microsoft.com/office/officeart/2005/8/layout/orgChart1"/>
    <dgm:cxn modelId="{1C48B6D6-6A82-4317-B412-8D16A14D42C3}" type="presOf" srcId="{BBAD6586-9BD5-4883-9BBA-AB48CBF5C8E2}" destId="{A96488CC-6CCE-4CED-826D-F40C6C741ACB}" srcOrd="0" destOrd="0" presId="urn:microsoft.com/office/officeart/2005/8/layout/orgChart1"/>
    <dgm:cxn modelId="{A3825452-613B-4F7C-B0A6-207CF8603CF1}" srcId="{1EBC91F4-22B9-474C-9742-D1CE56C14416}" destId="{BB8FA2EC-2B06-482B-9AAE-7770ECD7C42D}" srcOrd="3" destOrd="0" parTransId="{E7411CBA-EB2C-4934-8A7B-C368C0B89FB2}" sibTransId="{D290F96F-CA88-453F-8C5B-30C2DFFE218B}"/>
    <dgm:cxn modelId="{F754A700-B43B-4FF2-9947-DF324DEE6471}" type="presOf" srcId="{1EBC91F4-22B9-474C-9742-D1CE56C14416}" destId="{0452161C-4BCF-4020-87A8-5108FDF00246}" srcOrd="0" destOrd="0" presId="urn:microsoft.com/office/officeart/2005/8/layout/orgChart1"/>
    <dgm:cxn modelId="{15ADFDBE-CD27-42E9-B2D1-AF4046460027}" type="presParOf" srcId="{56B90708-4727-47F3-B10E-E67812E4A170}" destId="{31E2526A-F839-4137-B9A7-3D73639E7627}" srcOrd="0" destOrd="0" presId="urn:microsoft.com/office/officeart/2005/8/layout/orgChart1"/>
    <dgm:cxn modelId="{15D90C47-E1BE-47A3-BF81-A3B9F48ACBA4}" type="presParOf" srcId="{31E2526A-F839-4137-B9A7-3D73639E7627}" destId="{C2188CE9-89C7-4754-A995-22233F96EAC6}" srcOrd="0" destOrd="0" presId="urn:microsoft.com/office/officeart/2005/8/layout/orgChart1"/>
    <dgm:cxn modelId="{2D41949E-DFB6-40FB-88CA-F9E8507F0F05}" type="presParOf" srcId="{C2188CE9-89C7-4754-A995-22233F96EAC6}" destId="{0452161C-4BCF-4020-87A8-5108FDF00246}" srcOrd="0" destOrd="0" presId="urn:microsoft.com/office/officeart/2005/8/layout/orgChart1"/>
    <dgm:cxn modelId="{7BE7F8A9-40F1-48E4-A4F3-6459368B71A9}" type="presParOf" srcId="{C2188CE9-89C7-4754-A995-22233F96EAC6}" destId="{E841B79E-C872-4C57-A7AA-957F743C0A6F}" srcOrd="1" destOrd="0" presId="urn:microsoft.com/office/officeart/2005/8/layout/orgChart1"/>
    <dgm:cxn modelId="{7A2B776A-3C7C-4C66-A5E9-9510E53EC009}" type="presParOf" srcId="{31E2526A-F839-4137-B9A7-3D73639E7627}" destId="{CC245609-3070-4CE2-A7C3-DC144963479E}" srcOrd="1" destOrd="0" presId="urn:microsoft.com/office/officeart/2005/8/layout/orgChart1"/>
    <dgm:cxn modelId="{3FFB74FB-6185-454E-8DEF-A24B1092C05B}" type="presParOf" srcId="{CC245609-3070-4CE2-A7C3-DC144963479E}" destId="{A96488CC-6CCE-4CED-826D-F40C6C741ACB}" srcOrd="0" destOrd="0" presId="urn:microsoft.com/office/officeart/2005/8/layout/orgChart1"/>
    <dgm:cxn modelId="{61F5F323-13C9-428E-843B-323A31760A5D}" type="presParOf" srcId="{CC245609-3070-4CE2-A7C3-DC144963479E}" destId="{69EABB97-5978-4C3A-AABB-7CED6ABE0C71}" srcOrd="1" destOrd="0" presId="urn:microsoft.com/office/officeart/2005/8/layout/orgChart1"/>
    <dgm:cxn modelId="{FBABC545-E84C-4019-9F60-74359B9B6C70}" type="presParOf" srcId="{69EABB97-5978-4C3A-AABB-7CED6ABE0C71}" destId="{C46FA3EE-1D32-434A-95AE-04EC9D375557}" srcOrd="0" destOrd="0" presId="urn:microsoft.com/office/officeart/2005/8/layout/orgChart1"/>
    <dgm:cxn modelId="{FB536926-0E04-45CB-84D9-96BA94C4576F}" type="presParOf" srcId="{C46FA3EE-1D32-434A-95AE-04EC9D375557}" destId="{98D4AA40-EBCA-4024-98A8-55103AEA75DC}" srcOrd="0" destOrd="0" presId="urn:microsoft.com/office/officeart/2005/8/layout/orgChart1"/>
    <dgm:cxn modelId="{CAA07EED-5C31-41BD-BFCE-E2BE782B6025}" type="presParOf" srcId="{C46FA3EE-1D32-434A-95AE-04EC9D375557}" destId="{D1C4AE9E-FD9E-47A1-A738-96E68A4C4A81}" srcOrd="1" destOrd="0" presId="urn:microsoft.com/office/officeart/2005/8/layout/orgChart1"/>
    <dgm:cxn modelId="{CCB538E7-84C1-43F7-BC5E-DC0109332535}" type="presParOf" srcId="{69EABB97-5978-4C3A-AABB-7CED6ABE0C71}" destId="{55DCEAF2-BE74-48D1-8283-7387FFC3C1C4}" srcOrd="1" destOrd="0" presId="urn:microsoft.com/office/officeart/2005/8/layout/orgChart1"/>
    <dgm:cxn modelId="{56CA1510-85C5-45A4-B243-63ED8C399437}" type="presParOf" srcId="{69EABB97-5978-4C3A-AABB-7CED6ABE0C71}" destId="{F8F6D004-31B2-43A8-8DED-95168B858A97}" srcOrd="2" destOrd="0" presId="urn:microsoft.com/office/officeart/2005/8/layout/orgChart1"/>
    <dgm:cxn modelId="{BF7E921C-23B4-43F9-93D2-848130C63B3F}" type="presParOf" srcId="{CC245609-3070-4CE2-A7C3-DC144963479E}" destId="{E6A4038D-EC73-48BE-B537-8D4C6F68FE55}" srcOrd="2" destOrd="0" presId="urn:microsoft.com/office/officeart/2005/8/layout/orgChart1"/>
    <dgm:cxn modelId="{C29C3B47-5C2D-4468-882E-68AFC92657F6}" type="presParOf" srcId="{CC245609-3070-4CE2-A7C3-DC144963479E}" destId="{700B5672-898A-4459-89B6-0C2463D77BD8}" srcOrd="3" destOrd="0" presId="urn:microsoft.com/office/officeart/2005/8/layout/orgChart1"/>
    <dgm:cxn modelId="{138E55CB-183D-4CE5-A621-F0B5F4D9DA2C}" type="presParOf" srcId="{700B5672-898A-4459-89B6-0C2463D77BD8}" destId="{53F73727-F925-4B19-9493-C877E6DB0EF3}" srcOrd="0" destOrd="0" presId="urn:microsoft.com/office/officeart/2005/8/layout/orgChart1"/>
    <dgm:cxn modelId="{789A4B54-1AC8-4FA6-8084-AEA13BDBA767}" type="presParOf" srcId="{53F73727-F925-4B19-9493-C877E6DB0EF3}" destId="{9EB92AD1-2CFB-45C6-8491-55E8C555A478}" srcOrd="0" destOrd="0" presId="urn:microsoft.com/office/officeart/2005/8/layout/orgChart1"/>
    <dgm:cxn modelId="{07A3FB83-5F07-49E9-A5B7-40018D47576C}" type="presParOf" srcId="{53F73727-F925-4B19-9493-C877E6DB0EF3}" destId="{DD10F14E-EC9C-49FD-8B06-29C94F980378}" srcOrd="1" destOrd="0" presId="urn:microsoft.com/office/officeart/2005/8/layout/orgChart1"/>
    <dgm:cxn modelId="{8D87BA03-C4EB-488C-92E4-4FA9C54BE6D8}" type="presParOf" srcId="{700B5672-898A-4459-89B6-0C2463D77BD8}" destId="{CED30E03-B855-4597-8C61-A33924154307}" srcOrd="1" destOrd="0" presId="urn:microsoft.com/office/officeart/2005/8/layout/orgChart1"/>
    <dgm:cxn modelId="{22531876-F323-4935-8200-81B61137BC35}" type="presParOf" srcId="{700B5672-898A-4459-89B6-0C2463D77BD8}" destId="{BDEE0205-48C8-4C5E-BF24-4C1E908D95FA}" srcOrd="2" destOrd="0" presId="urn:microsoft.com/office/officeart/2005/8/layout/orgChart1"/>
    <dgm:cxn modelId="{FFEC1FF7-D89A-4989-80FB-097BBC760CBD}" type="presParOf" srcId="{CC245609-3070-4CE2-A7C3-DC144963479E}" destId="{AA828616-D699-4103-BEF1-32FA561D520D}" srcOrd="4" destOrd="0" presId="urn:microsoft.com/office/officeart/2005/8/layout/orgChart1"/>
    <dgm:cxn modelId="{03CAE7BB-95F1-49BC-A83E-877B3A0AA67F}" type="presParOf" srcId="{CC245609-3070-4CE2-A7C3-DC144963479E}" destId="{6CED65AF-2E72-4583-98B1-95DE4369FCCA}" srcOrd="5" destOrd="0" presId="urn:microsoft.com/office/officeart/2005/8/layout/orgChart1"/>
    <dgm:cxn modelId="{FB83E40A-1DF7-4062-8D28-22C8BC84561F}" type="presParOf" srcId="{6CED65AF-2E72-4583-98B1-95DE4369FCCA}" destId="{BC14C5C0-8CEC-4DC2-AF7B-D9E0C3542A1D}" srcOrd="0" destOrd="0" presId="urn:microsoft.com/office/officeart/2005/8/layout/orgChart1"/>
    <dgm:cxn modelId="{A104C8F8-1817-4310-8752-457331C4C809}" type="presParOf" srcId="{BC14C5C0-8CEC-4DC2-AF7B-D9E0C3542A1D}" destId="{3019FEEF-F686-48AB-8D30-BC5E41FA6C18}" srcOrd="0" destOrd="0" presId="urn:microsoft.com/office/officeart/2005/8/layout/orgChart1"/>
    <dgm:cxn modelId="{785A6E22-C7AB-498D-8D4D-5627AB0F65D0}" type="presParOf" srcId="{BC14C5C0-8CEC-4DC2-AF7B-D9E0C3542A1D}" destId="{8502E89B-3352-42F6-9644-A45BAB462287}" srcOrd="1" destOrd="0" presId="urn:microsoft.com/office/officeart/2005/8/layout/orgChart1"/>
    <dgm:cxn modelId="{7F95D8F4-CC63-42E8-94E6-6B613B5A0ECA}" type="presParOf" srcId="{6CED65AF-2E72-4583-98B1-95DE4369FCCA}" destId="{E17338BE-9DEA-4B77-BD0C-9E5782154317}" srcOrd="1" destOrd="0" presId="urn:microsoft.com/office/officeart/2005/8/layout/orgChart1"/>
    <dgm:cxn modelId="{A51D8DAA-A0DA-4B65-9B7B-203F952699C2}" type="presParOf" srcId="{6CED65AF-2E72-4583-98B1-95DE4369FCCA}" destId="{BA0E7443-0077-4469-8249-714184E96A28}" srcOrd="2" destOrd="0" presId="urn:microsoft.com/office/officeart/2005/8/layout/orgChart1"/>
    <dgm:cxn modelId="{63CF882F-5736-4027-B5DE-6A273E639DAD}" type="presParOf" srcId="{CC245609-3070-4CE2-A7C3-DC144963479E}" destId="{40781F8A-246F-481F-82A1-AC9439C9E56A}" srcOrd="6" destOrd="0" presId="urn:microsoft.com/office/officeart/2005/8/layout/orgChart1"/>
    <dgm:cxn modelId="{F1528A25-DA74-4F58-84AB-8C69C0D366DE}" type="presParOf" srcId="{CC245609-3070-4CE2-A7C3-DC144963479E}" destId="{D6B44DE6-8F4B-488C-89A2-98FEC3CD6AC1}" srcOrd="7" destOrd="0" presId="urn:microsoft.com/office/officeart/2005/8/layout/orgChart1"/>
    <dgm:cxn modelId="{431F138A-CBA2-4CF5-B1F1-05CA9DF19643}" type="presParOf" srcId="{D6B44DE6-8F4B-488C-89A2-98FEC3CD6AC1}" destId="{93EF40DC-1812-4B6F-8B08-51B6C8F38C1A}" srcOrd="0" destOrd="0" presId="urn:microsoft.com/office/officeart/2005/8/layout/orgChart1"/>
    <dgm:cxn modelId="{A9F367DB-B23B-4D7E-A2B4-07E2638347EB}" type="presParOf" srcId="{93EF40DC-1812-4B6F-8B08-51B6C8F38C1A}" destId="{8DD9C68C-77F2-4BF7-B413-DFF5A8FE8294}" srcOrd="0" destOrd="0" presId="urn:microsoft.com/office/officeart/2005/8/layout/orgChart1"/>
    <dgm:cxn modelId="{2BDE5E2C-1288-4C9B-AA47-67B0128F2EF4}" type="presParOf" srcId="{93EF40DC-1812-4B6F-8B08-51B6C8F38C1A}" destId="{13B4F8CE-A4B3-4927-81F3-DBBE6919A015}" srcOrd="1" destOrd="0" presId="urn:microsoft.com/office/officeart/2005/8/layout/orgChart1"/>
    <dgm:cxn modelId="{B9BF8CA7-B9F0-440F-AD79-25B44FA0CBB6}" type="presParOf" srcId="{D6B44DE6-8F4B-488C-89A2-98FEC3CD6AC1}" destId="{3E0A3FB2-4C0F-4CCA-A53B-15973ADD869E}" srcOrd="1" destOrd="0" presId="urn:microsoft.com/office/officeart/2005/8/layout/orgChart1"/>
    <dgm:cxn modelId="{87B3CFA0-4970-44C9-B1D2-620D1E509474}" type="presParOf" srcId="{D6B44DE6-8F4B-488C-89A2-98FEC3CD6AC1}" destId="{5C05E93A-AB49-4785-961E-DCAEC60DF041}" srcOrd="2" destOrd="0" presId="urn:microsoft.com/office/officeart/2005/8/layout/orgChart1"/>
    <dgm:cxn modelId="{7B6953AA-6ABF-4261-A8F3-F41A89E8B1ED}" type="presParOf" srcId="{CC245609-3070-4CE2-A7C3-DC144963479E}" destId="{026FFD71-61D0-4789-823F-29E32F1E5763}" srcOrd="8" destOrd="0" presId="urn:microsoft.com/office/officeart/2005/8/layout/orgChart1"/>
    <dgm:cxn modelId="{8EB1F964-1863-4B08-819B-AFAE06BD4045}" type="presParOf" srcId="{CC245609-3070-4CE2-A7C3-DC144963479E}" destId="{7FB8CA66-B364-498B-A3B3-0A66D56210D8}" srcOrd="9" destOrd="0" presId="urn:microsoft.com/office/officeart/2005/8/layout/orgChart1"/>
    <dgm:cxn modelId="{1AEF3E14-0143-4535-A2E7-E89E23E88962}" type="presParOf" srcId="{7FB8CA66-B364-498B-A3B3-0A66D56210D8}" destId="{C574CA4C-6990-4B6E-BD6E-0781F4A09A4B}" srcOrd="0" destOrd="0" presId="urn:microsoft.com/office/officeart/2005/8/layout/orgChart1"/>
    <dgm:cxn modelId="{3AE976C6-82F2-49AE-AC43-9BD7F3159A34}" type="presParOf" srcId="{C574CA4C-6990-4B6E-BD6E-0781F4A09A4B}" destId="{0C568ADB-8F1E-42AF-BE73-A046FBCAC6A8}" srcOrd="0" destOrd="0" presId="urn:microsoft.com/office/officeart/2005/8/layout/orgChart1"/>
    <dgm:cxn modelId="{379A3A28-D1AC-42BE-85DB-FCD7C2EBB90F}" type="presParOf" srcId="{C574CA4C-6990-4B6E-BD6E-0781F4A09A4B}" destId="{7A2A1687-1272-4763-ACED-C878506E7D52}" srcOrd="1" destOrd="0" presId="urn:microsoft.com/office/officeart/2005/8/layout/orgChart1"/>
    <dgm:cxn modelId="{5FE3F15F-D916-4AB4-AD8F-3119A7035F8E}" type="presParOf" srcId="{7FB8CA66-B364-498B-A3B3-0A66D56210D8}" destId="{4BD3BAF8-8A5F-48E2-BC8B-77EC41139398}" srcOrd="1" destOrd="0" presId="urn:microsoft.com/office/officeart/2005/8/layout/orgChart1"/>
    <dgm:cxn modelId="{AE2B886D-D3EF-4327-84F4-3ED20121937A}" type="presParOf" srcId="{7FB8CA66-B364-498B-A3B3-0A66D56210D8}" destId="{1139959E-76E5-480C-B612-A904FD139B89}" srcOrd="2" destOrd="0" presId="urn:microsoft.com/office/officeart/2005/8/layout/orgChart1"/>
    <dgm:cxn modelId="{1F05AEE0-D472-4127-8C72-99DD3B6AE5B3}" type="presParOf" srcId="{CC245609-3070-4CE2-A7C3-DC144963479E}" destId="{9CAC01F4-E50E-488E-AD4F-0F066045C86E}" srcOrd="10" destOrd="0" presId="urn:microsoft.com/office/officeart/2005/8/layout/orgChart1"/>
    <dgm:cxn modelId="{6E752610-578F-4C71-B1F3-26F143DC16F3}" type="presParOf" srcId="{CC245609-3070-4CE2-A7C3-DC144963479E}" destId="{1ECB8700-B872-4D68-9C63-8B0A434C29AA}" srcOrd="11" destOrd="0" presId="urn:microsoft.com/office/officeart/2005/8/layout/orgChart1"/>
    <dgm:cxn modelId="{4EB9214A-4ED5-454E-81EB-A337C7C42D41}" type="presParOf" srcId="{1ECB8700-B872-4D68-9C63-8B0A434C29AA}" destId="{CEA63F9A-1DA5-474F-957B-F136FD7391E0}" srcOrd="0" destOrd="0" presId="urn:microsoft.com/office/officeart/2005/8/layout/orgChart1"/>
    <dgm:cxn modelId="{5D2F42E3-1446-472D-92CB-511B17A58682}" type="presParOf" srcId="{CEA63F9A-1DA5-474F-957B-F136FD7391E0}" destId="{3D1C8E14-2E68-4E4A-ACCC-7D68C657BF19}" srcOrd="0" destOrd="0" presId="urn:microsoft.com/office/officeart/2005/8/layout/orgChart1"/>
    <dgm:cxn modelId="{721A16A9-546A-4C34-87C3-7B423E15BCEA}" type="presParOf" srcId="{CEA63F9A-1DA5-474F-957B-F136FD7391E0}" destId="{2E02CE55-86B0-4842-9DBA-BE75A4ED2632}" srcOrd="1" destOrd="0" presId="urn:microsoft.com/office/officeart/2005/8/layout/orgChart1"/>
    <dgm:cxn modelId="{7504DB34-6BFD-48EA-B8AA-EB99C463780B}" type="presParOf" srcId="{1ECB8700-B872-4D68-9C63-8B0A434C29AA}" destId="{F688B7B5-FB62-4CBC-AAE0-D3FB4B7A4A61}" srcOrd="1" destOrd="0" presId="urn:microsoft.com/office/officeart/2005/8/layout/orgChart1"/>
    <dgm:cxn modelId="{CEBDA5A1-2046-43AE-9A39-F0EA26EC9F0E}" type="presParOf" srcId="{1ECB8700-B872-4D68-9C63-8B0A434C29AA}" destId="{088B13F2-D29B-4519-B433-B13E41318E6F}" srcOrd="2" destOrd="0" presId="urn:microsoft.com/office/officeart/2005/8/layout/orgChart1"/>
    <dgm:cxn modelId="{1C499837-24F0-4721-8DB2-7D56D0A36FBA}" type="presParOf" srcId="{31E2526A-F839-4137-B9A7-3D73639E7627}" destId="{D55E014E-CB17-40EF-A3A4-7EE0EDD73F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1AE26-9C6C-470A-BD29-E0DBD49A2231}" type="doc">
      <dgm:prSet loTypeId="urn:microsoft.com/office/officeart/2005/8/layout/matrix1" loCatId="matrix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E70CED1-2CB0-4317-9243-BCDFC9A3689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3200" b="1" noProof="0" dirty="0" smtClean="0"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Види відносин, які регулюються нормами адміністративного права</a:t>
          </a:r>
          <a:endParaRPr lang="uk-UA" sz="3200" b="1" noProof="0" dirty="0">
            <a:solidFill>
              <a:schemeClr val="accent2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6FEF02-3C55-4C6D-95EE-3495057A8A31}" type="parTrans" cxnId="{64564CCC-3408-4436-BFCF-6A1523D3A302}">
      <dgm:prSet/>
      <dgm:spPr/>
      <dgm:t>
        <a:bodyPr/>
        <a:lstStyle/>
        <a:p>
          <a:endParaRPr lang="ru-RU"/>
        </a:p>
      </dgm:t>
    </dgm:pt>
    <dgm:pt modelId="{33060D14-36EA-4A31-B138-997BC6C64709}" type="sibTrans" cxnId="{64564CCC-3408-4436-BFCF-6A1523D3A302}">
      <dgm:prSet/>
      <dgm:spPr/>
      <dgm:t>
        <a:bodyPr/>
        <a:lstStyle/>
        <a:p>
          <a:endParaRPr lang="ru-RU"/>
        </a:p>
      </dgm:t>
    </dgm:pt>
    <dgm:pt modelId="{A45300D3-5628-4281-962E-4FF91A85FF4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noProof="0" dirty="0" smtClean="0">
              <a:solidFill>
                <a:srgbClr val="002060"/>
              </a:solidFill>
            </a:rPr>
            <a:t>1. Відносини між державними органами, що підпорядковані один одному</a:t>
          </a:r>
          <a:endParaRPr lang="uk-UA" sz="2400" b="1" noProof="0" dirty="0">
            <a:solidFill>
              <a:srgbClr val="002060"/>
            </a:solidFill>
          </a:endParaRPr>
        </a:p>
      </dgm:t>
    </dgm:pt>
    <dgm:pt modelId="{AF70B555-5440-4C50-9DE1-B95F4F93616B}" type="parTrans" cxnId="{FB873086-828B-4B6E-AAC1-3485E94E83F5}">
      <dgm:prSet/>
      <dgm:spPr/>
      <dgm:t>
        <a:bodyPr/>
        <a:lstStyle/>
        <a:p>
          <a:endParaRPr lang="ru-RU"/>
        </a:p>
      </dgm:t>
    </dgm:pt>
    <dgm:pt modelId="{610F3B99-9DB4-4F6F-8162-3BF44A5CDB49}" type="sibTrans" cxnId="{FB873086-828B-4B6E-AAC1-3485E94E83F5}">
      <dgm:prSet/>
      <dgm:spPr/>
      <dgm:t>
        <a:bodyPr/>
        <a:lstStyle/>
        <a:p>
          <a:endParaRPr lang="ru-RU"/>
        </a:p>
      </dgm:t>
    </dgm:pt>
    <dgm:pt modelId="{5D82BBC5-6301-438A-A8FE-1069990AFF6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400" b="1" noProof="0" dirty="0" smtClean="0">
              <a:solidFill>
                <a:srgbClr val="002060"/>
              </a:solidFill>
            </a:rPr>
            <a:t>2. Відносини між державними органами, які не мають безпосереднього підпорядкування один одному</a:t>
          </a:r>
          <a:endParaRPr lang="uk-UA" sz="2400" b="1" noProof="0" dirty="0">
            <a:solidFill>
              <a:srgbClr val="002060"/>
            </a:solidFill>
          </a:endParaRPr>
        </a:p>
      </dgm:t>
    </dgm:pt>
    <dgm:pt modelId="{71140C49-D1AE-4BCB-9F78-61E002DED577}" type="parTrans" cxnId="{3F1AFDE8-C0AC-4E6A-B9C4-F86D0BD31CEE}">
      <dgm:prSet/>
      <dgm:spPr/>
      <dgm:t>
        <a:bodyPr/>
        <a:lstStyle/>
        <a:p>
          <a:endParaRPr lang="ru-RU"/>
        </a:p>
      </dgm:t>
    </dgm:pt>
    <dgm:pt modelId="{AE1C5E45-7B0D-4FC1-9D7A-C92372ADCCFC}" type="sibTrans" cxnId="{3F1AFDE8-C0AC-4E6A-B9C4-F86D0BD31CEE}">
      <dgm:prSet/>
      <dgm:spPr/>
      <dgm:t>
        <a:bodyPr/>
        <a:lstStyle/>
        <a:p>
          <a:endParaRPr lang="ru-RU"/>
        </a:p>
      </dgm:t>
    </dgm:pt>
    <dgm:pt modelId="{1F87293F-4599-40B6-88BC-41F5ADC6C42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  <a:lumOff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3</a:t>
          </a:r>
          <a:r>
            <a:rPr lang="uk-UA" sz="2400" b="1" noProof="0" dirty="0" smtClean="0">
              <a:solidFill>
                <a:srgbClr val="002060"/>
              </a:solidFill>
            </a:rPr>
            <a:t>. Відносини між державними органами та установами, організаціями, які їм підпорядковані.</a:t>
          </a:r>
          <a:endParaRPr lang="uk-UA" sz="2400" b="1" noProof="0" dirty="0">
            <a:solidFill>
              <a:srgbClr val="002060"/>
            </a:solidFill>
          </a:endParaRPr>
        </a:p>
      </dgm:t>
    </dgm:pt>
    <dgm:pt modelId="{2C983E4B-0173-4AA0-B957-35E08940ECFA}" type="parTrans" cxnId="{E774689D-F13F-42B5-8D07-1836E6625C39}">
      <dgm:prSet/>
      <dgm:spPr/>
      <dgm:t>
        <a:bodyPr/>
        <a:lstStyle/>
        <a:p>
          <a:endParaRPr lang="ru-RU"/>
        </a:p>
      </dgm:t>
    </dgm:pt>
    <dgm:pt modelId="{2B68BE53-EE45-4559-BE8D-548191B6233B}" type="sibTrans" cxnId="{E774689D-F13F-42B5-8D07-1836E6625C39}">
      <dgm:prSet/>
      <dgm:spPr/>
      <dgm:t>
        <a:bodyPr/>
        <a:lstStyle/>
        <a:p>
          <a:endParaRPr lang="ru-RU"/>
        </a:p>
      </dgm:t>
    </dgm:pt>
    <dgm:pt modelId="{CAD20119-E624-4E7B-BCDE-6DC2D5B1F23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noProof="0" dirty="0" smtClean="0">
              <a:solidFill>
                <a:srgbClr val="002060"/>
              </a:solidFill>
            </a:rPr>
            <a:t>4. Відносини між державними органами та іншими установами, підприємствами, громадськими організаціями, громадянами</a:t>
          </a:r>
          <a:r>
            <a:rPr lang="ru-RU" sz="2400" b="1" dirty="0" smtClean="0">
              <a:solidFill>
                <a:srgbClr val="002060"/>
              </a:solidFill>
            </a:rPr>
            <a:t>.</a:t>
          </a:r>
          <a:endParaRPr lang="ru-RU" sz="2400" b="1" dirty="0">
            <a:solidFill>
              <a:srgbClr val="002060"/>
            </a:solidFill>
          </a:endParaRPr>
        </a:p>
      </dgm:t>
    </dgm:pt>
    <dgm:pt modelId="{EF5BC983-0A40-4AFD-B82A-2A0495499367}" type="parTrans" cxnId="{A3015B63-E2EB-462D-9F64-D03BFF8477D4}">
      <dgm:prSet/>
      <dgm:spPr/>
      <dgm:t>
        <a:bodyPr/>
        <a:lstStyle/>
        <a:p>
          <a:endParaRPr lang="ru-RU"/>
        </a:p>
      </dgm:t>
    </dgm:pt>
    <dgm:pt modelId="{BE0BBFF2-D38E-45B0-AB56-2289D0A89A1F}" type="sibTrans" cxnId="{A3015B63-E2EB-462D-9F64-D03BFF8477D4}">
      <dgm:prSet/>
      <dgm:spPr/>
      <dgm:t>
        <a:bodyPr/>
        <a:lstStyle/>
        <a:p>
          <a:endParaRPr lang="ru-RU"/>
        </a:p>
      </dgm:t>
    </dgm:pt>
    <dgm:pt modelId="{F2F3A3CB-73CF-43A5-A9C8-35796D2B433A}" type="pres">
      <dgm:prSet presAssocID="{1FD1AE26-9C6C-470A-BD29-E0DBD49A223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3B0DB2-75E8-439E-A07D-7C9E9324EBB3}" type="pres">
      <dgm:prSet presAssocID="{1FD1AE26-9C6C-470A-BD29-E0DBD49A2231}" presName="matrix" presStyleCnt="0"/>
      <dgm:spPr/>
    </dgm:pt>
    <dgm:pt modelId="{262891A3-422E-4E37-B397-972E746A79B2}" type="pres">
      <dgm:prSet presAssocID="{1FD1AE26-9C6C-470A-BD29-E0DBD49A2231}" presName="tile1" presStyleLbl="node1" presStyleIdx="0" presStyleCnt="4"/>
      <dgm:spPr/>
      <dgm:t>
        <a:bodyPr/>
        <a:lstStyle/>
        <a:p>
          <a:endParaRPr lang="ru-RU"/>
        </a:p>
      </dgm:t>
    </dgm:pt>
    <dgm:pt modelId="{E84DD974-4A16-4446-8223-7382BFBF05E4}" type="pres">
      <dgm:prSet presAssocID="{1FD1AE26-9C6C-470A-BD29-E0DBD49A223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49000-90D4-40EB-B781-CAC381BA864E}" type="pres">
      <dgm:prSet presAssocID="{1FD1AE26-9C6C-470A-BD29-E0DBD49A2231}" presName="tile2" presStyleLbl="node1" presStyleIdx="1" presStyleCnt="4"/>
      <dgm:spPr/>
      <dgm:t>
        <a:bodyPr/>
        <a:lstStyle/>
        <a:p>
          <a:endParaRPr lang="ru-RU"/>
        </a:p>
      </dgm:t>
    </dgm:pt>
    <dgm:pt modelId="{39265F2D-64E4-49F2-9E0F-234CF92EF161}" type="pres">
      <dgm:prSet presAssocID="{1FD1AE26-9C6C-470A-BD29-E0DBD49A223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604F4-76A0-4BFF-892D-F127459025C6}" type="pres">
      <dgm:prSet presAssocID="{1FD1AE26-9C6C-470A-BD29-E0DBD49A2231}" presName="tile3" presStyleLbl="node1" presStyleIdx="2" presStyleCnt="4"/>
      <dgm:spPr/>
      <dgm:t>
        <a:bodyPr/>
        <a:lstStyle/>
        <a:p>
          <a:endParaRPr lang="ru-RU"/>
        </a:p>
      </dgm:t>
    </dgm:pt>
    <dgm:pt modelId="{44C96BB6-272E-40D2-9602-515D84D2EE67}" type="pres">
      <dgm:prSet presAssocID="{1FD1AE26-9C6C-470A-BD29-E0DBD49A223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195EB-2EA6-4B08-8574-209CC3C4F130}" type="pres">
      <dgm:prSet presAssocID="{1FD1AE26-9C6C-470A-BD29-E0DBD49A2231}" presName="tile4" presStyleLbl="node1" presStyleIdx="3" presStyleCnt="4"/>
      <dgm:spPr/>
      <dgm:t>
        <a:bodyPr/>
        <a:lstStyle/>
        <a:p>
          <a:endParaRPr lang="ru-RU"/>
        </a:p>
      </dgm:t>
    </dgm:pt>
    <dgm:pt modelId="{E7C1B2D4-5FF3-4FDE-A8FF-1120AFD7F85E}" type="pres">
      <dgm:prSet presAssocID="{1FD1AE26-9C6C-470A-BD29-E0DBD49A223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9CB51-3CB2-4506-9FA2-41DA18AA6BC6}" type="pres">
      <dgm:prSet presAssocID="{1FD1AE26-9C6C-470A-BD29-E0DBD49A2231}" presName="centerTile" presStyleLbl="fgShp" presStyleIdx="0" presStyleCnt="1" custScaleX="26553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01816EE-23BF-4BA4-8DE9-A671383FEB86}" type="presOf" srcId="{1F87293F-4599-40B6-88BC-41F5ADC6C428}" destId="{168604F4-76A0-4BFF-892D-F127459025C6}" srcOrd="0" destOrd="0" presId="urn:microsoft.com/office/officeart/2005/8/layout/matrix1"/>
    <dgm:cxn modelId="{7DC7A697-83A1-4B82-BEAC-EECC143C91AE}" type="presOf" srcId="{5D82BBC5-6301-438A-A8FE-1069990AFF6E}" destId="{D2849000-90D4-40EB-B781-CAC381BA864E}" srcOrd="0" destOrd="0" presId="urn:microsoft.com/office/officeart/2005/8/layout/matrix1"/>
    <dgm:cxn modelId="{16C1C613-E2B3-46CD-9333-60332F402BCD}" type="presOf" srcId="{CAD20119-E624-4E7B-BCDE-6DC2D5B1F233}" destId="{E7C1B2D4-5FF3-4FDE-A8FF-1120AFD7F85E}" srcOrd="1" destOrd="0" presId="urn:microsoft.com/office/officeart/2005/8/layout/matrix1"/>
    <dgm:cxn modelId="{E62359FE-0238-4909-A928-547EE7226B86}" type="presOf" srcId="{BE70CED1-2CB0-4317-9243-BCDFC9A36893}" destId="{C8F9CB51-3CB2-4506-9FA2-41DA18AA6BC6}" srcOrd="0" destOrd="0" presId="urn:microsoft.com/office/officeart/2005/8/layout/matrix1"/>
    <dgm:cxn modelId="{3F1AFDE8-C0AC-4E6A-B9C4-F86D0BD31CEE}" srcId="{BE70CED1-2CB0-4317-9243-BCDFC9A36893}" destId="{5D82BBC5-6301-438A-A8FE-1069990AFF6E}" srcOrd="1" destOrd="0" parTransId="{71140C49-D1AE-4BCB-9F78-61E002DED577}" sibTransId="{AE1C5E45-7B0D-4FC1-9D7A-C92372ADCCFC}"/>
    <dgm:cxn modelId="{F7567BD8-DB60-450F-A547-0A261B314DF4}" type="presOf" srcId="{1FD1AE26-9C6C-470A-BD29-E0DBD49A2231}" destId="{F2F3A3CB-73CF-43A5-A9C8-35796D2B433A}" srcOrd="0" destOrd="0" presId="urn:microsoft.com/office/officeart/2005/8/layout/matrix1"/>
    <dgm:cxn modelId="{2951EC18-EBD8-48E2-A356-E51FFB8D504A}" type="presOf" srcId="{A45300D3-5628-4281-962E-4FF91A85FF40}" destId="{262891A3-422E-4E37-B397-972E746A79B2}" srcOrd="0" destOrd="0" presId="urn:microsoft.com/office/officeart/2005/8/layout/matrix1"/>
    <dgm:cxn modelId="{64564CCC-3408-4436-BFCF-6A1523D3A302}" srcId="{1FD1AE26-9C6C-470A-BD29-E0DBD49A2231}" destId="{BE70CED1-2CB0-4317-9243-BCDFC9A36893}" srcOrd="0" destOrd="0" parTransId="{EC6FEF02-3C55-4C6D-95EE-3495057A8A31}" sibTransId="{33060D14-36EA-4A31-B138-997BC6C64709}"/>
    <dgm:cxn modelId="{E774689D-F13F-42B5-8D07-1836E6625C39}" srcId="{BE70CED1-2CB0-4317-9243-BCDFC9A36893}" destId="{1F87293F-4599-40B6-88BC-41F5ADC6C428}" srcOrd="2" destOrd="0" parTransId="{2C983E4B-0173-4AA0-B957-35E08940ECFA}" sibTransId="{2B68BE53-EE45-4559-BE8D-548191B6233B}"/>
    <dgm:cxn modelId="{FB873086-828B-4B6E-AAC1-3485E94E83F5}" srcId="{BE70CED1-2CB0-4317-9243-BCDFC9A36893}" destId="{A45300D3-5628-4281-962E-4FF91A85FF40}" srcOrd="0" destOrd="0" parTransId="{AF70B555-5440-4C50-9DE1-B95F4F93616B}" sibTransId="{610F3B99-9DB4-4F6F-8162-3BF44A5CDB49}"/>
    <dgm:cxn modelId="{AB170EDA-C3C4-4A74-A0ED-173A1DEEB8EA}" type="presOf" srcId="{1F87293F-4599-40B6-88BC-41F5ADC6C428}" destId="{44C96BB6-272E-40D2-9602-515D84D2EE67}" srcOrd="1" destOrd="0" presId="urn:microsoft.com/office/officeart/2005/8/layout/matrix1"/>
    <dgm:cxn modelId="{A3015B63-E2EB-462D-9F64-D03BFF8477D4}" srcId="{BE70CED1-2CB0-4317-9243-BCDFC9A36893}" destId="{CAD20119-E624-4E7B-BCDE-6DC2D5B1F233}" srcOrd="3" destOrd="0" parTransId="{EF5BC983-0A40-4AFD-B82A-2A0495499367}" sibTransId="{BE0BBFF2-D38E-45B0-AB56-2289D0A89A1F}"/>
    <dgm:cxn modelId="{80BD8F1F-A3EB-4C79-A6AB-AA67A6719B52}" type="presOf" srcId="{5D82BBC5-6301-438A-A8FE-1069990AFF6E}" destId="{39265F2D-64E4-49F2-9E0F-234CF92EF161}" srcOrd="1" destOrd="0" presId="urn:microsoft.com/office/officeart/2005/8/layout/matrix1"/>
    <dgm:cxn modelId="{38A3FF7F-897A-48A2-AF5F-8282BACBCA8E}" type="presOf" srcId="{A45300D3-5628-4281-962E-4FF91A85FF40}" destId="{E84DD974-4A16-4446-8223-7382BFBF05E4}" srcOrd="1" destOrd="0" presId="urn:microsoft.com/office/officeart/2005/8/layout/matrix1"/>
    <dgm:cxn modelId="{445DA9FB-A96A-4F69-8F78-86062E4C0552}" type="presOf" srcId="{CAD20119-E624-4E7B-BCDE-6DC2D5B1F233}" destId="{519195EB-2EA6-4B08-8574-209CC3C4F130}" srcOrd="0" destOrd="0" presId="urn:microsoft.com/office/officeart/2005/8/layout/matrix1"/>
    <dgm:cxn modelId="{969D884B-1164-4813-95B5-942339E9BDFA}" type="presParOf" srcId="{F2F3A3CB-73CF-43A5-A9C8-35796D2B433A}" destId="{AA3B0DB2-75E8-439E-A07D-7C9E9324EBB3}" srcOrd="0" destOrd="0" presId="urn:microsoft.com/office/officeart/2005/8/layout/matrix1"/>
    <dgm:cxn modelId="{0463A367-9700-4C29-BD86-3F3A1F61C61C}" type="presParOf" srcId="{AA3B0DB2-75E8-439E-A07D-7C9E9324EBB3}" destId="{262891A3-422E-4E37-B397-972E746A79B2}" srcOrd="0" destOrd="0" presId="urn:microsoft.com/office/officeart/2005/8/layout/matrix1"/>
    <dgm:cxn modelId="{0B56E455-9FE5-4725-BAC0-3B28744406B7}" type="presParOf" srcId="{AA3B0DB2-75E8-439E-A07D-7C9E9324EBB3}" destId="{E84DD974-4A16-4446-8223-7382BFBF05E4}" srcOrd="1" destOrd="0" presId="urn:microsoft.com/office/officeart/2005/8/layout/matrix1"/>
    <dgm:cxn modelId="{E06D76FD-FEDA-4806-BD86-FB9E8A687DDE}" type="presParOf" srcId="{AA3B0DB2-75E8-439E-A07D-7C9E9324EBB3}" destId="{D2849000-90D4-40EB-B781-CAC381BA864E}" srcOrd="2" destOrd="0" presId="urn:microsoft.com/office/officeart/2005/8/layout/matrix1"/>
    <dgm:cxn modelId="{D548F8C3-8C48-49CC-9499-BD26DECEAE09}" type="presParOf" srcId="{AA3B0DB2-75E8-439E-A07D-7C9E9324EBB3}" destId="{39265F2D-64E4-49F2-9E0F-234CF92EF161}" srcOrd="3" destOrd="0" presId="urn:microsoft.com/office/officeart/2005/8/layout/matrix1"/>
    <dgm:cxn modelId="{B3E62418-3416-4CB7-91AC-7FA9E3C79637}" type="presParOf" srcId="{AA3B0DB2-75E8-439E-A07D-7C9E9324EBB3}" destId="{168604F4-76A0-4BFF-892D-F127459025C6}" srcOrd="4" destOrd="0" presId="urn:microsoft.com/office/officeart/2005/8/layout/matrix1"/>
    <dgm:cxn modelId="{03B02114-1BAE-45D0-B6D2-916931B71167}" type="presParOf" srcId="{AA3B0DB2-75E8-439E-A07D-7C9E9324EBB3}" destId="{44C96BB6-272E-40D2-9602-515D84D2EE67}" srcOrd="5" destOrd="0" presId="urn:microsoft.com/office/officeart/2005/8/layout/matrix1"/>
    <dgm:cxn modelId="{829DCBEA-83D8-4F19-8403-CB2C95BE174C}" type="presParOf" srcId="{AA3B0DB2-75E8-439E-A07D-7C9E9324EBB3}" destId="{519195EB-2EA6-4B08-8574-209CC3C4F130}" srcOrd="6" destOrd="0" presId="urn:microsoft.com/office/officeart/2005/8/layout/matrix1"/>
    <dgm:cxn modelId="{709D1C79-02B3-484A-B894-7D82F563852E}" type="presParOf" srcId="{AA3B0DB2-75E8-439E-A07D-7C9E9324EBB3}" destId="{E7C1B2D4-5FF3-4FDE-A8FF-1120AFD7F85E}" srcOrd="7" destOrd="0" presId="urn:microsoft.com/office/officeart/2005/8/layout/matrix1"/>
    <dgm:cxn modelId="{8CB41AC3-431D-4839-BAFE-0D62AF79D13D}" type="presParOf" srcId="{F2F3A3CB-73CF-43A5-A9C8-35796D2B433A}" destId="{C8F9CB51-3CB2-4506-9FA2-41DA18AA6BC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22F5A-63D9-4066-974B-478BA9A439D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989CB3-CF08-46C5-88CC-0768707EE1A3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МАЙНОВІ ВІДНОСИНИ</a:t>
          </a:r>
          <a:endParaRPr lang="ru-RU" b="1" dirty="0">
            <a:solidFill>
              <a:srgbClr val="002060"/>
            </a:solidFill>
          </a:endParaRPr>
        </a:p>
      </dgm:t>
    </dgm:pt>
    <dgm:pt modelId="{55064453-F5C9-4245-B6B5-1F6D7277F3C2}" type="parTrans" cxnId="{F5FCA1DD-07CC-40F8-A30F-8595C870A15F}">
      <dgm:prSet/>
      <dgm:spPr/>
      <dgm:t>
        <a:bodyPr/>
        <a:lstStyle/>
        <a:p>
          <a:endParaRPr lang="ru-RU"/>
        </a:p>
      </dgm:t>
    </dgm:pt>
    <dgm:pt modelId="{BF44F80D-3420-4362-9E69-644110AC8820}" type="sibTrans" cxnId="{F5FCA1DD-07CC-40F8-A30F-8595C870A15F}">
      <dgm:prSet/>
      <dgm:spPr/>
      <dgm:t>
        <a:bodyPr/>
        <a:lstStyle/>
        <a:p>
          <a:endParaRPr lang="ru-RU" dirty="0"/>
        </a:p>
      </dgm:t>
    </dgm:pt>
    <dgm:pt modelId="{5EF2BAF5-54D2-4D3D-8B90-25AD97F5C713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ВІДНОСИНИ ВЛАСНОСТІ</a:t>
          </a:r>
          <a:endParaRPr lang="ru-RU" b="1" dirty="0">
            <a:solidFill>
              <a:srgbClr val="002060"/>
            </a:solidFill>
          </a:endParaRPr>
        </a:p>
      </dgm:t>
    </dgm:pt>
    <dgm:pt modelId="{77B608A3-AA1F-40BE-B4CE-758DCAA00FFA}" type="parTrans" cxnId="{9EB92943-6651-4D79-AA1E-57CE593D92CF}">
      <dgm:prSet/>
      <dgm:spPr/>
      <dgm:t>
        <a:bodyPr/>
        <a:lstStyle/>
        <a:p>
          <a:endParaRPr lang="ru-RU"/>
        </a:p>
      </dgm:t>
    </dgm:pt>
    <dgm:pt modelId="{60D86257-4FFD-4A57-ACC3-DE46B959D6B2}" type="sibTrans" cxnId="{9EB92943-6651-4D79-AA1E-57CE593D92CF}">
      <dgm:prSet/>
      <dgm:spPr/>
      <dgm:t>
        <a:bodyPr/>
        <a:lstStyle/>
        <a:p>
          <a:endParaRPr lang="ru-RU" dirty="0"/>
        </a:p>
      </dgm:t>
    </dgm:pt>
    <dgm:pt modelId="{90B8499A-69CA-4154-9E2C-64D88EB695D8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РЕЗУЛЬТАТИ ДУХОВНОЇ ТВОРЧОСТІ</a:t>
          </a:r>
          <a:endParaRPr lang="ru-RU" b="1" dirty="0">
            <a:solidFill>
              <a:srgbClr val="002060"/>
            </a:solidFill>
          </a:endParaRPr>
        </a:p>
      </dgm:t>
    </dgm:pt>
    <dgm:pt modelId="{6D0AEB6F-CFF2-4956-836C-0465C462B00F}" type="parTrans" cxnId="{8CE92FE6-2EB6-4825-95E9-6BCFCB49D3A9}">
      <dgm:prSet/>
      <dgm:spPr/>
      <dgm:t>
        <a:bodyPr/>
        <a:lstStyle/>
        <a:p>
          <a:endParaRPr lang="ru-RU"/>
        </a:p>
      </dgm:t>
    </dgm:pt>
    <dgm:pt modelId="{58A05430-E9A9-4B63-BD06-BDAADFD9FBA8}" type="sibTrans" cxnId="{8CE92FE6-2EB6-4825-95E9-6BCFCB49D3A9}">
      <dgm:prSet/>
      <dgm:spPr/>
      <dgm:t>
        <a:bodyPr/>
        <a:lstStyle/>
        <a:p>
          <a:endParaRPr lang="ru-RU" dirty="0"/>
        </a:p>
      </dgm:t>
    </dgm:pt>
    <dgm:pt modelId="{2A966D76-A87E-4BC1-8510-B55E6A4FAC1B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СПАДКУВАННЯ</a:t>
          </a:r>
          <a:endParaRPr lang="ru-RU" b="1" dirty="0">
            <a:solidFill>
              <a:srgbClr val="002060"/>
            </a:solidFill>
          </a:endParaRPr>
        </a:p>
      </dgm:t>
    </dgm:pt>
    <dgm:pt modelId="{6DA5B600-5CA7-46FE-BEA7-EAD548BDF396}" type="parTrans" cxnId="{B736FA0D-1D43-457D-A3B3-85FC5C457EE2}">
      <dgm:prSet/>
      <dgm:spPr/>
      <dgm:t>
        <a:bodyPr/>
        <a:lstStyle/>
        <a:p>
          <a:endParaRPr lang="ru-RU"/>
        </a:p>
      </dgm:t>
    </dgm:pt>
    <dgm:pt modelId="{F71B030E-34D6-4A5C-B961-19F10112B897}" type="sibTrans" cxnId="{B736FA0D-1D43-457D-A3B3-85FC5C457EE2}">
      <dgm:prSet/>
      <dgm:spPr/>
      <dgm:t>
        <a:bodyPr/>
        <a:lstStyle/>
        <a:p>
          <a:endParaRPr lang="ru-RU" dirty="0"/>
        </a:p>
      </dgm:t>
    </dgm:pt>
    <dgm:pt modelId="{BC4C5B76-7B3B-45C0-BAED-26BBD5021D41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ЗОБОВ</a:t>
          </a:r>
          <a:r>
            <a:rPr lang="en-US" b="1" dirty="0" smtClean="0">
              <a:solidFill>
                <a:srgbClr val="002060"/>
              </a:solidFill>
            </a:rPr>
            <a:t>`</a:t>
          </a:r>
          <a:r>
            <a:rPr lang="uk-UA" b="1" dirty="0" smtClean="0">
              <a:solidFill>
                <a:srgbClr val="002060"/>
              </a:solidFill>
            </a:rPr>
            <a:t>ЯЗАЛЬНО-ДОГОВІРНІ ВІДНОСИНИ</a:t>
          </a:r>
          <a:endParaRPr lang="ru-RU" b="1" dirty="0">
            <a:solidFill>
              <a:srgbClr val="002060"/>
            </a:solidFill>
          </a:endParaRPr>
        </a:p>
      </dgm:t>
    </dgm:pt>
    <dgm:pt modelId="{FE6B4CD2-A1AD-4E83-BDDD-3C149C0CD5C0}" type="parTrans" cxnId="{C60C084C-D301-4692-8EAF-6030C0DCF8BC}">
      <dgm:prSet/>
      <dgm:spPr/>
      <dgm:t>
        <a:bodyPr/>
        <a:lstStyle/>
        <a:p>
          <a:endParaRPr lang="ru-RU"/>
        </a:p>
      </dgm:t>
    </dgm:pt>
    <dgm:pt modelId="{C0E3F577-A15E-4F0C-837B-378477DBD0E2}" type="sibTrans" cxnId="{C60C084C-D301-4692-8EAF-6030C0DCF8BC}">
      <dgm:prSet/>
      <dgm:spPr/>
      <dgm:t>
        <a:bodyPr/>
        <a:lstStyle/>
        <a:p>
          <a:endParaRPr lang="ru-RU" dirty="0"/>
        </a:p>
      </dgm:t>
    </dgm:pt>
    <dgm:pt modelId="{3BF4438F-0A34-47B9-A617-DBBA9758E0E5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ОСОБИСТІ</a:t>
          </a:r>
          <a:r>
            <a:rPr lang="uk-UA" b="1" baseline="0" dirty="0" smtClean="0">
              <a:solidFill>
                <a:srgbClr val="002060"/>
              </a:solidFill>
            </a:rPr>
            <a:t> НЕМАЙНОВІ ВІДНОСИНИ</a:t>
          </a:r>
          <a:endParaRPr lang="ru-RU" b="1" dirty="0">
            <a:solidFill>
              <a:srgbClr val="002060"/>
            </a:solidFill>
          </a:endParaRPr>
        </a:p>
      </dgm:t>
    </dgm:pt>
    <dgm:pt modelId="{E15A7606-CBAA-4762-9860-ABD920915427}" type="parTrans" cxnId="{97DB32D5-654E-4BB6-B784-67FFEB45A9D5}">
      <dgm:prSet/>
      <dgm:spPr/>
      <dgm:t>
        <a:bodyPr/>
        <a:lstStyle/>
        <a:p>
          <a:endParaRPr lang="ru-RU"/>
        </a:p>
      </dgm:t>
    </dgm:pt>
    <dgm:pt modelId="{2AD207D1-3705-496A-AB1B-131951A8F40A}" type="sibTrans" cxnId="{97DB32D5-654E-4BB6-B784-67FFEB45A9D5}">
      <dgm:prSet/>
      <dgm:spPr/>
      <dgm:t>
        <a:bodyPr/>
        <a:lstStyle/>
        <a:p>
          <a:endParaRPr lang="ru-RU" dirty="0"/>
        </a:p>
      </dgm:t>
    </dgm:pt>
    <dgm:pt modelId="{7D27A865-6F02-4AF4-A667-1652EA4763F9}" type="pres">
      <dgm:prSet presAssocID="{3E122F5A-63D9-4066-974B-478BA9A439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0564-E9D9-43E8-92C8-8C53D673D6FA}" type="pres">
      <dgm:prSet presAssocID="{89989CB3-CF08-46C5-88CC-0768707EE1A3}" presName="node" presStyleLbl="node1" presStyleIdx="0" presStyleCnt="6" custScaleX="115696" custScaleY="130467" custRadScaleRad="92518" custRadScaleInc="-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CEFC4-7EAF-4909-A233-31A56CCD8BD7}" type="pres">
      <dgm:prSet presAssocID="{89989CB3-CF08-46C5-88CC-0768707EE1A3}" presName="spNode" presStyleCnt="0"/>
      <dgm:spPr/>
    </dgm:pt>
    <dgm:pt modelId="{1988CB8B-3B98-45B1-A07D-BD48F9CB0654}" type="pres">
      <dgm:prSet presAssocID="{BF44F80D-3420-4362-9E69-644110AC882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297EA827-ED47-4DD4-8435-B2BC3EB212FB}" type="pres">
      <dgm:prSet presAssocID="{5EF2BAF5-54D2-4D3D-8B90-25AD97F5C713}" presName="node" presStyleLbl="node1" presStyleIdx="1" presStyleCnt="6" custScaleX="117837" custScaleY="130309" custRadScaleRad="101173" custRadScaleInc="8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6E8C0-6F8D-4215-943A-3ED11D74793A}" type="pres">
      <dgm:prSet presAssocID="{5EF2BAF5-54D2-4D3D-8B90-25AD97F5C713}" presName="spNode" presStyleCnt="0"/>
      <dgm:spPr/>
    </dgm:pt>
    <dgm:pt modelId="{0AE19276-2F58-46DE-A9C7-CF55DABF2420}" type="pres">
      <dgm:prSet presAssocID="{60D86257-4FFD-4A57-ACC3-DE46B959D6B2}" presName="sibTrans" presStyleLbl="sibTrans1D1" presStyleIdx="1" presStyleCnt="6"/>
      <dgm:spPr/>
      <dgm:t>
        <a:bodyPr/>
        <a:lstStyle/>
        <a:p>
          <a:endParaRPr lang="ru-RU"/>
        </a:p>
      </dgm:t>
    </dgm:pt>
    <dgm:pt modelId="{8EF1E279-4ED2-445F-8894-F37837B7FEE4}" type="pres">
      <dgm:prSet presAssocID="{90B8499A-69CA-4154-9E2C-64D88EB695D8}" presName="node" presStyleLbl="node1" presStyleIdx="2" presStyleCnt="6" custScaleX="127680" custScaleY="130660" custRadScaleRad="98819" custRadScaleInc="-45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E219D-A3E5-45A5-A724-A2476DD492C6}" type="pres">
      <dgm:prSet presAssocID="{90B8499A-69CA-4154-9E2C-64D88EB695D8}" presName="spNode" presStyleCnt="0"/>
      <dgm:spPr/>
    </dgm:pt>
    <dgm:pt modelId="{42E8E4E4-5F05-4745-BF87-50EA5AD1E59A}" type="pres">
      <dgm:prSet presAssocID="{58A05430-E9A9-4B63-BD06-BDAADFD9FBA8}" presName="sibTrans" presStyleLbl="sibTrans1D1" presStyleIdx="2" presStyleCnt="6"/>
      <dgm:spPr/>
      <dgm:t>
        <a:bodyPr/>
        <a:lstStyle/>
        <a:p>
          <a:endParaRPr lang="ru-RU"/>
        </a:p>
      </dgm:t>
    </dgm:pt>
    <dgm:pt modelId="{63C6656E-AD4B-4200-B96E-E99251D98DBD}" type="pres">
      <dgm:prSet presAssocID="{2A966D76-A87E-4BC1-8510-B55E6A4FAC1B}" presName="node" presStyleLbl="node1" presStyleIdx="3" presStyleCnt="6" custScaleX="126463" custScaleY="140883" custRadScaleRad="85419" custRadScaleInc="-19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00983-3970-4659-ACAE-B857FAA2A9DA}" type="pres">
      <dgm:prSet presAssocID="{2A966D76-A87E-4BC1-8510-B55E6A4FAC1B}" presName="spNode" presStyleCnt="0"/>
      <dgm:spPr/>
    </dgm:pt>
    <dgm:pt modelId="{A27F320D-D759-4DB4-8D46-13DCE0CAB51A}" type="pres">
      <dgm:prSet presAssocID="{F71B030E-34D6-4A5C-B961-19F10112B89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AB0BFD6B-535B-403D-8215-62EDA0F6301F}" type="pres">
      <dgm:prSet presAssocID="{BC4C5B76-7B3B-45C0-BAED-26BBD5021D41}" presName="node" presStyleLbl="node1" presStyleIdx="4" presStyleCnt="6" custScaleX="129884" custScaleY="130660" custRadScaleRad="96783" custRadScaleInc="33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0ACA8-9A03-4A5C-AFFF-FDE3D554B163}" type="pres">
      <dgm:prSet presAssocID="{BC4C5B76-7B3B-45C0-BAED-26BBD5021D41}" presName="spNode" presStyleCnt="0"/>
      <dgm:spPr/>
    </dgm:pt>
    <dgm:pt modelId="{A5150ED5-C0B5-4D8F-A22C-92856FFED702}" type="pres">
      <dgm:prSet presAssocID="{C0E3F577-A15E-4F0C-837B-378477DBD0E2}" presName="sibTrans" presStyleLbl="sibTrans1D1" presStyleIdx="4" presStyleCnt="6"/>
      <dgm:spPr/>
      <dgm:t>
        <a:bodyPr/>
        <a:lstStyle/>
        <a:p>
          <a:endParaRPr lang="ru-RU"/>
        </a:p>
      </dgm:t>
    </dgm:pt>
    <dgm:pt modelId="{C6636A90-6FEC-457B-B2A0-1E5B37AC31C5}" type="pres">
      <dgm:prSet presAssocID="{3BF4438F-0A34-47B9-A617-DBBA9758E0E5}" presName="node" presStyleLbl="node1" presStyleIdx="5" presStyleCnt="6" custScaleX="107875" custScaleY="120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83AAD-DBDE-44FB-814E-5274DEC410DC}" type="pres">
      <dgm:prSet presAssocID="{3BF4438F-0A34-47B9-A617-DBBA9758E0E5}" presName="spNode" presStyleCnt="0"/>
      <dgm:spPr/>
    </dgm:pt>
    <dgm:pt modelId="{A05EACEF-8AB5-4F8E-9D43-5E16529E2587}" type="pres">
      <dgm:prSet presAssocID="{2AD207D1-3705-496A-AB1B-131951A8F40A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5DE002F6-8EDD-453A-803B-78F4CFE543E5}" type="presOf" srcId="{2AD207D1-3705-496A-AB1B-131951A8F40A}" destId="{A05EACEF-8AB5-4F8E-9D43-5E16529E2587}" srcOrd="0" destOrd="0" presId="urn:microsoft.com/office/officeart/2005/8/layout/cycle6"/>
    <dgm:cxn modelId="{A98955D5-583D-4D8C-9160-E6853BB5971A}" type="presOf" srcId="{5EF2BAF5-54D2-4D3D-8B90-25AD97F5C713}" destId="{297EA827-ED47-4DD4-8435-B2BC3EB212FB}" srcOrd="0" destOrd="0" presId="urn:microsoft.com/office/officeart/2005/8/layout/cycle6"/>
    <dgm:cxn modelId="{83DFD9AE-D57D-4571-8173-AFC52E94D5B1}" type="presOf" srcId="{3BF4438F-0A34-47B9-A617-DBBA9758E0E5}" destId="{C6636A90-6FEC-457B-B2A0-1E5B37AC31C5}" srcOrd="0" destOrd="0" presId="urn:microsoft.com/office/officeart/2005/8/layout/cycle6"/>
    <dgm:cxn modelId="{FB149E99-E3A4-48F2-A391-42ABFB7DCDF1}" type="presOf" srcId="{BC4C5B76-7B3B-45C0-BAED-26BBD5021D41}" destId="{AB0BFD6B-535B-403D-8215-62EDA0F6301F}" srcOrd="0" destOrd="0" presId="urn:microsoft.com/office/officeart/2005/8/layout/cycle6"/>
    <dgm:cxn modelId="{3F1C7ADF-0E1F-4FD6-8437-B876DD3B9643}" type="presOf" srcId="{BF44F80D-3420-4362-9E69-644110AC8820}" destId="{1988CB8B-3B98-45B1-A07D-BD48F9CB0654}" srcOrd="0" destOrd="0" presId="urn:microsoft.com/office/officeart/2005/8/layout/cycle6"/>
    <dgm:cxn modelId="{BB7C99CE-777C-4B4E-A36F-AE05BBB0300E}" type="presOf" srcId="{F71B030E-34D6-4A5C-B961-19F10112B897}" destId="{A27F320D-D759-4DB4-8D46-13DCE0CAB51A}" srcOrd="0" destOrd="0" presId="urn:microsoft.com/office/officeart/2005/8/layout/cycle6"/>
    <dgm:cxn modelId="{9EB92943-6651-4D79-AA1E-57CE593D92CF}" srcId="{3E122F5A-63D9-4066-974B-478BA9A439DC}" destId="{5EF2BAF5-54D2-4D3D-8B90-25AD97F5C713}" srcOrd="1" destOrd="0" parTransId="{77B608A3-AA1F-40BE-B4CE-758DCAA00FFA}" sibTransId="{60D86257-4FFD-4A57-ACC3-DE46B959D6B2}"/>
    <dgm:cxn modelId="{07AE1921-A591-4720-9C79-01C6C489A267}" type="presOf" srcId="{C0E3F577-A15E-4F0C-837B-378477DBD0E2}" destId="{A5150ED5-C0B5-4D8F-A22C-92856FFED702}" srcOrd="0" destOrd="0" presId="urn:microsoft.com/office/officeart/2005/8/layout/cycle6"/>
    <dgm:cxn modelId="{F5FCA1DD-07CC-40F8-A30F-8595C870A15F}" srcId="{3E122F5A-63D9-4066-974B-478BA9A439DC}" destId="{89989CB3-CF08-46C5-88CC-0768707EE1A3}" srcOrd="0" destOrd="0" parTransId="{55064453-F5C9-4245-B6B5-1F6D7277F3C2}" sibTransId="{BF44F80D-3420-4362-9E69-644110AC8820}"/>
    <dgm:cxn modelId="{22304E01-4439-4751-9754-2B1A5C87D839}" type="presOf" srcId="{3E122F5A-63D9-4066-974B-478BA9A439DC}" destId="{7D27A865-6F02-4AF4-A667-1652EA4763F9}" srcOrd="0" destOrd="0" presId="urn:microsoft.com/office/officeart/2005/8/layout/cycle6"/>
    <dgm:cxn modelId="{BA12C6F7-9A36-4F50-B428-CA7A2EA9BBBE}" type="presOf" srcId="{2A966D76-A87E-4BC1-8510-B55E6A4FAC1B}" destId="{63C6656E-AD4B-4200-B96E-E99251D98DBD}" srcOrd="0" destOrd="0" presId="urn:microsoft.com/office/officeart/2005/8/layout/cycle6"/>
    <dgm:cxn modelId="{B736FA0D-1D43-457D-A3B3-85FC5C457EE2}" srcId="{3E122F5A-63D9-4066-974B-478BA9A439DC}" destId="{2A966D76-A87E-4BC1-8510-B55E6A4FAC1B}" srcOrd="3" destOrd="0" parTransId="{6DA5B600-5CA7-46FE-BEA7-EAD548BDF396}" sibTransId="{F71B030E-34D6-4A5C-B961-19F10112B897}"/>
    <dgm:cxn modelId="{8125BD56-71E5-4C0C-8D82-8F0AFB6F6B2A}" type="presOf" srcId="{89989CB3-CF08-46C5-88CC-0768707EE1A3}" destId="{A58C0564-E9D9-43E8-92C8-8C53D673D6FA}" srcOrd="0" destOrd="0" presId="urn:microsoft.com/office/officeart/2005/8/layout/cycle6"/>
    <dgm:cxn modelId="{C60C084C-D301-4692-8EAF-6030C0DCF8BC}" srcId="{3E122F5A-63D9-4066-974B-478BA9A439DC}" destId="{BC4C5B76-7B3B-45C0-BAED-26BBD5021D41}" srcOrd="4" destOrd="0" parTransId="{FE6B4CD2-A1AD-4E83-BDDD-3C149C0CD5C0}" sibTransId="{C0E3F577-A15E-4F0C-837B-378477DBD0E2}"/>
    <dgm:cxn modelId="{8CE92FE6-2EB6-4825-95E9-6BCFCB49D3A9}" srcId="{3E122F5A-63D9-4066-974B-478BA9A439DC}" destId="{90B8499A-69CA-4154-9E2C-64D88EB695D8}" srcOrd="2" destOrd="0" parTransId="{6D0AEB6F-CFF2-4956-836C-0465C462B00F}" sibTransId="{58A05430-E9A9-4B63-BD06-BDAADFD9FBA8}"/>
    <dgm:cxn modelId="{74D9282E-2891-4D0C-AAEE-4A37BADD125F}" type="presOf" srcId="{60D86257-4FFD-4A57-ACC3-DE46B959D6B2}" destId="{0AE19276-2F58-46DE-A9C7-CF55DABF2420}" srcOrd="0" destOrd="0" presId="urn:microsoft.com/office/officeart/2005/8/layout/cycle6"/>
    <dgm:cxn modelId="{4190AE1A-D924-486F-9EB0-FEDE9297F258}" type="presOf" srcId="{58A05430-E9A9-4B63-BD06-BDAADFD9FBA8}" destId="{42E8E4E4-5F05-4745-BF87-50EA5AD1E59A}" srcOrd="0" destOrd="0" presId="urn:microsoft.com/office/officeart/2005/8/layout/cycle6"/>
    <dgm:cxn modelId="{2916E75D-E6C5-4FE0-A07F-568407231D86}" type="presOf" srcId="{90B8499A-69CA-4154-9E2C-64D88EB695D8}" destId="{8EF1E279-4ED2-445F-8894-F37837B7FEE4}" srcOrd="0" destOrd="0" presId="urn:microsoft.com/office/officeart/2005/8/layout/cycle6"/>
    <dgm:cxn modelId="{97DB32D5-654E-4BB6-B784-67FFEB45A9D5}" srcId="{3E122F5A-63D9-4066-974B-478BA9A439DC}" destId="{3BF4438F-0A34-47B9-A617-DBBA9758E0E5}" srcOrd="5" destOrd="0" parTransId="{E15A7606-CBAA-4762-9860-ABD920915427}" sibTransId="{2AD207D1-3705-496A-AB1B-131951A8F40A}"/>
    <dgm:cxn modelId="{DAF62552-F48D-41EB-8F14-8F3B224916E4}" type="presParOf" srcId="{7D27A865-6F02-4AF4-A667-1652EA4763F9}" destId="{A58C0564-E9D9-43E8-92C8-8C53D673D6FA}" srcOrd="0" destOrd="0" presId="urn:microsoft.com/office/officeart/2005/8/layout/cycle6"/>
    <dgm:cxn modelId="{1A8B2F1D-05E6-4ABF-80D5-8B6531F2D868}" type="presParOf" srcId="{7D27A865-6F02-4AF4-A667-1652EA4763F9}" destId="{D32CEFC4-7EAF-4909-A233-31A56CCD8BD7}" srcOrd="1" destOrd="0" presId="urn:microsoft.com/office/officeart/2005/8/layout/cycle6"/>
    <dgm:cxn modelId="{4CE110C5-F749-4DD2-AC7D-1AEEA0BC40AC}" type="presParOf" srcId="{7D27A865-6F02-4AF4-A667-1652EA4763F9}" destId="{1988CB8B-3B98-45B1-A07D-BD48F9CB0654}" srcOrd="2" destOrd="0" presId="urn:microsoft.com/office/officeart/2005/8/layout/cycle6"/>
    <dgm:cxn modelId="{176D8C2D-E9CA-4D16-99A7-5314E7280A4F}" type="presParOf" srcId="{7D27A865-6F02-4AF4-A667-1652EA4763F9}" destId="{297EA827-ED47-4DD4-8435-B2BC3EB212FB}" srcOrd="3" destOrd="0" presId="urn:microsoft.com/office/officeart/2005/8/layout/cycle6"/>
    <dgm:cxn modelId="{3C0DE990-21E1-4922-99F6-9528193C2859}" type="presParOf" srcId="{7D27A865-6F02-4AF4-A667-1652EA4763F9}" destId="{5C66E8C0-6F8D-4215-943A-3ED11D74793A}" srcOrd="4" destOrd="0" presId="urn:microsoft.com/office/officeart/2005/8/layout/cycle6"/>
    <dgm:cxn modelId="{2EC40F14-62A8-4DB9-BFED-8E11E5DC9AA0}" type="presParOf" srcId="{7D27A865-6F02-4AF4-A667-1652EA4763F9}" destId="{0AE19276-2F58-46DE-A9C7-CF55DABF2420}" srcOrd="5" destOrd="0" presId="urn:microsoft.com/office/officeart/2005/8/layout/cycle6"/>
    <dgm:cxn modelId="{0210CE34-9A24-45D0-B03C-274BC733553D}" type="presParOf" srcId="{7D27A865-6F02-4AF4-A667-1652EA4763F9}" destId="{8EF1E279-4ED2-445F-8894-F37837B7FEE4}" srcOrd="6" destOrd="0" presId="urn:microsoft.com/office/officeart/2005/8/layout/cycle6"/>
    <dgm:cxn modelId="{24D84B06-5425-4410-87CE-52AB387CB9CE}" type="presParOf" srcId="{7D27A865-6F02-4AF4-A667-1652EA4763F9}" destId="{40EE219D-A3E5-45A5-A724-A2476DD492C6}" srcOrd="7" destOrd="0" presId="urn:microsoft.com/office/officeart/2005/8/layout/cycle6"/>
    <dgm:cxn modelId="{E8C51C68-2653-4C4A-BCA9-316DA5D88A92}" type="presParOf" srcId="{7D27A865-6F02-4AF4-A667-1652EA4763F9}" destId="{42E8E4E4-5F05-4745-BF87-50EA5AD1E59A}" srcOrd="8" destOrd="0" presId="urn:microsoft.com/office/officeart/2005/8/layout/cycle6"/>
    <dgm:cxn modelId="{7CDBD790-F11A-40C8-B1D9-CD87FF2D0C86}" type="presParOf" srcId="{7D27A865-6F02-4AF4-A667-1652EA4763F9}" destId="{63C6656E-AD4B-4200-B96E-E99251D98DBD}" srcOrd="9" destOrd="0" presId="urn:microsoft.com/office/officeart/2005/8/layout/cycle6"/>
    <dgm:cxn modelId="{B2FA3782-ECC7-4EC0-9117-F13601F8EF99}" type="presParOf" srcId="{7D27A865-6F02-4AF4-A667-1652EA4763F9}" destId="{25B00983-3970-4659-ACAE-B857FAA2A9DA}" srcOrd="10" destOrd="0" presId="urn:microsoft.com/office/officeart/2005/8/layout/cycle6"/>
    <dgm:cxn modelId="{B310B975-F0C8-41CE-8D27-17B3CF07CE33}" type="presParOf" srcId="{7D27A865-6F02-4AF4-A667-1652EA4763F9}" destId="{A27F320D-D759-4DB4-8D46-13DCE0CAB51A}" srcOrd="11" destOrd="0" presId="urn:microsoft.com/office/officeart/2005/8/layout/cycle6"/>
    <dgm:cxn modelId="{7D1006E5-E585-43AA-AD2A-1D0A8BA2256B}" type="presParOf" srcId="{7D27A865-6F02-4AF4-A667-1652EA4763F9}" destId="{AB0BFD6B-535B-403D-8215-62EDA0F6301F}" srcOrd="12" destOrd="0" presId="urn:microsoft.com/office/officeart/2005/8/layout/cycle6"/>
    <dgm:cxn modelId="{0992A953-FF47-404F-B26D-BAF9E807F8F4}" type="presParOf" srcId="{7D27A865-6F02-4AF4-A667-1652EA4763F9}" destId="{A8B0ACA8-9A03-4A5C-AFFF-FDE3D554B163}" srcOrd="13" destOrd="0" presId="urn:microsoft.com/office/officeart/2005/8/layout/cycle6"/>
    <dgm:cxn modelId="{DF76D3EC-6298-4DC9-923C-F0919CE6BF59}" type="presParOf" srcId="{7D27A865-6F02-4AF4-A667-1652EA4763F9}" destId="{A5150ED5-C0B5-4D8F-A22C-92856FFED702}" srcOrd="14" destOrd="0" presId="urn:microsoft.com/office/officeart/2005/8/layout/cycle6"/>
    <dgm:cxn modelId="{1FF13CBB-2AE2-4E34-8607-8F4C3C8CE197}" type="presParOf" srcId="{7D27A865-6F02-4AF4-A667-1652EA4763F9}" destId="{C6636A90-6FEC-457B-B2A0-1E5B37AC31C5}" srcOrd="15" destOrd="0" presId="urn:microsoft.com/office/officeart/2005/8/layout/cycle6"/>
    <dgm:cxn modelId="{E9EE10B0-8475-4EA8-B9AE-D28CB69C9DAE}" type="presParOf" srcId="{7D27A865-6F02-4AF4-A667-1652EA4763F9}" destId="{3AD83AAD-DBDE-44FB-814E-5274DEC410DC}" srcOrd="16" destOrd="0" presId="urn:microsoft.com/office/officeart/2005/8/layout/cycle6"/>
    <dgm:cxn modelId="{2369236C-C19E-4DBD-A354-010564281163}" type="presParOf" srcId="{7D27A865-6F02-4AF4-A667-1652EA4763F9}" destId="{A05EACEF-8AB5-4F8E-9D43-5E16529E258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151780-7494-42E9-8D20-82D69BB0E836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7E26D9C-D9C9-45E6-B76F-DB43F7762EFE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ЗАХИСТ ВІД БЕЗРОБІТТЯ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FC7957-A216-4CED-B112-FEDA262FFC47}" type="parTrans" cxnId="{EE174853-6712-41DE-A183-73BCD20AC59B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599959-462C-4384-8391-E90E7C87D83D}" type="sibTrans" cxnId="{EE174853-6712-41DE-A183-73BCD20AC59B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692589-5759-44DA-84F5-20E6ECA057BD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СПРАВЕДЛИВА ВИНАГОРОДА ЗА ПРАЦЮ ТА ГАРАНТІЙНІ ВИПЛАТИ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7E59CD-E226-4AE4-A97E-C9B1A7CC0E73}" type="parTrans" cxnId="{8CEF0298-DF37-40EB-898A-E40B2DDD0BAA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B67CEF-1978-47CC-9653-920CF8CF7E01}" type="sibTrans" cxnId="{8CEF0298-DF37-40EB-898A-E40B2DDD0BAA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9E12E0-33E5-47EC-AB3A-F607C23B0CDA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ВИРОБНИЧУ ДЕМОКРАТІЮ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3AD81B-AB1C-4364-BE40-4A90C663C412}" type="parTrans" cxnId="{6AF4357F-38B3-40AB-A18C-3CD63D12EF1D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B24A47-3870-4EB9-B0AF-2694696CC886}" type="sibTrans" cxnId="{6AF4357F-38B3-40AB-A18C-3CD63D12EF1D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DC9976-5A29-45CB-806B-634EBFF8254A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ВІДПОЧИНОК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5FF80-5C67-45A6-B790-388258FA6C98}" type="parTrans" cxnId="{D86B36EB-F5D3-46E0-99A2-E3DAA03A62DF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C20AA5-2841-4F88-8457-E02E9800AA9B}" type="sibTrans" cxnId="{D86B36EB-F5D3-46E0-99A2-E3DAA03A62DF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FC61CE-BC2D-4A75-9CC5-2AA9F3E1D6F4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ПРОФЕСІЙНУ ПІДГОТОВКУ ТА ПІДВИЩЕННЯ КВАЛІФІКАЦІЇ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683F1C-B297-4881-BFBD-2A37FA847AF5}" type="parTrans" cxnId="{9863B8AD-739E-4319-B02E-C4E485A5B1BC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5FDC9-C094-4AA1-8CE1-FFBDD6A11937}" type="sibTrans" cxnId="{9863B8AD-739E-4319-B02E-C4E485A5B1BC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BE82B-5AC0-42E1-8DA0-1934B892B95B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СВОБОДА ПРАЦІ ТА ЗАЙНЯТОСТІ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EA3CCC-C2C3-4756-8C34-837D766A4A30}" type="parTrans" cxnId="{790E0001-113D-4406-821A-DF90C2CF2AC8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0B2E21-9314-4531-91FA-E4F327C991E5}" type="sibTrans" cxnId="{790E0001-113D-4406-821A-DF90C2CF2AC8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ED43C9-C9E7-4E14-9A0F-B9312027FBF0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РІВНОПРАВНІСТЬ У ПРАЦІ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7F6F0-E05C-445F-8CCE-AC38DDEAC934}" type="parTrans" cxnId="{E6308F97-94F7-4035-8F05-57EE17CA07F0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E19A8C-5A23-4D16-9A7A-9BC164C705C8}" type="sibTrans" cxnId="{E6308F97-94F7-4035-8F05-57EE17CA07F0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DA5CE-EC9A-4895-89EB-CF4F1A129B3D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ЗАХИСТ ТРУДОВИХ ПРАВ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8FDE98-6C11-463B-B3C8-D9A7DA08D772}" type="parTrans" cxnId="{2DF338D3-1F72-48D4-8D6D-9B9FD31C9F07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9FFAAE-51E5-47C1-A7A3-091FC07870E2}" type="sibTrans" cxnId="{2DF338D3-1F72-48D4-8D6D-9B9FD31C9F07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2DAA6-6FCC-4B58-84F9-CD3943DEB0CD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ОХОРОНА ПРАЦІ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057E2-A9ED-4D21-957C-90BF594D1986}" type="parTrans" cxnId="{0EFB854F-5AB9-4716-9C26-7915B8570C2E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1C710E-7BD3-4387-8725-C0B551060D35}" type="sibTrans" cxnId="{0EFB854F-5AB9-4716-9C26-7915B8570C2E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E07DF4-A634-45A1-B853-F2B13023841D}" type="pres">
      <dgm:prSet presAssocID="{CC151780-7494-42E9-8D20-82D69BB0E83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930091B-EABC-478B-B588-41EFDBD893EE}" type="pres">
      <dgm:prSet presAssocID="{17E26D9C-D9C9-45E6-B76F-DB43F7762EFE}" presName="compNode" presStyleCnt="0"/>
      <dgm:spPr/>
    </dgm:pt>
    <dgm:pt modelId="{15E8E9AC-3FFE-4476-8A3F-264E60468F1B}" type="pres">
      <dgm:prSet presAssocID="{17E26D9C-D9C9-45E6-B76F-DB43F7762EFE}" presName="dummyConnPt" presStyleCnt="0"/>
      <dgm:spPr/>
    </dgm:pt>
    <dgm:pt modelId="{3B4CFDF0-3FAD-453E-9694-2E69413A4348}" type="pres">
      <dgm:prSet presAssocID="{17E26D9C-D9C9-45E6-B76F-DB43F7762EFE}" presName="node" presStyleLbl="node1" presStyleIdx="0" presStyleCnt="9" custScaleX="99883" custScaleY="77674" custLinFactNeighborX="16661" custLinFactNeighborY="-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8D1C8-0228-4182-8D1D-1BAA89920D61}" type="pres">
      <dgm:prSet presAssocID="{83599959-462C-4384-8391-E90E7C87D83D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E3A429F7-4E15-4A18-AC3F-F198541261DE}" type="pres">
      <dgm:prSet presAssocID="{B0692589-5759-44DA-84F5-20E6ECA057BD}" presName="compNode" presStyleCnt="0"/>
      <dgm:spPr/>
    </dgm:pt>
    <dgm:pt modelId="{33703709-49E7-4101-A17E-974DB4E4A17B}" type="pres">
      <dgm:prSet presAssocID="{B0692589-5759-44DA-84F5-20E6ECA057BD}" presName="dummyConnPt" presStyleCnt="0"/>
      <dgm:spPr/>
    </dgm:pt>
    <dgm:pt modelId="{FF3E7013-351E-4189-9C2B-80CBFAA774AB}" type="pres">
      <dgm:prSet presAssocID="{B0692589-5759-44DA-84F5-20E6ECA057BD}" presName="node" presStyleLbl="node1" presStyleIdx="1" presStyleCnt="9" custScaleX="124070" custScaleY="112802" custLinFactNeighborX="10663" custLinFactNeighborY="-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F6F58-DCE1-4373-B57D-991AC8F825B6}" type="pres">
      <dgm:prSet presAssocID="{75B67CEF-1978-47CC-9653-920CF8CF7E01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F24BC16-5527-42FF-8E56-D4DB98392037}" type="pres">
      <dgm:prSet presAssocID="{C49E12E0-33E5-47EC-AB3A-F607C23B0CDA}" presName="compNode" presStyleCnt="0"/>
      <dgm:spPr/>
    </dgm:pt>
    <dgm:pt modelId="{768FEA3F-9054-4C52-ADC6-925DC2F3F993}" type="pres">
      <dgm:prSet presAssocID="{C49E12E0-33E5-47EC-AB3A-F607C23B0CDA}" presName="dummyConnPt" presStyleCnt="0"/>
      <dgm:spPr/>
    </dgm:pt>
    <dgm:pt modelId="{BFE44E3F-F977-4AAC-B6A9-C39B7DBEEDAF}" type="pres">
      <dgm:prSet presAssocID="{C49E12E0-33E5-47EC-AB3A-F607C23B0CDA}" presName="node" presStyleLbl="node1" presStyleIdx="2" presStyleCnt="9" custScaleX="107120" custScaleY="118183" custLinFactNeighborX="13043" custLinFactNeighborY="12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297A7-B9AC-4E32-803A-EFE8795CE5D2}" type="pres">
      <dgm:prSet presAssocID="{36B24A47-3870-4EB9-B0AF-2694696CC88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A80EC9F8-A076-4AE5-816E-C97F18FAAC0A}" type="pres">
      <dgm:prSet presAssocID="{B0DC9976-5A29-45CB-806B-634EBFF8254A}" presName="compNode" presStyleCnt="0"/>
      <dgm:spPr/>
    </dgm:pt>
    <dgm:pt modelId="{60D9AD06-12AE-4BEB-95DF-203DE0EFD39E}" type="pres">
      <dgm:prSet presAssocID="{B0DC9976-5A29-45CB-806B-634EBFF8254A}" presName="dummyConnPt" presStyleCnt="0"/>
      <dgm:spPr/>
    </dgm:pt>
    <dgm:pt modelId="{905C3CC6-E597-4592-BF16-BCE945C9CB20}" type="pres">
      <dgm:prSet presAssocID="{B0DC9976-5A29-45CB-806B-634EBFF8254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598D7-D086-40D0-A0FF-BA843CC68281}" type="pres">
      <dgm:prSet presAssocID="{13C20AA5-2841-4F88-8457-E02E9800AA9B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53884120-C0C6-4859-97DD-F16153B91061}" type="pres">
      <dgm:prSet presAssocID="{7BFC61CE-BC2D-4A75-9CC5-2AA9F3E1D6F4}" presName="compNode" presStyleCnt="0"/>
      <dgm:spPr/>
    </dgm:pt>
    <dgm:pt modelId="{C2787E60-D0E9-46B1-BEC8-3306F60A3B0D}" type="pres">
      <dgm:prSet presAssocID="{7BFC61CE-BC2D-4A75-9CC5-2AA9F3E1D6F4}" presName="dummyConnPt" presStyleCnt="0"/>
      <dgm:spPr/>
    </dgm:pt>
    <dgm:pt modelId="{0CAA40D4-E305-486B-9CCB-16CE3ED3CA20}" type="pres">
      <dgm:prSet presAssocID="{7BFC61CE-BC2D-4A75-9CC5-2AA9F3E1D6F4}" presName="node" presStyleLbl="node1" presStyleIdx="4" presStyleCnt="9" custScaleX="113263" custScaleY="11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3A745-49AF-4444-AC97-46A1786C689C}" type="pres">
      <dgm:prSet presAssocID="{F295FDC9-C094-4AA1-8CE1-FFBDD6A11937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0B1B67CB-1374-4C69-B0CE-BCF8522C79B4}" type="pres">
      <dgm:prSet presAssocID="{E24BE82B-5AC0-42E1-8DA0-1934B892B95B}" presName="compNode" presStyleCnt="0"/>
      <dgm:spPr/>
    </dgm:pt>
    <dgm:pt modelId="{CB8ACCAD-C175-482D-9070-50A0305BD00A}" type="pres">
      <dgm:prSet presAssocID="{E24BE82B-5AC0-42E1-8DA0-1934B892B95B}" presName="dummyConnPt" presStyleCnt="0"/>
      <dgm:spPr/>
    </dgm:pt>
    <dgm:pt modelId="{C341F263-9657-4769-B5CB-7AFEB656A200}" type="pres">
      <dgm:prSet presAssocID="{E24BE82B-5AC0-42E1-8DA0-1934B892B95B}" presName="node" presStyleLbl="node1" presStyleIdx="5" presStyleCnt="9" custScaleX="114964" custScaleY="109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21E93-3089-466F-AD28-B9C23A766DA7}" type="pres">
      <dgm:prSet presAssocID="{960B2E21-9314-4531-91FA-E4F327C991E5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57576A6C-B374-4B4B-A976-A3D2C63D96CD}" type="pres">
      <dgm:prSet presAssocID="{2EED43C9-C9E7-4E14-9A0F-B9312027FBF0}" presName="compNode" presStyleCnt="0"/>
      <dgm:spPr/>
    </dgm:pt>
    <dgm:pt modelId="{D5586077-2C4D-4F28-9666-53CA8E1AEA52}" type="pres">
      <dgm:prSet presAssocID="{2EED43C9-C9E7-4E14-9A0F-B9312027FBF0}" presName="dummyConnPt" presStyleCnt="0"/>
      <dgm:spPr/>
    </dgm:pt>
    <dgm:pt modelId="{43CE81D2-4B67-40C4-8576-D5E6F1F733F3}" type="pres">
      <dgm:prSet presAssocID="{2EED43C9-C9E7-4E14-9A0F-B9312027FBF0}" presName="node" presStyleLbl="node1" presStyleIdx="6" presStyleCnt="9" custScaleX="107073" custScaleY="118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5CFEF-45F7-422B-BC75-9D3CE9D2E93E}" type="pres">
      <dgm:prSet presAssocID="{7CE19A8C-5A23-4D16-9A7A-9BC164C705C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5B66A099-FE36-4E80-9131-0A9568B5DEF3}" type="pres">
      <dgm:prSet presAssocID="{A31DA5CE-EC9A-4895-89EB-CF4F1A129B3D}" presName="compNode" presStyleCnt="0"/>
      <dgm:spPr/>
    </dgm:pt>
    <dgm:pt modelId="{9C523C14-5C19-46F1-A33F-E324C212DAD4}" type="pres">
      <dgm:prSet presAssocID="{A31DA5CE-EC9A-4895-89EB-CF4F1A129B3D}" presName="dummyConnPt" presStyleCnt="0"/>
      <dgm:spPr/>
    </dgm:pt>
    <dgm:pt modelId="{D9A8BCCB-2AFE-4799-B40D-8FE59FFD1F64}" type="pres">
      <dgm:prSet presAssocID="{A31DA5CE-EC9A-4895-89EB-CF4F1A129B3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A662E-2C1C-40D3-9536-660A12989B23}" type="pres">
      <dgm:prSet presAssocID="{8A9FFAAE-51E5-47C1-A7A3-091FC07870E2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C958F55F-D822-4284-B876-278474C05150}" type="pres">
      <dgm:prSet presAssocID="{7112DAA6-6FCC-4B58-84F9-CD3943DEB0CD}" presName="compNode" presStyleCnt="0"/>
      <dgm:spPr/>
    </dgm:pt>
    <dgm:pt modelId="{620CEF91-B0DB-4F73-AF07-506153722A78}" type="pres">
      <dgm:prSet presAssocID="{7112DAA6-6FCC-4B58-84F9-CD3943DEB0CD}" presName="dummyConnPt" presStyleCnt="0"/>
      <dgm:spPr/>
    </dgm:pt>
    <dgm:pt modelId="{F6B7CA0F-5692-47A2-96CD-D3FC1FCC71A9}" type="pres">
      <dgm:prSet presAssocID="{7112DAA6-6FCC-4B58-84F9-CD3943DEB0C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3EFAE-166F-4A5D-BECB-86E5213DF181}" type="presOf" srcId="{B0692589-5759-44DA-84F5-20E6ECA057BD}" destId="{FF3E7013-351E-4189-9C2B-80CBFAA774AB}" srcOrd="0" destOrd="0" presId="urn:microsoft.com/office/officeart/2005/8/layout/bProcess4"/>
    <dgm:cxn modelId="{D481A25D-1D86-4F9F-9B11-8221E6170070}" type="presOf" srcId="{8A9FFAAE-51E5-47C1-A7A3-091FC07870E2}" destId="{D34A662E-2C1C-40D3-9536-660A12989B23}" srcOrd="0" destOrd="0" presId="urn:microsoft.com/office/officeart/2005/8/layout/bProcess4"/>
    <dgm:cxn modelId="{65C69AFA-F717-4020-A6D6-6293E3BE7B57}" type="presOf" srcId="{A31DA5CE-EC9A-4895-89EB-CF4F1A129B3D}" destId="{D9A8BCCB-2AFE-4799-B40D-8FE59FFD1F64}" srcOrd="0" destOrd="0" presId="urn:microsoft.com/office/officeart/2005/8/layout/bProcess4"/>
    <dgm:cxn modelId="{B99506CB-B5F0-4842-8CC8-2D40B58B0B4A}" type="presOf" srcId="{36B24A47-3870-4EB9-B0AF-2694696CC886}" destId="{A88297A7-B9AC-4E32-803A-EFE8795CE5D2}" srcOrd="0" destOrd="0" presId="urn:microsoft.com/office/officeart/2005/8/layout/bProcess4"/>
    <dgm:cxn modelId="{17F6DED6-6750-4C7B-93C8-6D0D985F96E6}" type="presOf" srcId="{B0DC9976-5A29-45CB-806B-634EBFF8254A}" destId="{905C3CC6-E597-4592-BF16-BCE945C9CB20}" srcOrd="0" destOrd="0" presId="urn:microsoft.com/office/officeart/2005/8/layout/bProcess4"/>
    <dgm:cxn modelId="{0A37E97E-2F5C-4A88-B49A-A25856437FFF}" type="presOf" srcId="{2EED43C9-C9E7-4E14-9A0F-B9312027FBF0}" destId="{43CE81D2-4B67-40C4-8576-D5E6F1F733F3}" srcOrd="0" destOrd="0" presId="urn:microsoft.com/office/officeart/2005/8/layout/bProcess4"/>
    <dgm:cxn modelId="{F4391810-7AD9-4DC5-9FFB-B272016C5E93}" type="presOf" srcId="{CC151780-7494-42E9-8D20-82D69BB0E836}" destId="{CEE07DF4-A634-45A1-B853-F2B13023841D}" srcOrd="0" destOrd="0" presId="urn:microsoft.com/office/officeart/2005/8/layout/bProcess4"/>
    <dgm:cxn modelId="{8A42BFAB-0E88-4B93-AF0B-4C6C06CFC8CE}" type="presOf" srcId="{7CE19A8C-5A23-4D16-9A7A-9BC164C705C8}" destId="{8455CFEF-45F7-422B-BC75-9D3CE9D2E93E}" srcOrd="0" destOrd="0" presId="urn:microsoft.com/office/officeart/2005/8/layout/bProcess4"/>
    <dgm:cxn modelId="{EE174853-6712-41DE-A183-73BCD20AC59B}" srcId="{CC151780-7494-42E9-8D20-82D69BB0E836}" destId="{17E26D9C-D9C9-45E6-B76F-DB43F7762EFE}" srcOrd="0" destOrd="0" parTransId="{AEFC7957-A216-4CED-B112-FEDA262FFC47}" sibTransId="{83599959-462C-4384-8391-E90E7C87D83D}"/>
    <dgm:cxn modelId="{56BEBB71-EAF9-4EE1-B8F4-486374DC0CB9}" type="presOf" srcId="{E24BE82B-5AC0-42E1-8DA0-1934B892B95B}" destId="{C341F263-9657-4769-B5CB-7AFEB656A200}" srcOrd="0" destOrd="0" presId="urn:microsoft.com/office/officeart/2005/8/layout/bProcess4"/>
    <dgm:cxn modelId="{0EFB854F-5AB9-4716-9C26-7915B8570C2E}" srcId="{CC151780-7494-42E9-8D20-82D69BB0E836}" destId="{7112DAA6-6FCC-4B58-84F9-CD3943DEB0CD}" srcOrd="8" destOrd="0" parTransId="{651057E2-A9ED-4D21-957C-90BF594D1986}" sibTransId="{191C710E-7BD3-4387-8725-C0B551060D35}"/>
    <dgm:cxn modelId="{790E0001-113D-4406-821A-DF90C2CF2AC8}" srcId="{CC151780-7494-42E9-8D20-82D69BB0E836}" destId="{E24BE82B-5AC0-42E1-8DA0-1934B892B95B}" srcOrd="5" destOrd="0" parTransId="{86EA3CCC-C2C3-4756-8C34-837D766A4A30}" sibTransId="{960B2E21-9314-4531-91FA-E4F327C991E5}"/>
    <dgm:cxn modelId="{6AF4357F-38B3-40AB-A18C-3CD63D12EF1D}" srcId="{CC151780-7494-42E9-8D20-82D69BB0E836}" destId="{C49E12E0-33E5-47EC-AB3A-F607C23B0CDA}" srcOrd="2" destOrd="0" parTransId="{7B3AD81B-AB1C-4364-BE40-4A90C663C412}" sibTransId="{36B24A47-3870-4EB9-B0AF-2694696CC886}"/>
    <dgm:cxn modelId="{2DF338D3-1F72-48D4-8D6D-9B9FD31C9F07}" srcId="{CC151780-7494-42E9-8D20-82D69BB0E836}" destId="{A31DA5CE-EC9A-4895-89EB-CF4F1A129B3D}" srcOrd="7" destOrd="0" parTransId="{878FDE98-6C11-463B-B3C8-D9A7DA08D772}" sibTransId="{8A9FFAAE-51E5-47C1-A7A3-091FC07870E2}"/>
    <dgm:cxn modelId="{C339B823-A766-4369-AEB3-AA43701F4FAD}" type="presOf" srcId="{83599959-462C-4384-8391-E90E7C87D83D}" destId="{DBC8D1C8-0228-4182-8D1D-1BAA89920D61}" srcOrd="0" destOrd="0" presId="urn:microsoft.com/office/officeart/2005/8/layout/bProcess4"/>
    <dgm:cxn modelId="{D86B36EB-F5D3-46E0-99A2-E3DAA03A62DF}" srcId="{CC151780-7494-42E9-8D20-82D69BB0E836}" destId="{B0DC9976-5A29-45CB-806B-634EBFF8254A}" srcOrd="3" destOrd="0" parTransId="{3275FF80-5C67-45A6-B790-388258FA6C98}" sibTransId="{13C20AA5-2841-4F88-8457-E02E9800AA9B}"/>
    <dgm:cxn modelId="{57F5B199-40D5-45D7-B56D-C70E0D98A728}" type="presOf" srcId="{13C20AA5-2841-4F88-8457-E02E9800AA9B}" destId="{B88598D7-D086-40D0-A0FF-BA843CC68281}" srcOrd="0" destOrd="0" presId="urn:microsoft.com/office/officeart/2005/8/layout/bProcess4"/>
    <dgm:cxn modelId="{A0132079-302E-4DC2-9AEB-7868C6A83F3E}" type="presOf" srcId="{7BFC61CE-BC2D-4A75-9CC5-2AA9F3E1D6F4}" destId="{0CAA40D4-E305-486B-9CCB-16CE3ED3CA20}" srcOrd="0" destOrd="0" presId="urn:microsoft.com/office/officeart/2005/8/layout/bProcess4"/>
    <dgm:cxn modelId="{8CEF0298-DF37-40EB-898A-E40B2DDD0BAA}" srcId="{CC151780-7494-42E9-8D20-82D69BB0E836}" destId="{B0692589-5759-44DA-84F5-20E6ECA057BD}" srcOrd="1" destOrd="0" parTransId="{687E59CD-E226-4AE4-A97E-C9B1A7CC0E73}" sibTransId="{75B67CEF-1978-47CC-9653-920CF8CF7E01}"/>
    <dgm:cxn modelId="{A6FCF046-DAA8-405A-BDAB-DD19D5F8BF41}" type="presOf" srcId="{7112DAA6-6FCC-4B58-84F9-CD3943DEB0CD}" destId="{F6B7CA0F-5692-47A2-96CD-D3FC1FCC71A9}" srcOrd="0" destOrd="0" presId="urn:microsoft.com/office/officeart/2005/8/layout/bProcess4"/>
    <dgm:cxn modelId="{7976D8A0-596D-4B89-9937-8B35BD717578}" type="presOf" srcId="{960B2E21-9314-4531-91FA-E4F327C991E5}" destId="{8E121E93-3089-466F-AD28-B9C23A766DA7}" srcOrd="0" destOrd="0" presId="urn:microsoft.com/office/officeart/2005/8/layout/bProcess4"/>
    <dgm:cxn modelId="{10976163-9816-4E5D-BEB4-2ECF44F6B52D}" type="presOf" srcId="{C49E12E0-33E5-47EC-AB3A-F607C23B0CDA}" destId="{BFE44E3F-F977-4AAC-B6A9-C39B7DBEEDAF}" srcOrd="0" destOrd="0" presId="urn:microsoft.com/office/officeart/2005/8/layout/bProcess4"/>
    <dgm:cxn modelId="{3D8BD1A9-DACA-41AD-9562-72F009D08F86}" type="presOf" srcId="{F295FDC9-C094-4AA1-8CE1-FFBDD6A11937}" destId="{0FA3A745-49AF-4444-AC97-46A1786C689C}" srcOrd="0" destOrd="0" presId="urn:microsoft.com/office/officeart/2005/8/layout/bProcess4"/>
    <dgm:cxn modelId="{B22DC166-FFE9-4819-BAFC-62A55E09D2E3}" type="presOf" srcId="{75B67CEF-1978-47CC-9653-920CF8CF7E01}" destId="{FBCF6F58-DCE1-4373-B57D-991AC8F825B6}" srcOrd="0" destOrd="0" presId="urn:microsoft.com/office/officeart/2005/8/layout/bProcess4"/>
    <dgm:cxn modelId="{E6308F97-94F7-4035-8F05-57EE17CA07F0}" srcId="{CC151780-7494-42E9-8D20-82D69BB0E836}" destId="{2EED43C9-C9E7-4E14-9A0F-B9312027FBF0}" srcOrd="6" destOrd="0" parTransId="{BED7F6F0-E05C-445F-8CCE-AC38DDEAC934}" sibTransId="{7CE19A8C-5A23-4D16-9A7A-9BC164C705C8}"/>
    <dgm:cxn modelId="{9863B8AD-739E-4319-B02E-C4E485A5B1BC}" srcId="{CC151780-7494-42E9-8D20-82D69BB0E836}" destId="{7BFC61CE-BC2D-4A75-9CC5-2AA9F3E1D6F4}" srcOrd="4" destOrd="0" parTransId="{02683F1C-B297-4881-BFBD-2A37FA847AF5}" sibTransId="{F295FDC9-C094-4AA1-8CE1-FFBDD6A11937}"/>
    <dgm:cxn modelId="{EEA487AF-F757-48E0-A29A-BE6E5EEEAFDA}" type="presOf" srcId="{17E26D9C-D9C9-45E6-B76F-DB43F7762EFE}" destId="{3B4CFDF0-3FAD-453E-9694-2E69413A4348}" srcOrd="0" destOrd="0" presId="urn:microsoft.com/office/officeart/2005/8/layout/bProcess4"/>
    <dgm:cxn modelId="{8456949E-9896-4AEC-B2D8-5E5EA5A8F75E}" type="presParOf" srcId="{CEE07DF4-A634-45A1-B853-F2B13023841D}" destId="{9930091B-EABC-478B-B588-41EFDBD893EE}" srcOrd="0" destOrd="0" presId="urn:microsoft.com/office/officeart/2005/8/layout/bProcess4"/>
    <dgm:cxn modelId="{F8651C34-0AA8-4A99-ABDF-5738D889A65D}" type="presParOf" srcId="{9930091B-EABC-478B-B588-41EFDBD893EE}" destId="{15E8E9AC-3FFE-4476-8A3F-264E60468F1B}" srcOrd="0" destOrd="0" presId="urn:microsoft.com/office/officeart/2005/8/layout/bProcess4"/>
    <dgm:cxn modelId="{FA269036-C967-4975-9134-91FFAE03D5FC}" type="presParOf" srcId="{9930091B-EABC-478B-B588-41EFDBD893EE}" destId="{3B4CFDF0-3FAD-453E-9694-2E69413A4348}" srcOrd="1" destOrd="0" presId="urn:microsoft.com/office/officeart/2005/8/layout/bProcess4"/>
    <dgm:cxn modelId="{26EBF681-53D0-4301-A99F-9EF7F047015F}" type="presParOf" srcId="{CEE07DF4-A634-45A1-B853-F2B13023841D}" destId="{DBC8D1C8-0228-4182-8D1D-1BAA89920D61}" srcOrd="1" destOrd="0" presId="urn:microsoft.com/office/officeart/2005/8/layout/bProcess4"/>
    <dgm:cxn modelId="{DC100DB8-C900-4DBB-B34D-A021732CB3E6}" type="presParOf" srcId="{CEE07DF4-A634-45A1-B853-F2B13023841D}" destId="{E3A429F7-4E15-4A18-AC3F-F198541261DE}" srcOrd="2" destOrd="0" presId="urn:microsoft.com/office/officeart/2005/8/layout/bProcess4"/>
    <dgm:cxn modelId="{530FDBB8-A4AD-4179-ABDC-EF3F5D0753F8}" type="presParOf" srcId="{E3A429F7-4E15-4A18-AC3F-F198541261DE}" destId="{33703709-49E7-4101-A17E-974DB4E4A17B}" srcOrd="0" destOrd="0" presId="urn:microsoft.com/office/officeart/2005/8/layout/bProcess4"/>
    <dgm:cxn modelId="{044675F9-BD1B-4369-8B1B-77FFE0BA3CAA}" type="presParOf" srcId="{E3A429F7-4E15-4A18-AC3F-F198541261DE}" destId="{FF3E7013-351E-4189-9C2B-80CBFAA774AB}" srcOrd="1" destOrd="0" presId="urn:microsoft.com/office/officeart/2005/8/layout/bProcess4"/>
    <dgm:cxn modelId="{D3D77E67-AE4F-403A-A5AD-D01D07DBBDC6}" type="presParOf" srcId="{CEE07DF4-A634-45A1-B853-F2B13023841D}" destId="{FBCF6F58-DCE1-4373-B57D-991AC8F825B6}" srcOrd="3" destOrd="0" presId="urn:microsoft.com/office/officeart/2005/8/layout/bProcess4"/>
    <dgm:cxn modelId="{CF2D6FEE-29FC-404F-81F1-24398B3B67C0}" type="presParOf" srcId="{CEE07DF4-A634-45A1-B853-F2B13023841D}" destId="{3F24BC16-5527-42FF-8E56-D4DB98392037}" srcOrd="4" destOrd="0" presId="urn:microsoft.com/office/officeart/2005/8/layout/bProcess4"/>
    <dgm:cxn modelId="{EC2D8B0E-F014-4EF6-9A89-6B4D1F6BCFCD}" type="presParOf" srcId="{3F24BC16-5527-42FF-8E56-D4DB98392037}" destId="{768FEA3F-9054-4C52-ADC6-925DC2F3F993}" srcOrd="0" destOrd="0" presId="urn:microsoft.com/office/officeart/2005/8/layout/bProcess4"/>
    <dgm:cxn modelId="{42E4CEEC-A376-46C1-8A36-B09A7F39DD43}" type="presParOf" srcId="{3F24BC16-5527-42FF-8E56-D4DB98392037}" destId="{BFE44E3F-F977-4AAC-B6A9-C39B7DBEEDAF}" srcOrd="1" destOrd="0" presId="urn:microsoft.com/office/officeart/2005/8/layout/bProcess4"/>
    <dgm:cxn modelId="{9FBDBC55-F35C-49BC-829C-B2E7CC133F18}" type="presParOf" srcId="{CEE07DF4-A634-45A1-B853-F2B13023841D}" destId="{A88297A7-B9AC-4E32-803A-EFE8795CE5D2}" srcOrd="5" destOrd="0" presId="urn:microsoft.com/office/officeart/2005/8/layout/bProcess4"/>
    <dgm:cxn modelId="{5F3D16BE-8BAA-489E-9E28-389FA2650A41}" type="presParOf" srcId="{CEE07DF4-A634-45A1-B853-F2B13023841D}" destId="{A80EC9F8-A076-4AE5-816E-C97F18FAAC0A}" srcOrd="6" destOrd="0" presId="urn:microsoft.com/office/officeart/2005/8/layout/bProcess4"/>
    <dgm:cxn modelId="{4A4D80D8-405D-46D1-A720-D9593A411F0F}" type="presParOf" srcId="{A80EC9F8-A076-4AE5-816E-C97F18FAAC0A}" destId="{60D9AD06-12AE-4BEB-95DF-203DE0EFD39E}" srcOrd="0" destOrd="0" presId="urn:microsoft.com/office/officeart/2005/8/layout/bProcess4"/>
    <dgm:cxn modelId="{34A74CDD-B8D8-4DF9-8B70-D988D58601FC}" type="presParOf" srcId="{A80EC9F8-A076-4AE5-816E-C97F18FAAC0A}" destId="{905C3CC6-E597-4592-BF16-BCE945C9CB20}" srcOrd="1" destOrd="0" presId="urn:microsoft.com/office/officeart/2005/8/layout/bProcess4"/>
    <dgm:cxn modelId="{2C00C406-A5B8-4375-A83F-454A30351A00}" type="presParOf" srcId="{CEE07DF4-A634-45A1-B853-F2B13023841D}" destId="{B88598D7-D086-40D0-A0FF-BA843CC68281}" srcOrd="7" destOrd="0" presId="urn:microsoft.com/office/officeart/2005/8/layout/bProcess4"/>
    <dgm:cxn modelId="{260EF3F3-8775-4A52-9B2E-02B5B8349787}" type="presParOf" srcId="{CEE07DF4-A634-45A1-B853-F2B13023841D}" destId="{53884120-C0C6-4859-97DD-F16153B91061}" srcOrd="8" destOrd="0" presId="urn:microsoft.com/office/officeart/2005/8/layout/bProcess4"/>
    <dgm:cxn modelId="{D2B6ACF2-DD2F-4521-A2C1-991226341CF6}" type="presParOf" srcId="{53884120-C0C6-4859-97DD-F16153B91061}" destId="{C2787E60-D0E9-46B1-BEC8-3306F60A3B0D}" srcOrd="0" destOrd="0" presId="urn:microsoft.com/office/officeart/2005/8/layout/bProcess4"/>
    <dgm:cxn modelId="{E37874AF-ACE9-4D7C-882F-6BE44296AC6C}" type="presParOf" srcId="{53884120-C0C6-4859-97DD-F16153B91061}" destId="{0CAA40D4-E305-486B-9CCB-16CE3ED3CA20}" srcOrd="1" destOrd="0" presId="urn:microsoft.com/office/officeart/2005/8/layout/bProcess4"/>
    <dgm:cxn modelId="{C88CF960-A110-4567-AAF0-080D5D9B0F94}" type="presParOf" srcId="{CEE07DF4-A634-45A1-B853-F2B13023841D}" destId="{0FA3A745-49AF-4444-AC97-46A1786C689C}" srcOrd="9" destOrd="0" presId="urn:microsoft.com/office/officeart/2005/8/layout/bProcess4"/>
    <dgm:cxn modelId="{06033B51-55D9-402D-9C47-73B55520F38A}" type="presParOf" srcId="{CEE07DF4-A634-45A1-B853-F2B13023841D}" destId="{0B1B67CB-1374-4C69-B0CE-BCF8522C79B4}" srcOrd="10" destOrd="0" presId="urn:microsoft.com/office/officeart/2005/8/layout/bProcess4"/>
    <dgm:cxn modelId="{A4E6FB17-28BD-4173-859C-56B151361073}" type="presParOf" srcId="{0B1B67CB-1374-4C69-B0CE-BCF8522C79B4}" destId="{CB8ACCAD-C175-482D-9070-50A0305BD00A}" srcOrd="0" destOrd="0" presId="urn:microsoft.com/office/officeart/2005/8/layout/bProcess4"/>
    <dgm:cxn modelId="{F03D0821-C82E-421E-872B-B3D480257E9C}" type="presParOf" srcId="{0B1B67CB-1374-4C69-B0CE-BCF8522C79B4}" destId="{C341F263-9657-4769-B5CB-7AFEB656A200}" srcOrd="1" destOrd="0" presId="urn:microsoft.com/office/officeart/2005/8/layout/bProcess4"/>
    <dgm:cxn modelId="{F63E51F8-C9DB-47E1-AB81-FF3480D715C4}" type="presParOf" srcId="{CEE07DF4-A634-45A1-B853-F2B13023841D}" destId="{8E121E93-3089-466F-AD28-B9C23A766DA7}" srcOrd="11" destOrd="0" presId="urn:microsoft.com/office/officeart/2005/8/layout/bProcess4"/>
    <dgm:cxn modelId="{B94CFC8E-5629-4DC6-9844-7F67D670EFA8}" type="presParOf" srcId="{CEE07DF4-A634-45A1-B853-F2B13023841D}" destId="{57576A6C-B374-4B4B-A976-A3D2C63D96CD}" srcOrd="12" destOrd="0" presId="urn:microsoft.com/office/officeart/2005/8/layout/bProcess4"/>
    <dgm:cxn modelId="{322B7101-19A3-462F-A8E4-95535092FB1D}" type="presParOf" srcId="{57576A6C-B374-4B4B-A976-A3D2C63D96CD}" destId="{D5586077-2C4D-4F28-9666-53CA8E1AEA52}" srcOrd="0" destOrd="0" presId="urn:microsoft.com/office/officeart/2005/8/layout/bProcess4"/>
    <dgm:cxn modelId="{EA3806B6-0B72-4A36-BEF2-90A17E5B5B1D}" type="presParOf" srcId="{57576A6C-B374-4B4B-A976-A3D2C63D96CD}" destId="{43CE81D2-4B67-40C4-8576-D5E6F1F733F3}" srcOrd="1" destOrd="0" presId="urn:microsoft.com/office/officeart/2005/8/layout/bProcess4"/>
    <dgm:cxn modelId="{D65F0C03-C9BB-4714-9056-3D1869C35694}" type="presParOf" srcId="{CEE07DF4-A634-45A1-B853-F2B13023841D}" destId="{8455CFEF-45F7-422B-BC75-9D3CE9D2E93E}" srcOrd="13" destOrd="0" presId="urn:microsoft.com/office/officeart/2005/8/layout/bProcess4"/>
    <dgm:cxn modelId="{8EF3CE03-C2B5-4621-901D-0DD4C6779B2E}" type="presParOf" srcId="{CEE07DF4-A634-45A1-B853-F2B13023841D}" destId="{5B66A099-FE36-4E80-9131-0A9568B5DEF3}" srcOrd="14" destOrd="0" presId="urn:microsoft.com/office/officeart/2005/8/layout/bProcess4"/>
    <dgm:cxn modelId="{592E6E45-73E9-49DC-ADEE-338BB1BD3FDE}" type="presParOf" srcId="{5B66A099-FE36-4E80-9131-0A9568B5DEF3}" destId="{9C523C14-5C19-46F1-A33F-E324C212DAD4}" srcOrd="0" destOrd="0" presId="urn:microsoft.com/office/officeart/2005/8/layout/bProcess4"/>
    <dgm:cxn modelId="{5BF69825-BD1D-4034-9213-F8D3E355E8DF}" type="presParOf" srcId="{5B66A099-FE36-4E80-9131-0A9568B5DEF3}" destId="{D9A8BCCB-2AFE-4799-B40D-8FE59FFD1F64}" srcOrd="1" destOrd="0" presId="urn:microsoft.com/office/officeart/2005/8/layout/bProcess4"/>
    <dgm:cxn modelId="{73F35CFE-7CF8-44F9-BC25-15D3E43257E0}" type="presParOf" srcId="{CEE07DF4-A634-45A1-B853-F2B13023841D}" destId="{D34A662E-2C1C-40D3-9536-660A12989B23}" srcOrd="15" destOrd="0" presId="urn:microsoft.com/office/officeart/2005/8/layout/bProcess4"/>
    <dgm:cxn modelId="{5B9E4261-FBD4-4838-9A3A-64E1C1978DAE}" type="presParOf" srcId="{CEE07DF4-A634-45A1-B853-F2B13023841D}" destId="{C958F55F-D822-4284-B876-278474C05150}" srcOrd="16" destOrd="0" presId="urn:microsoft.com/office/officeart/2005/8/layout/bProcess4"/>
    <dgm:cxn modelId="{9BCB0D8E-BAA7-40BE-BD83-B05FE578A3E7}" type="presParOf" srcId="{C958F55F-D822-4284-B876-278474C05150}" destId="{620CEF91-B0DB-4F73-AF07-506153722A78}" srcOrd="0" destOrd="0" presId="urn:microsoft.com/office/officeart/2005/8/layout/bProcess4"/>
    <dgm:cxn modelId="{E8D421B6-D674-4374-84CE-304E43FD2B47}" type="presParOf" srcId="{C958F55F-D822-4284-B876-278474C05150}" destId="{F6B7CA0F-5692-47A2-96CD-D3FC1FCC71A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02C85-C657-4A25-B054-47405BABEA84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E4988-955F-4E1B-8579-3F9BA2EBBE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69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24B3C-EC5C-4225-892B-03DD008C84AC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56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83.png"/><Relationship Id="rId4" Type="http://schemas.openxmlformats.org/officeDocument/2006/relationships/image" Target="../media/image8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8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1928802"/>
            <a:ext cx="5777164" cy="1681154"/>
          </a:xfrm>
        </p:spPr>
        <p:txBody>
          <a:bodyPr/>
          <a:lstStyle/>
          <a:p>
            <a:r>
              <a:rPr lang="uk-UA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Етико-правові засади управлінської діяльності фахівця галузі природничих наук </a:t>
            </a:r>
            <a:r>
              <a:rPr lang="uk-UA" sz="5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ДИСЦИПЛІНИ </a:t>
            </a:r>
            <a:r>
              <a:rPr lang="uk-UA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uk-UA" sz="28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НЕЮРИДИЧНИХ СПЕЦІАЛЬНОСТЕЙ</a:t>
            </a:r>
            <a:endParaRPr lang="ru-RU" sz="2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143380"/>
            <a:ext cx="5114778" cy="2246590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- це все те, що істинно і справедливо. (Віктор Марі Гюго)</a:t>
            </a:r>
          </a:p>
          <a:p>
            <a:endParaRPr lang="ru-RU" dirty="0"/>
          </a:p>
        </p:txBody>
      </p:sp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2631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85720" y="214290"/>
            <a:ext cx="7643866" cy="45259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uk-UA" sz="3600" b="1" i="1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Cambria" pitchFamily="18" charset="0"/>
                <a:ea typeface="Cambria Math" pitchFamily="18" charset="0"/>
                <a:cs typeface="+mj-cs"/>
              </a:rPr>
              <a:t>Адміністративне правопорушення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протиправна дія або бездіяльність, що посягає на громадський порядок, власність, права громадян.</a:t>
            </a:r>
            <a:endParaRPr kumimoji="0" lang="uk-UA" sz="26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Users\Aleksandra\Desktop\zakon_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00306"/>
            <a:ext cx="5377800" cy="4155573"/>
          </a:xfrm>
          <a:prstGeom prst="roundRect">
            <a:avLst>
              <a:gd name="adj" fmla="val 11111"/>
            </a:avLst>
          </a:prstGeom>
          <a:ln w="190500" cap="rnd">
            <a:solidFill>
              <a:srgbClr val="DD511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642918"/>
            <a:ext cx="55007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mbria Math" pitchFamily="18" charset="0"/>
              </a:rPr>
              <a:t>Адміністративна відповідальність </a:t>
            </a:r>
            <a:endParaRPr lang="en-US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– </a:t>
            </a:r>
            <a:r>
              <a:rPr lang="uk-UA" sz="2800" b="1" i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вид юридичної відповідальності, яка застосовується за вчинення адміністративного правопорушення і полягає покладанні на винну особу обмежень. </a:t>
            </a:r>
          </a:p>
        </p:txBody>
      </p:sp>
      <p:pic>
        <p:nvPicPr>
          <p:cNvPr id="3" name="Picture 2" descr="C:\Users\Aleksandra\Desktop\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2786082" cy="40380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85728"/>
            <a:ext cx="5500726" cy="1758518"/>
          </a:xfrm>
        </p:spPr>
        <p:txBody>
          <a:bodyPr/>
          <a:lstStyle/>
          <a:p>
            <a:pPr algn="l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Кримінальне право україни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2357430"/>
            <a:ext cx="5397418" cy="35719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це сукупність кримінально-правових норм, сформульованих і прийнятих, зазвичай, парламентом України як законів, які визначають підстави та принципи кримінальної відповідальності, а також те, які суспільно небезпечні діяння є злочинними і які покарання слід застосовувати до осіб, що їх вчинили.</a:t>
            </a:r>
            <a:endParaRPr lang="ru-RU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2" name="AutoShape 2" descr="Картинки по запросу кримінальн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04" name="AutoShape 4" descr="Картинки по запросу кримінальн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06" name="AutoShape 6" descr="Картинки по запросу кримінальн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08" name="AutoShape 8" descr="Картинки по запросу кримінальн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 descr="7096124_images_14521085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2786050" cy="4157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-214338"/>
            <a:ext cx="9858412" cy="1399032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Кримінальне право. Загальна частина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p\Desktop\Новая папка (2)\1048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92" y="857232"/>
            <a:ext cx="2681086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Новая папка (2)\21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2000264" cy="11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4348" y="1214422"/>
            <a:ext cx="197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Об’єкт злочину</a:t>
            </a:r>
            <a:endParaRPr lang="ru-RU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86058"/>
            <a:ext cx="3714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те, на що посягає особа, яка вчиняє протиправне діяння, і чому може завдати або завдає шкоди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в даному випадку -  життя особи)</a:t>
            </a:r>
            <a:endParaRPr 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Hp\Desktop\Новая папка (2)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0736"/>
            <a:ext cx="1660659" cy="9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29982" y="1111404"/>
            <a:ext cx="2285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Суб’єкт злочину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1632" y="2357430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Суб'єктом злочину є фізична осудна особа, яка вчинила злочин у віці, з якого відповідно до КК України може наставати кримінальна відповідальність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Hp\Desktop\Новая папка (2)\12402_12220698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572008"/>
            <a:ext cx="1857388" cy="10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7158" y="385762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Об'єктивна сторона </a:t>
            </a: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складу злочину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596" y="557214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сукупність ознак, що характеризують зовнішню сторону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злочину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в даному випадку -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знаряддя вчинення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злочину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57884" y="3571876"/>
            <a:ext cx="31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Суб’єктивна сторона </a:t>
            </a: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складу злочину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Hp\Desktop\Новая папка (2)\prestuplenie-v-sostojanii-alkogolnogo-opjanenija_3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286256"/>
            <a:ext cx="1851645" cy="102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831632" y="528638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внутрішня сторона злочину, тобто психічна діяльність особи, що відображає ставлення її свідомості та волі до суспільно небезпечного діяння, котре нею вчиняється, і до його наслідків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86116" y="2857496"/>
            <a:ext cx="2667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Злочином є передбачене КК України суспільно небезпечне винне діяння (дія або бездіяльність), вчинене суб'єктом злочину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60648"/>
            <a:ext cx="8654898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Кримінальне право. Особлива частина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esktop\Новая папка (2)\119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146891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0320" y="1412776"/>
            <a:ext cx="150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Злочини проти життя та здоров’я особи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Hp\Desktop\Новая папка (2)\710136_w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146891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1799" y="1428801"/>
            <a:ext cx="164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Злочини проти волі, честі та гідності особи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Hp\Desktop\Новая папка (2)\original-3196e2f8e8fb3dfba72f81d90621a1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146813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7984" y="1411766"/>
            <a:ext cx="1468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статевої свободи та статевої недоторканості особи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Hp\Desktop\Новая папка (2)\vote_42d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45" y="601404"/>
            <a:ext cx="1500421" cy="8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39358" y="1393492"/>
            <a:ext cx="150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проти виборчих, трудових і інших особистих прав і свобод людини і громадянина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Hp\Desktop\Новая папка (2)\vor_krazha_grodno-640x4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8439"/>
            <a:ext cx="1500421" cy="7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24328" y="1415978"/>
            <a:ext cx="1500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 власності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Hp\Desktop\Новая папка (2)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2347"/>
            <a:ext cx="1280555" cy="7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95" y="2817776"/>
            <a:ext cx="13126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у сфері господарської діяльності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Hp\Desktop\Новая папка (2)\02_3eb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92347"/>
            <a:ext cx="1477094" cy="7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03648" y="2817776"/>
            <a:ext cx="14770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проти довкілля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Users\Hp\Desktop\Новая папка (2)\321592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82" y="2079122"/>
            <a:ext cx="1498702" cy="7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929281" y="2780928"/>
            <a:ext cx="153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проти громадської безпеки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C:\Users\Hp\Desktop\Новая папка (2)\PM761image0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99" y="2075102"/>
            <a:ext cx="1435318" cy="7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11838" y="2817775"/>
            <a:ext cx="150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безпеки виробництва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 descr="C:\Users\Hp\Desktop\Новая папка (2)\ugon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58" y="2060848"/>
            <a:ext cx="1517707" cy="8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935586" y="2835827"/>
            <a:ext cx="1508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безпеки руху та експлуатації транспорту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C:\Users\Hp\Desktop\Новая папка (2)\e0a1cea111fe6321fff4407b07911685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93" y="2060848"/>
            <a:ext cx="1512956" cy="8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492808" y="2835827"/>
            <a:ext cx="15319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громадського порядку та моральності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C:\Users\Hp\Desktop\Новая папка (2)\narkotiki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69654"/>
            <a:ext cx="1280555" cy="7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1" y="4159019"/>
            <a:ext cx="13160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у сфері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обігу  наркотичних засобів, психотропних речовин, їх аналогів або прекурсорів та інші злочини проти здоров’я населення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 descr="C:\Users\Hp\Desktop\Новая папка (2)\2_36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69654"/>
            <a:ext cx="1468912" cy="7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03648" y="4159019"/>
            <a:ext cx="146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сфері охорони державної таємниці, недоторканності державних кордонів, забезпечення призову та мобілізації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15" descr="C:\Users\Hp\Desktop\Новая папка (2)\2014-11-295479b4dd9998a_33101f8-021-e1401108216659_zoom_width_22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82276"/>
            <a:ext cx="1468912" cy="7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892535" y="4157192"/>
            <a:ext cx="1477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проти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авторитету органів державної влади, органів місцевого самоврядування, об’єднань громадян та злочини проти журналістів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4" name="Picture 16" descr="C:\Users\Hp\Desktop\Новая папка (2)\7333219-333344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79593"/>
            <a:ext cx="1468131" cy="75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419021" y="4149080"/>
            <a:ext cx="14770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сфері  використання електронно-обчислювальних машин (комп’ютерів) , систем та комп’ютерних мереж  і мереж електрозв’язку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5" name="Picture 17" descr="C:\Users\Hp\Desktop\Новая папка (2)\Без названия (1)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44" y="3359412"/>
            <a:ext cx="1500421" cy="76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956644" y="4108393"/>
            <a:ext cx="14878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сфері  службової діяльності та професійної діяльності, пов’язаної з наданням публічних послуг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Новая папка (2)\origina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50" y="3349171"/>
            <a:ext cx="1499480" cy="7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530595" y="4149080"/>
            <a:ext cx="148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 правосуддя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p\Desktop\Новая папка (2)\12105334_1012054471ria715_larg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51" y="5357521"/>
            <a:ext cx="1484275" cy="67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31640" y="6021288"/>
            <a:ext cx="14878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 встановленого порядку несення військової служби ( військові злочини)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Hp\Desktop\Новая папка (2)\1336460802_2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90" y="5357520"/>
            <a:ext cx="1488101" cy="6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962912" y="6050690"/>
            <a:ext cx="148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проти миру, безпеки любства та міжнародного правопорядку</a:t>
            </a:r>
            <a:endParaRPr lang="uk-UA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Hp\Desktop\Новая папка (2)\1340611121_8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" y="669218"/>
            <a:ext cx="1280555" cy="7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1086" y="1411766"/>
            <a:ext cx="1264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latin typeface="Times New Roman" pitchFamily="18" charset="0"/>
                <a:cs typeface="Times New Roman" pitchFamily="18" charset="0"/>
              </a:rPr>
              <a:t>Злочини проти основ національної безпеки України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7554" y="428604"/>
            <a:ext cx="5105400" cy="1785950"/>
          </a:xfrm>
        </p:spPr>
        <p:txBody>
          <a:bodyPr/>
          <a:lstStyle/>
          <a:p>
            <a:pPr algn="l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КРИМІНАЛЬНИЙ ПРОЦЕС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14678" y="2285992"/>
            <a:ext cx="5929322" cy="285752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це врегульована законом діяльність органів дізнання, слідчого, прокурора і суду, а також інших осіб, спрямована на швидке і повне розкриття злочинів, викриття винних; встановлення об'єктивної істини, забезпечення правильного застосування закону, захист суспільства і громадян від злочинних зазіхань, здійснення правосуддя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57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8710"/>
            <a:ext cx="3214678" cy="4580918"/>
          </a:xfrm>
          <a:prstGeom prst="rect">
            <a:avLst/>
          </a:prstGeom>
          <a:noFill/>
        </p:spPr>
      </p:pic>
      <p:pic>
        <p:nvPicPr>
          <p:cNvPr id="115716" name="Picture 4" descr="Картинки по запросу КРИМІНАЛЬНИЙ ПРОЦ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865479"/>
            <a:ext cx="3071802" cy="1992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85728"/>
            <a:ext cx="7772400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Кримінальний процес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861" y="3212976"/>
            <a:ext cx="842903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Слідчі (розшукові) дії</a:t>
            </a:r>
            <a:endParaRPr lang="uk-UA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C:\Users\Hp\Desktop\Новая папка (2)\91aa3d651d56bc1d86faade52650e7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1" y="1383972"/>
            <a:ext cx="2719705" cy="16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Hp\Desktop\Новая папка (2)\1473968589_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93" y="1395110"/>
            <a:ext cx="27197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Hp\Desktop\Новая папка (2)\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66" y="4225429"/>
            <a:ext cx="27294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Hp\Desktop\Новая папка (2)\pm716image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62" y="1415946"/>
            <a:ext cx="273523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Hp\Desktop\Новая папка (2)\scho-take-oglyad-vidi-oglyadu-v-krimnalstic_16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3" y="4221088"/>
            <a:ext cx="27197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Hp\Desktop\Новая папка (2)\2-56-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93" y="4221088"/>
            <a:ext cx="269058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6113" y="1061789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Допит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0" y="860752"/>
            <a:ext cx="271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Пред’явлення особи для впізнання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5193" y="1076195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Обшук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112" y="5805264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Огляд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9830" y="5809605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Слідчий експеримент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35193" y="5801246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Освідування особи</a:t>
            </a:r>
          </a:p>
        </p:txBody>
      </p:sp>
    </p:spTree>
    <p:extLst>
      <p:ext uri="{BB962C8B-B14F-4D97-AF65-F5344CB8AC3E}">
        <p14:creationId xmlns:p14="http://schemas.microsoft.com/office/powerpoint/2010/main" val="8575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14678" y="214290"/>
            <a:ext cx="6226038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Кримінальний процес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1096" y="642918"/>
            <a:ext cx="5092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Кримінальне провадження в суді першої інстанції здійснюється професійним суддею одноособово, крім випадків, передбачених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частинами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другою, третьою та дев’ятою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статті 31 КК Укра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їни.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Hp\Desktop\Новая папка (2)\appel.s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4000496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03440" y="2000240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Кримінальне провадження в апеляційному порядку здійснюється колегіально судом у складі не менше трьох професійних суддів, крім випадків, передбачених частиною дев’ятою статті 31 КК Укра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цьому кількість суддів має бути непарною.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3440" y="3500438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Кримінальне провадження в касаційному порядку здійснюється колегіально судом у складі не менше трьох професійних суддів, крім випадків, передбачених частиною дев’ятою статті 31 КК Укра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цьому кількість суддів має бути непарною.</a:t>
            </a:r>
          </a:p>
        </p:txBody>
      </p:sp>
      <p:pic>
        <p:nvPicPr>
          <p:cNvPr id="2053" name="Picture 5" descr="C:\Users\Hp\Desktop\Новая папка (2)\123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98"/>
            <a:ext cx="4071934" cy="19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03440" y="528638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Кримінальне провадження у Верховному Суді України здійснюється колегіально.</a:t>
            </a:r>
          </a:p>
        </p:txBody>
      </p:sp>
      <p:pic>
        <p:nvPicPr>
          <p:cNvPr id="130050" name="Picture 2" descr="Картинки по запросу судове засіда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496" cy="1857364"/>
          </a:xfrm>
          <a:prstGeom prst="rect">
            <a:avLst/>
          </a:prstGeom>
          <a:noFill/>
        </p:spPr>
      </p:pic>
      <p:pic>
        <p:nvPicPr>
          <p:cNvPr id="130052" name="Picture 4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143248"/>
            <a:ext cx="4071934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8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7554" y="571480"/>
            <a:ext cx="5105400" cy="2044270"/>
          </a:xfrm>
        </p:spPr>
        <p:txBody>
          <a:bodyPr/>
          <a:lstStyle/>
          <a:p>
            <a:pPr algn="l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КРИМІНАЛЬНО-ВИКОНАВЧЕ ПРАВО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8992" y="3143248"/>
            <a:ext cx="5114778" cy="224659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це самостійна галузь права України, яка регулює суспільні відносини, що виникають і реалізуються у сфері виконання і відбування усіх видів кримінальних покарань. 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2098" name="Picture 2" descr="Картинки по запросу кримінально виконавче право підручник"/>
          <p:cNvPicPr>
            <a:picLocks noChangeAspect="1" noChangeArrowheads="1"/>
          </p:cNvPicPr>
          <p:nvPr/>
        </p:nvPicPr>
        <p:blipFill>
          <a:blip r:embed="rId2"/>
          <a:srcRect l="16501" r="15999"/>
          <a:stretch>
            <a:fillRect/>
          </a:stretch>
        </p:blipFill>
        <p:spPr bwMode="auto">
          <a:xfrm>
            <a:off x="0" y="928670"/>
            <a:ext cx="3214678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82498" y="260648"/>
            <a:ext cx="7772400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Кримінально-виконавче право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esktop\Новая папка (2)\123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836712"/>
            <a:ext cx="1872207" cy="10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300" y="1957594"/>
            <a:ext cx="19031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Покарання </a:t>
            </a:r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у виді штрафу</a:t>
            </a:r>
          </a:p>
        </p:txBody>
      </p:sp>
      <p:pic>
        <p:nvPicPr>
          <p:cNvPr id="3075" name="Picture 3" descr="C:\Users\Hp\Desktop\Новая папка (2)\3ee9cf963c8cacf5905b4687c905016d.i1200x795x66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83142"/>
            <a:ext cx="1819526" cy="10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23480" y="1959132"/>
            <a:ext cx="181952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Покарання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у виді позбавлення військового, спеціального звання, рангу, чину або кваліфікаційного класу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Hp\Desktop\Новая папка (2)\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90534"/>
            <a:ext cx="1963542" cy="10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1712" y="1988840"/>
            <a:ext cx="1819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у виді позбавлення права обіймати певні посади або займатися певною діяльністю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Hp\Desktop\Новая папка (2)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27" y="915323"/>
            <a:ext cx="1912742" cy="10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62931" y="1971656"/>
            <a:ext cx="1912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у виді громадських робіт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Hp\Desktop\Новая папка (2)\_94865624_tass_14164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879790"/>
            <a:ext cx="1872207" cy="1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4688" y="3948916"/>
            <a:ext cx="1903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у виді виправних робіт</a:t>
            </a:r>
          </a:p>
        </p:txBody>
      </p:sp>
      <p:pic>
        <p:nvPicPr>
          <p:cNvPr id="3079" name="Picture 7" descr="C:\Users\Hp\Desktop\Новая папка (2)\20693_4b3XrIMt97DI_w_6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09" y="2879790"/>
            <a:ext cx="1855394" cy="10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63728" y="3963854"/>
            <a:ext cx="19031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у виді службових обмежень для військовослужбовців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Hp\Desktop\Новая папка (2)\original-1f37fd338c6a1c28e42317042696a9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1879278" cy="10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55753" y="3934852"/>
            <a:ext cx="1903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у виді конфіскації майна</a:t>
            </a:r>
          </a:p>
        </p:txBody>
      </p:sp>
      <p:pic>
        <p:nvPicPr>
          <p:cNvPr id="3081" name="Picture 9" descr="C:\Users\Hp\Desktop\Новая папка (2)\180512KlDSC084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31" y="2852936"/>
            <a:ext cx="1872847" cy="10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30635" y="3984378"/>
            <a:ext cx="19031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 у виді арешту</a:t>
            </a:r>
          </a:p>
        </p:txBody>
      </p:sp>
      <p:pic>
        <p:nvPicPr>
          <p:cNvPr id="3082" name="Picture 10" descr="C:\Users\Hp\Desktop\Новая папка (2)\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6" y="4542837"/>
            <a:ext cx="1872207" cy="10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9209" y="5588757"/>
            <a:ext cx="1903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у виді обмеження волі</a:t>
            </a:r>
          </a:p>
        </p:txBody>
      </p:sp>
      <p:pic>
        <p:nvPicPr>
          <p:cNvPr id="3083" name="Picture 11" descr="C:\Users\Hp\Desktop\Новая папка (2)\131409895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91" y="4554548"/>
            <a:ext cx="1866009" cy="10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78636" y="5599954"/>
            <a:ext cx="19031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у виді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тримання в дисциплінарному батальйоні військовослужбовців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C:\Users\Hp\Desktop\Новая папка (2)\_Hmelnickomu_podatkivcyi_zagrozhuye_10_rokiv_tyirmi_za_habar_1_2015_09_23_09_47_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42837"/>
            <a:ext cx="1858925" cy="105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499992" y="5588757"/>
            <a:ext cx="1858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latin typeface="Times New Roman" pitchFamily="18" charset="0"/>
                <a:cs typeface="Times New Roman" pitchFamily="18" charset="0"/>
              </a:rPr>
              <a:t>Покарання у виді 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позбавлення волі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28926" y="214290"/>
            <a:ext cx="5857916" cy="1071570"/>
          </a:xfrm>
        </p:spPr>
        <p:txBody>
          <a:bodyPr/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ЮРИСПРУДЕНЦІЯ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86050" y="1714488"/>
            <a:ext cx="6357950" cy="164307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Юридична наука є однією з суспільних. </a:t>
            </a:r>
          </a:p>
          <a:p>
            <a:pPr algn="l"/>
            <a:r>
              <a:rPr lang="ru-RU" b="1" dirty="0" smtClean="0"/>
              <a:t>Вона вивчає відносини, які складаються між людьми, сприяє розквіту особистості через державні й правові інститути.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/>
          <a:stretch>
            <a:fillRect/>
          </a:stretch>
        </p:blipFill>
        <p:spPr>
          <a:xfrm>
            <a:off x="4000496" y="3286124"/>
            <a:ext cx="4173044" cy="3130418"/>
          </a:xfrm>
          <a:prstGeom prst="rect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9599" cy="2214554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90000"/>
                <a:lumOff val="1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90000"/>
                <a:lumOff val="1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71770" y="1428736"/>
            <a:ext cx="6072230" cy="1038236"/>
          </a:xfrm>
        </p:spPr>
        <p:txBody>
          <a:bodyPr/>
          <a:lstStyle/>
          <a:p>
            <a:pPr algn="l"/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Цивільне право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71802" y="3000372"/>
            <a:ext cx="6072198" cy="292895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це галузь права, яка включає в себе норми права, що регулюють майнові та особисті немайнові правові суспільні відносини між рівноправними суб'єктами права — </a:t>
            </a:r>
            <a:r>
              <a:rPr lang="ru-RU" sz="36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фізичними</a:t>
            </a: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 юридичними особами, територіальними громадами, державами та іншими суб'єктами публічного права.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2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5"/>
            <a:ext cx="3000364" cy="4481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Нормами цивільного права регулюються такі відносини як: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28736"/>
          <a:ext cx="892971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8546" name="Picture 2" descr="Картинки по запросу цивільне прав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786058"/>
            <a:ext cx="2143140" cy="2277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7554" y="500042"/>
            <a:ext cx="5105400" cy="2258584"/>
          </a:xfrm>
        </p:spPr>
        <p:txBody>
          <a:bodyPr/>
          <a:lstStyle/>
          <a:p>
            <a:pPr algn="l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Цивільний процес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7554" y="3214686"/>
            <a:ext cx="5114778" cy="231802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- це галузь процесуального права і законодавства — сукупність правових норм, що регулюють порядок розгляду і вирішення судом цивільних справ, тобто правосуддя в цивільних справах.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752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174480" cy="4417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5813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 принципів цивільного процесуального права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6643702" cy="4786322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В них відображені якісні особливості цивільного судочинства і загальна (соціально-юридична спрямованість) права та його інститутів</a:t>
            </a:r>
          </a:p>
          <a:p>
            <a:r>
              <a:rPr lang="uk-UA" dirty="0" smtClean="0">
                <a:solidFill>
                  <a:schemeClr val="accent2"/>
                </a:solidFill>
              </a:rPr>
              <a:t>Сприяють правильному пізнанню і застосуванню норм цивільного процесуального права</a:t>
            </a:r>
          </a:p>
          <a:p>
            <a:r>
              <a:rPr lang="uk-UA" dirty="0" smtClean="0">
                <a:solidFill>
                  <a:schemeClr val="accent2"/>
                </a:solidFill>
              </a:rPr>
              <a:t>Є основою для законодавчої практики, для підготовки, розроблення і прийняття відповідних за змістом правових норм та їх удосконалення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9570" name="Picture 2" descr="Картинки по запросу цивільний проц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00512"/>
            <a:ext cx="2857488" cy="2857488"/>
          </a:xfrm>
          <a:prstGeom prst="rect">
            <a:avLst/>
          </a:prstGeom>
          <a:noFill/>
        </p:spPr>
      </p:pic>
      <p:pic>
        <p:nvPicPr>
          <p:cNvPr id="10957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14298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71802" y="714356"/>
            <a:ext cx="5357850" cy="1071570"/>
          </a:xfrm>
        </p:spPr>
        <p:txBody>
          <a:bodyPr/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Сімейне право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00364" y="2571744"/>
            <a:ext cx="6143636" cy="3714776"/>
          </a:xfrm>
        </p:spPr>
        <p:txBody>
          <a:bodyPr>
            <a:noAutofit/>
          </a:bodyPr>
          <a:lstStyle/>
          <a:p>
            <a:pPr algn="l"/>
            <a:r>
              <a:rPr lang="ru-RU" sz="20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- це система правових норм, спрямованих на врегулювання особистих немайнових та майнових відносин між: подружжям, батьками та дітьми, усиновлювачами та усиновленими, опікунами, піклувальниками та підопічними, патронатними вихователями та їх вихованцями та інших сімейних відносин між членами сім'ї та родичами.</a:t>
            </a:r>
            <a:endParaRPr lang="ru-RU" sz="2000" b="1" kern="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22882" name="Picture 2" descr="Картинки по запросу цивільне пра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488" cy="2571744"/>
          </a:xfrm>
          <a:prstGeom prst="rect">
            <a:avLst/>
          </a:prstGeom>
          <a:noFill/>
        </p:spPr>
      </p:pic>
      <p:pic>
        <p:nvPicPr>
          <p:cNvPr id="122884" name="Picture 4" descr="Картинки по запросу сімейне пра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2857488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7400948" cy="965820"/>
          </a:xfrm>
        </p:spPr>
        <p:txBody>
          <a:bodyPr/>
          <a:lstStyle/>
          <a:p>
            <a:pPr eaLnBrk="1" hangingPunct="1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Сімейне право регулює: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8"/>
          <p:cNvSpPr>
            <a:spLocks noGrp="1"/>
          </p:cNvSpPr>
          <p:nvPr>
            <p:ph idx="1"/>
          </p:nvPr>
        </p:nvSpPr>
        <p:spPr>
          <a:xfrm>
            <a:off x="428596" y="1357298"/>
            <a:ext cx="7843867" cy="3786187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відносини між подружжям щодо порядку та умов узяття шлюбу;</a:t>
            </a:r>
          </a:p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особисті і майнові відносини між подружжям;</a:t>
            </a:r>
          </a:p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порядок та умови припинення шлюбу;</a:t>
            </a:r>
          </a:p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відносини між батьками й дітьми;</a:t>
            </a:r>
          </a:p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відносини усиновлення, опіки й піклування.</a:t>
            </a:r>
            <a:endParaRPr lang="ru-RU" dirty="0" smtClean="0">
              <a:solidFill>
                <a:schemeClr val="accent2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14818"/>
            <a:ext cx="507244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72386" cy="822944"/>
          </a:xfrm>
        </p:spPr>
        <p:txBody>
          <a:bodyPr/>
          <a:lstStyle/>
          <a:p>
            <a:pPr eaLnBrk="1" hangingPunct="1"/>
            <a:r>
              <a:rPr lang="uk-UA" dirty="0" smtClean="0"/>
              <a:t>Принципи сімейного права</a:t>
            </a: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501093" cy="330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рівність громадян у сімейних відносинах;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рівноправність жінки і чоловіка в сімейних відносинах;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одношлюбність (моногамія);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свобода і добровільність вступу до шлюбу;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свобода в розірванні шлюбу;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державна турбота про материнство і дитинство, охорона їх інтересів, заохочення материнства;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взаємна турбота членів сім</a:t>
            </a:r>
            <a:r>
              <a:rPr lang="en-US" sz="2400" dirty="0" smtClean="0">
                <a:solidFill>
                  <a:schemeClr val="accent2"/>
                </a:solidFill>
              </a:rPr>
              <a:t>’</a:t>
            </a:r>
            <a:r>
              <a:rPr lang="uk-UA" sz="2400" dirty="0" smtClean="0">
                <a:solidFill>
                  <a:schemeClr val="accent2"/>
                </a:solidFill>
              </a:rPr>
              <a:t>ї один про одного.</a:t>
            </a:r>
          </a:p>
        </p:txBody>
      </p:sp>
      <p:pic>
        <p:nvPicPr>
          <p:cNvPr id="1239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74325"/>
            <a:ext cx="4429156" cy="258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3643338" cy="114298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Сім’я</a:t>
            </a:r>
            <a:endParaRPr lang="ru-RU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072098" cy="45720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b="1" dirty="0" smtClean="0">
                <a:solidFill>
                  <a:schemeClr val="accent2"/>
                </a:solidFill>
              </a:rPr>
              <a:t>первинний та основний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b="1" dirty="0" smtClean="0">
                <a:solidFill>
                  <a:schemeClr val="accent2"/>
                </a:solidFill>
              </a:rPr>
              <a:t>    осередок суспільства;</a:t>
            </a:r>
          </a:p>
          <a:p>
            <a:pPr eaLnBrk="1" hangingPunct="1">
              <a:lnSpc>
                <a:spcPct val="90000"/>
              </a:lnSpc>
            </a:pPr>
            <a:r>
              <a:rPr lang="uk-UA" b="1" dirty="0" smtClean="0">
                <a:solidFill>
                  <a:schemeClr val="accent2"/>
                </a:solidFill>
              </a:rPr>
              <a:t>її складають особи, які спільно проживають, пов’язані спільним побутом, мають взаємні права та обов’язки;</a:t>
            </a: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b="1" dirty="0" smtClean="0">
                <a:solidFill>
                  <a:schemeClr val="accent2"/>
                </a:solidFill>
              </a:rPr>
              <a:t>первинна ланка громадянського суспільства, в якій реалізується дітородна, виховна та інші функції суспільного життя.</a:t>
            </a:r>
          </a:p>
        </p:txBody>
      </p:sp>
      <p:pic>
        <p:nvPicPr>
          <p:cNvPr id="12595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4143372" cy="3643314"/>
          </a:xfrm>
          <a:prstGeom prst="rect">
            <a:avLst/>
          </a:prstGeom>
          <a:noFill/>
        </p:spPr>
      </p:pic>
      <p:pic>
        <p:nvPicPr>
          <p:cNvPr id="12595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67206"/>
            <a:ext cx="4143372" cy="3290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86050" y="857232"/>
            <a:ext cx="6072198" cy="857256"/>
          </a:xfrm>
        </p:spPr>
        <p:txBody>
          <a:bodyPr/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Фінансове право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488" y="2643182"/>
            <a:ext cx="6286512" cy="3286148"/>
          </a:xfrm>
        </p:spPr>
        <p:txBody>
          <a:bodyPr>
            <a:noAutofit/>
          </a:bodyPr>
          <a:lstStyle/>
          <a:p>
            <a:pPr algn="l"/>
            <a:r>
              <a:rPr lang="uk-UA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Arial" charset="0"/>
              </a:rPr>
              <a:t>-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Arial" charset="0"/>
              </a:rPr>
              <a:t>це самостійна галузь публічного права, система норм права, що регулює суспільні відносини, які виникають в процесі формування, розподілу та використання централізованих та децентралізованих фондів коштів держави та місцевого самоврядування, необхідних для реалізації їх завдань, функцій та задоволення публічного інтересу.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28002" name="AutoShape 2" descr="Картинки по запросу фынансов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8004" name="AutoShape 4" descr="Картинки по запросу фынансов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8006" name="AutoShape 6" descr="Картинки по запросу фынансов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800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 descr="7094999_images_1452089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2832219" cy="4429132"/>
          </a:xfrm>
          <a:prstGeom prst="rect">
            <a:avLst/>
          </a:prstGeom>
        </p:spPr>
      </p:pic>
      <p:pic>
        <p:nvPicPr>
          <p:cNvPr id="11" name="Рисунок 10" descr="time-vs-money-246x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488" cy="252759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493713" y="642918"/>
            <a:ext cx="8650287" cy="85725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altLang="ru-RU" sz="2900" b="1" i="1" dirty="0" smtClean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altLang="ru-RU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ДЕРЖАВНОГО</a:t>
            </a:r>
            <a:br>
              <a:rPr lang="uk-UA" altLang="ru-RU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altLang="ru-RU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ФІНАНСОВОГО КОНТРОЛЮ В УКРАЇНІ</a:t>
            </a:r>
            <a:endParaRPr lang="en-US" altLang="ru-RU" sz="2800" b="1" dirty="0" smtClean="0">
              <a:solidFill>
                <a:schemeClr val="accent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795" name="Rounded Rectangle 3"/>
          <p:cNvSpPr>
            <a:spLocks noChangeArrowheads="1"/>
          </p:cNvSpPr>
          <p:nvPr/>
        </p:nvSpPr>
        <p:spPr bwMode="auto">
          <a:xfrm>
            <a:off x="203200" y="1514475"/>
            <a:ext cx="2989263" cy="13160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rnd" algn="ctr">
            <a:solidFill>
              <a:srgbClr val="00CC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ПАРЛАМЕНТСЬКИЙ КОНТРОЛЬ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 (ВЕРХОВНА РАДА УКРАЇНИ)</a:t>
            </a:r>
          </a:p>
        </p:txBody>
      </p:sp>
      <p:sp>
        <p:nvSpPr>
          <p:cNvPr id="33796" name="Rounded Rectangle 4"/>
          <p:cNvSpPr>
            <a:spLocks noChangeArrowheads="1"/>
          </p:cNvSpPr>
          <p:nvPr/>
        </p:nvSpPr>
        <p:spPr bwMode="auto">
          <a:xfrm>
            <a:off x="3387725" y="1543050"/>
            <a:ext cx="5540375" cy="1247775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19050" cap="rnd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rgbClr val="FFFF00"/>
                </a:solidFill>
                <a:latin typeface="Times New Roman" pitchFamily="18" charset="0"/>
              </a:rPr>
              <a:t>УРЯДОВИЙ КОНТРОЛЬ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rgbClr val="FFFF00"/>
                </a:solidFill>
                <a:latin typeface="Times New Roman" pitchFamily="18" charset="0"/>
              </a:rPr>
              <a:t>(КАБІНЕТ МІНІСТРІВ УКРАЇНИ)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ru-RU" sz="2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797" name="Rounded Rectangle 5"/>
          <p:cNvSpPr>
            <a:spLocks noChangeArrowheads="1"/>
          </p:cNvSpPr>
          <p:nvPr/>
        </p:nvSpPr>
        <p:spPr bwMode="auto">
          <a:xfrm>
            <a:off x="530225" y="3074988"/>
            <a:ext cx="2368550" cy="3025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latin typeface="Times New Roman" pitchFamily="18" charset="0"/>
              </a:rPr>
              <a:t>РАХУНКОВА ПАЛАТА УКРАЇНИ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4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latin typeface="Times New Roman" pitchFamily="18" charset="0"/>
              </a:rPr>
              <a:t>Вищий орган незалежного зовнішнього контролю (аудиту)</a:t>
            </a:r>
            <a:endParaRPr lang="en-US" altLang="ru-RU" sz="1400" dirty="0">
              <a:latin typeface="Times New Roman" pitchFamily="18" charset="0"/>
            </a:endParaRPr>
          </a:p>
        </p:txBody>
      </p:sp>
      <p:sp>
        <p:nvSpPr>
          <p:cNvPr id="33798" name="Rounded Rectangle 9"/>
          <p:cNvSpPr>
            <a:spLocks noChangeArrowheads="1"/>
          </p:cNvSpPr>
          <p:nvPr/>
        </p:nvSpPr>
        <p:spPr bwMode="auto">
          <a:xfrm>
            <a:off x="5883275" y="3987800"/>
            <a:ext cx="2274888" cy="468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000" b="0" dirty="0">
                <a:latin typeface="Times New Roman" pitchFamily="18" charset="0"/>
              </a:rPr>
              <a:t>ДЕРЖАВНА КАЗНАЧЕЙСЬКА СЛУЖБА УКРАЇНИ</a:t>
            </a:r>
            <a:endParaRPr lang="en-US" altLang="ru-RU" sz="1000" b="0" dirty="0">
              <a:latin typeface="Times New Roman" pitchFamily="18" charset="0"/>
            </a:endParaRPr>
          </a:p>
        </p:txBody>
      </p:sp>
      <p:sp>
        <p:nvSpPr>
          <p:cNvPr id="33799" name="Rounded Rectangle 10"/>
          <p:cNvSpPr>
            <a:spLocks noChangeArrowheads="1"/>
          </p:cNvSpPr>
          <p:nvPr/>
        </p:nvSpPr>
        <p:spPr bwMode="auto">
          <a:xfrm>
            <a:off x="6188075" y="5337175"/>
            <a:ext cx="2236788" cy="611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000" b="0" dirty="0">
                <a:latin typeface="Times New Roman" pitchFamily="18" charset="0"/>
              </a:rPr>
              <a:t>ПІДРОЗДІЛИ ВНУТРІШНЬОГО АУДИТУ ЦЕНТРАЛЬНИХ ТА МІСЦЕВИХ ОРГАНІВ ВИКОНАВЧОЇ ВЛАДИ</a:t>
            </a:r>
            <a:endParaRPr lang="en-US" altLang="ru-RU" sz="1000" b="0" dirty="0">
              <a:latin typeface="Times New Roman" pitchFamily="18" charset="0"/>
            </a:endParaRPr>
          </a:p>
        </p:txBody>
      </p:sp>
      <p:sp>
        <p:nvSpPr>
          <p:cNvPr id="33800" name="Rounded Rectangle 11"/>
          <p:cNvSpPr>
            <a:spLocks noChangeArrowheads="1"/>
          </p:cNvSpPr>
          <p:nvPr/>
        </p:nvSpPr>
        <p:spPr bwMode="auto">
          <a:xfrm>
            <a:off x="3011488" y="3094038"/>
            <a:ext cx="2649537" cy="2944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latin typeface="Times New Roman" pitchFamily="18" charset="0"/>
              </a:rPr>
              <a:t>ДЕРЖАВНА АУДИТОРСЬКА СЛУЖБА УКРАЇНИ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latin typeface="Times New Roman" pitchFamily="18" charset="0"/>
              </a:rPr>
              <a:t>(ДАСУ, ДЕРЖАУДИТСЛУЖБА)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4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latin typeface="Times New Roman" pitchFamily="18" charset="0"/>
              </a:rPr>
              <a:t>Центральний орган державного фінансового контролю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latin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980238" y="3719513"/>
            <a:ext cx="57150" cy="212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302125" y="2787650"/>
            <a:ext cx="84138" cy="284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043738" y="4475163"/>
            <a:ext cx="44450" cy="150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6908800" y="2754313"/>
            <a:ext cx="57150" cy="187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479550" y="2817813"/>
            <a:ext cx="84138" cy="27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806" name="Rounded Rectangle 9"/>
          <p:cNvSpPr>
            <a:spLocks noChangeArrowheads="1"/>
          </p:cNvSpPr>
          <p:nvPr/>
        </p:nvSpPr>
        <p:spPr bwMode="auto">
          <a:xfrm>
            <a:off x="5908675" y="4622800"/>
            <a:ext cx="2274888" cy="468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000" b="0" dirty="0">
                <a:latin typeface="Times New Roman" pitchFamily="18" charset="0"/>
              </a:rPr>
              <a:t>ДЕРЖАВНА ФІСКАЛЬНА  СЛУЖБА УКРАЇНИ</a:t>
            </a:r>
            <a:endParaRPr lang="en-US" altLang="ru-RU" sz="1000" b="0" dirty="0">
              <a:latin typeface="Times New Roman" pitchFamily="18" charset="0"/>
            </a:endParaRPr>
          </a:p>
        </p:txBody>
      </p:sp>
      <p:sp>
        <p:nvSpPr>
          <p:cNvPr id="3" name="Down Arrow 14"/>
          <p:cNvSpPr/>
          <p:nvPr/>
        </p:nvSpPr>
        <p:spPr>
          <a:xfrm>
            <a:off x="7069138" y="5122863"/>
            <a:ext cx="44450" cy="150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808" name="Rounded Rectangle 9"/>
          <p:cNvSpPr>
            <a:spLocks noChangeArrowheads="1"/>
          </p:cNvSpPr>
          <p:nvPr/>
        </p:nvSpPr>
        <p:spPr bwMode="auto">
          <a:xfrm rot="5400000">
            <a:off x="7437438" y="4516438"/>
            <a:ext cx="2274887" cy="528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000" b="0" i="1" dirty="0">
                <a:latin typeface="Times New Roman" pitchFamily="18" charset="0"/>
              </a:rPr>
              <a:t>Державний внутрішній фінансовий контроль</a:t>
            </a:r>
            <a:endParaRPr lang="en-US" altLang="ru-RU" sz="1000" b="0" i="1" dirty="0">
              <a:latin typeface="Times New Roman" pitchFamily="18" charset="0"/>
            </a:endParaRPr>
          </a:p>
        </p:txBody>
      </p:sp>
      <p:sp>
        <p:nvSpPr>
          <p:cNvPr id="33809" name="Rounded Rectangle 8"/>
          <p:cNvSpPr>
            <a:spLocks noChangeArrowheads="1"/>
          </p:cNvSpPr>
          <p:nvPr/>
        </p:nvSpPr>
        <p:spPr bwMode="auto">
          <a:xfrm>
            <a:off x="5743575" y="2973388"/>
            <a:ext cx="3125788" cy="766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rgbClr val="FFFF00"/>
              </a:gs>
              <a:gs pos="100000">
                <a:srgbClr val="00CCFF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МІНІСТЕРСТВО ФІНАНСІВ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89694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500042"/>
            <a:ext cx="3179312" cy="51051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00430" y="357166"/>
            <a:ext cx="4214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 принципом права є справедливість. </a:t>
            </a:r>
            <a:r>
              <a:rPr lang="uk-UA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Недарма символом правосуддя є грецька богиня Феміда. Зображують її з характерними атрибутами, а саме меч (означає відплату),ваги (символ справедливості), мантія (характеризує церемонію правосуддя) та пов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язка на очах (символ неупередженості).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Totosha\Downloads\фото для фотоссесии\2294184-005e0b61556cada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92867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— це основний фінансовий план, який визначає доходи та видатки держави чи органу місцевого самоврядування щодо виконання їх завдань і функцій.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1428736"/>
            <a:ext cx="8643998" cy="19082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Бюдже́тна систе́ма Украї́ни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— складається з державного бюджету України та місцевих бюджетів. До місцевих бюджетів належать бюджет Автономної Республіки Крим, обласні, районні бюджети, бюджети районів у містах та бюджети місцевого самоврядування. Бюджетами місцевого самоврядування є бюджети територіальних громад сіл, селищ, міст та їх об'єднань.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1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686" y="3429001"/>
            <a:ext cx="478631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e271c89d582ef1d38baca574412a80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28624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4" descr="http://ukurier.gov.ua/media/images/articles/2013-07/new-18369-2011-12-02_jpg_203x203_crop_upscale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1714480" cy="187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1"/>
          <p:cNvGrpSpPr>
            <a:grpSpLocks/>
          </p:cNvGrpSpPr>
          <p:nvPr/>
        </p:nvGrpSpPr>
        <p:grpSpPr bwMode="auto">
          <a:xfrm flipH="1">
            <a:off x="2500313" y="358775"/>
            <a:ext cx="6143625" cy="923925"/>
            <a:chOff x="1314" y="1782"/>
            <a:chExt cx="3203" cy="582"/>
          </a:xfrm>
        </p:grpSpPr>
        <p:sp>
          <p:nvSpPr>
            <p:cNvPr id="51" name="AutoShape 6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latin typeface="+mn-lt"/>
                <a:cs typeface="+mn-cs"/>
              </a:endParaRPr>
            </a:p>
          </p:txBody>
        </p:sp>
        <p:sp>
          <p:nvSpPr>
            <p:cNvPr id="175168" name="Line 6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169" name="Line 6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1428726" y="0"/>
            <a:ext cx="2214579" cy="1571611"/>
            <a:chOff x="802" y="845"/>
            <a:chExt cx="827" cy="826"/>
          </a:xfrm>
        </p:grpSpPr>
        <p:sp>
          <p:nvSpPr>
            <p:cNvPr id="175164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Calibri" pitchFamily="34" charset="0"/>
              </a:endParaRPr>
            </a:p>
          </p:txBody>
        </p:sp>
        <p:sp>
          <p:nvSpPr>
            <p:cNvPr id="175165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Calibri" pitchFamily="34" charset="0"/>
              </a:endParaRPr>
            </a:p>
          </p:txBody>
        </p:sp>
        <p:sp>
          <p:nvSpPr>
            <p:cNvPr id="175166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Calibri" pitchFamily="34" charset="0"/>
              </a:endParaRPr>
            </a:p>
          </p:txBody>
        </p:sp>
      </p:grpSp>
      <p:sp>
        <p:nvSpPr>
          <p:cNvPr id="175109" name="Прямоугольник 65"/>
          <p:cNvSpPr>
            <a:spLocks noChangeArrowheads="1"/>
          </p:cNvSpPr>
          <p:nvPr/>
        </p:nvSpPr>
        <p:spPr bwMode="auto">
          <a:xfrm>
            <a:off x="1500166" y="500042"/>
            <a:ext cx="202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ru-RU" alt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ПОДАТОК</a:t>
            </a:r>
            <a:endParaRPr lang="uk-UA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5110" name="Прямоугольник 66"/>
          <p:cNvSpPr>
            <a:spLocks noChangeArrowheads="1"/>
          </p:cNvSpPr>
          <p:nvPr/>
        </p:nvSpPr>
        <p:spPr bwMode="auto">
          <a:xfrm>
            <a:off x="3357555" y="357166"/>
            <a:ext cx="5429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800" dirty="0">
                <a:solidFill>
                  <a:schemeClr val="tx2"/>
                </a:solidFill>
                <a:latin typeface="Constantia" pitchFamily="18" charset="0"/>
              </a:rPr>
              <a:t>обов'язковий, </a:t>
            </a:r>
            <a:r>
              <a:rPr kumimoji="0" lang="uk-UA" altLang="ru-RU" sz="1800" dirty="0">
                <a:solidFill>
                  <a:srgbClr val="FF0000"/>
                </a:solidFill>
                <a:latin typeface="Constantia" pitchFamily="18" charset="0"/>
              </a:rPr>
              <a:t>безумовний платіж </a:t>
            </a:r>
            <a:r>
              <a:rPr kumimoji="0" lang="uk-UA" altLang="ru-RU" sz="1800" dirty="0">
                <a:solidFill>
                  <a:schemeClr val="tx2"/>
                </a:solidFill>
                <a:latin typeface="Constantia" pitchFamily="18" charset="0"/>
              </a:rPr>
              <a:t>до відповідного бюджету, що справляється з платників податку відповідно до ПК</a:t>
            </a:r>
            <a:r>
              <a:rPr kumimoji="0" lang="en-US" altLang="ru-RU" sz="1800" dirty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kumimoji="0" lang="uk-UA" altLang="ru-RU" sz="1800" dirty="0">
                <a:solidFill>
                  <a:schemeClr val="tx2"/>
                </a:solidFill>
                <a:latin typeface="Constantia" pitchFamily="18" charset="0"/>
              </a:rPr>
              <a:t>(</a:t>
            </a:r>
            <a:r>
              <a:rPr kumimoji="0" lang="uk-UA" altLang="ru-RU" sz="1800" dirty="0">
                <a:solidFill>
                  <a:srgbClr val="FF0000"/>
                </a:solidFill>
                <a:latin typeface="Constantia" pitchFamily="18" charset="0"/>
              </a:rPr>
              <a:t>ст. 6 ПК</a:t>
            </a:r>
            <a:r>
              <a:rPr kumimoji="0" lang="uk-UA" altLang="ru-RU" sz="1800" dirty="0">
                <a:solidFill>
                  <a:schemeClr val="tx2"/>
                </a:solidFill>
                <a:latin typeface="Constantia" pitchFamily="18" charset="0"/>
              </a:rPr>
              <a:t>)</a:t>
            </a:r>
          </a:p>
        </p:txBody>
      </p:sp>
      <p:sp>
        <p:nvSpPr>
          <p:cNvPr id="175111" name="Line 5"/>
          <p:cNvSpPr>
            <a:spLocks noChangeShapeType="1"/>
          </p:cNvSpPr>
          <p:nvPr/>
        </p:nvSpPr>
        <p:spPr bwMode="black">
          <a:xfrm>
            <a:off x="1730375" y="26908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571625" y="2298700"/>
            <a:ext cx="393700" cy="393700"/>
            <a:chOff x="2543" y="1006"/>
            <a:chExt cx="416" cy="416"/>
          </a:xfrm>
        </p:grpSpPr>
        <p:sp>
          <p:nvSpPr>
            <p:cNvPr id="175158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Times New Roman" pitchFamily="18" charset="0"/>
              </a:endParaRPr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61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/>
              </a:p>
            </p:txBody>
          </p:sp>
          <p:pic>
            <p:nvPicPr>
              <p:cNvPr id="175163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60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7" name="Прямоугольник 126"/>
          <p:cNvSpPr/>
          <p:nvPr/>
        </p:nvSpPr>
        <p:spPr>
          <a:xfrm>
            <a:off x="2786050" y="1500174"/>
            <a:ext cx="5716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uk-UA" sz="2400" b="1" u="sng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Основні ознаки податку:</a:t>
            </a:r>
            <a:endParaRPr lang="uk-UA" sz="2400" b="1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114" name="Line 5"/>
          <p:cNvSpPr>
            <a:spLocks noChangeShapeType="1"/>
          </p:cNvSpPr>
          <p:nvPr/>
        </p:nvSpPr>
        <p:spPr bwMode="black">
          <a:xfrm>
            <a:off x="1730375" y="3440113"/>
            <a:ext cx="7413625" cy="15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571625" y="3048000"/>
            <a:ext cx="393700" cy="393700"/>
            <a:chOff x="2543" y="1006"/>
            <a:chExt cx="416" cy="416"/>
          </a:xfrm>
        </p:grpSpPr>
        <p:sp>
          <p:nvSpPr>
            <p:cNvPr id="175152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Times New Roman" pitchFamily="18" charset="0"/>
              </a:endParaRPr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55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/>
              </a:p>
            </p:txBody>
          </p:sp>
          <p:pic>
            <p:nvPicPr>
              <p:cNvPr id="175157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54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16" name="Прямоугольник 135"/>
          <p:cNvSpPr>
            <a:spLocks noChangeArrowheads="1"/>
          </p:cNvSpPr>
          <p:nvPr/>
        </p:nvSpPr>
        <p:spPr bwMode="auto">
          <a:xfrm>
            <a:off x="2071688" y="2727325"/>
            <a:ext cx="7072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800" b="0" dirty="0">
                <a:solidFill>
                  <a:schemeClr val="tx2"/>
                </a:solidFill>
                <a:latin typeface="Constantia" pitchFamily="18" charset="0"/>
              </a:rPr>
              <a:t>пов’язаний з вибуттям грошових коштів з власності платника податку на користь бюджету або територіальної громади держави</a:t>
            </a:r>
            <a:endParaRPr lang="uk-UA" altLang="ru-RU" sz="1800" b="0" dirty="0">
              <a:latin typeface="Times New Roman" pitchFamily="18" charset="0"/>
            </a:endParaRPr>
          </a:p>
        </p:txBody>
      </p:sp>
      <p:sp>
        <p:nvSpPr>
          <p:cNvPr id="175117" name="Прямоугольник 136"/>
          <p:cNvSpPr>
            <a:spLocks noChangeArrowheads="1"/>
          </p:cNvSpPr>
          <p:nvPr/>
        </p:nvSpPr>
        <p:spPr bwMode="auto">
          <a:xfrm>
            <a:off x="2143125" y="2000250"/>
            <a:ext cx="6786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800" b="0" dirty="0">
                <a:solidFill>
                  <a:schemeClr val="tx2"/>
                </a:solidFill>
                <a:latin typeface="Constantia" pitchFamily="18" charset="0"/>
              </a:rPr>
              <a:t>обов’язковість справляння, підкріплена заходами фінансової, адміністративної та кримінальної відповідальності</a:t>
            </a:r>
            <a:endParaRPr lang="uk-UA" altLang="ru-RU" sz="1800" b="0" dirty="0">
              <a:latin typeface="Times New Roman" pitchFamily="18" charset="0"/>
            </a:endParaRPr>
          </a:p>
        </p:txBody>
      </p:sp>
      <p:sp>
        <p:nvSpPr>
          <p:cNvPr id="175118" name="Line 5"/>
          <p:cNvSpPr>
            <a:spLocks noChangeShapeType="1"/>
          </p:cNvSpPr>
          <p:nvPr/>
        </p:nvSpPr>
        <p:spPr bwMode="black">
          <a:xfrm>
            <a:off x="1730375" y="4048125"/>
            <a:ext cx="6056313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571625" y="3656013"/>
            <a:ext cx="393700" cy="393700"/>
            <a:chOff x="2543" y="1006"/>
            <a:chExt cx="416" cy="416"/>
          </a:xfrm>
        </p:grpSpPr>
        <p:sp>
          <p:nvSpPr>
            <p:cNvPr id="175146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Times New Roman" pitchFamily="18" charset="0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49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/>
              </a:p>
            </p:txBody>
          </p:sp>
          <p:pic>
            <p:nvPicPr>
              <p:cNvPr id="175151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48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20" name="Прямоугольник 145"/>
          <p:cNvSpPr>
            <a:spLocks noChangeArrowheads="1"/>
          </p:cNvSpPr>
          <p:nvPr/>
        </p:nvSpPr>
        <p:spPr bwMode="auto">
          <a:xfrm>
            <a:off x="2071688" y="3656013"/>
            <a:ext cx="707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800" b="0" dirty="0">
                <a:solidFill>
                  <a:schemeClr val="tx2"/>
                </a:solidFill>
                <a:latin typeface="Constantia" pitchFamily="18" charset="0"/>
              </a:rPr>
              <a:t>передбачений нормами Податкового кодексу України</a:t>
            </a:r>
            <a:endParaRPr lang="uk-UA" altLang="ru-RU" sz="1800" b="0" dirty="0">
              <a:latin typeface="Times New Roman" pitchFamily="18" charset="0"/>
            </a:endParaRPr>
          </a:p>
        </p:txBody>
      </p:sp>
      <p:sp>
        <p:nvSpPr>
          <p:cNvPr id="175121" name="Line 5"/>
          <p:cNvSpPr>
            <a:spLocks noChangeShapeType="1"/>
          </p:cNvSpPr>
          <p:nvPr/>
        </p:nvSpPr>
        <p:spPr bwMode="black">
          <a:xfrm>
            <a:off x="1730375" y="4654550"/>
            <a:ext cx="741362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1571625" y="4262438"/>
            <a:ext cx="393700" cy="393700"/>
            <a:chOff x="2543" y="1006"/>
            <a:chExt cx="416" cy="416"/>
          </a:xfrm>
        </p:grpSpPr>
        <p:sp>
          <p:nvSpPr>
            <p:cNvPr id="175140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Times New Roman" pitchFamily="18" charset="0"/>
              </a:endParaRPr>
            </a:p>
          </p:txBody>
        </p: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43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/>
              </a:p>
            </p:txBody>
          </p:sp>
          <p:pic>
            <p:nvPicPr>
              <p:cNvPr id="175145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42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23" name="Прямоугольник 154"/>
          <p:cNvSpPr>
            <a:spLocks noChangeArrowheads="1"/>
          </p:cNvSpPr>
          <p:nvPr/>
        </p:nvSpPr>
        <p:spPr bwMode="auto">
          <a:xfrm>
            <a:off x="2071688" y="4227513"/>
            <a:ext cx="707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800" b="0" dirty="0">
                <a:solidFill>
                  <a:schemeClr val="tx2"/>
                </a:solidFill>
                <a:latin typeface="Constantia" pitchFamily="18" charset="0"/>
              </a:rPr>
              <a:t>підлягає безумовній сплаті з періодичністю, визначеною законом</a:t>
            </a:r>
            <a:endParaRPr lang="uk-UA" altLang="ru-RU" sz="1800" b="0" dirty="0">
              <a:latin typeface="Times New Roman" pitchFamily="18" charset="0"/>
            </a:endParaRPr>
          </a:p>
        </p:txBody>
      </p:sp>
      <p:sp>
        <p:nvSpPr>
          <p:cNvPr id="175124" name="Line 5"/>
          <p:cNvSpPr>
            <a:spLocks noChangeShapeType="1"/>
          </p:cNvSpPr>
          <p:nvPr/>
        </p:nvSpPr>
        <p:spPr bwMode="black">
          <a:xfrm>
            <a:off x="1785938" y="5214938"/>
            <a:ext cx="6056312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1571625" y="4821238"/>
            <a:ext cx="393700" cy="393700"/>
            <a:chOff x="2543" y="1006"/>
            <a:chExt cx="416" cy="416"/>
          </a:xfrm>
        </p:grpSpPr>
        <p:sp>
          <p:nvSpPr>
            <p:cNvPr id="175134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Times New Roman" pitchFamily="18" charset="0"/>
              </a:endParaRPr>
            </a:p>
          </p:txBody>
        </p:sp>
        <p:grpSp>
          <p:nvGrpSpPr>
            <p:cNvPr id="13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37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/>
              </a:p>
            </p:txBody>
          </p:sp>
          <p:pic>
            <p:nvPicPr>
              <p:cNvPr id="175139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36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26" name="Прямоугольник 172"/>
          <p:cNvSpPr>
            <a:spLocks noChangeArrowheads="1"/>
          </p:cNvSpPr>
          <p:nvPr/>
        </p:nvSpPr>
        <p:spPr bwMode="auto">
          <a:xfrm>
            <a:off x="2071688" y="4786313"/>
            <a:ext cx="707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800" b="0" dirty="0">
                <a:solidFill>
                  <a:schemeClr val="tx2"/>
                </a:solidFill>
                <a:latin typeface="Constantia" pitchFamily="18" charset="0"/>
              </a:rPr>
              <a:t>не носить цільового характеру</a:t>
            </a:r>
            <a:endParaRPr lang="uk-UA" altLang="ru-RU" sz="1800" b="0" dirty="0">
              <a:latin typeface="Times New Roman" pitchFamily="18" charset="0"/>
            </a:endParaRPr>
          </a:p>
        </p:txBody>
      </p:sp>
      <p:sp>
        <p:nvSpPr>
          <p:cNvPr id="238" name="AutoShape 24"/>
          <p:cNvSpPr>
            <a:spLocks noChangeArrowheads="1"/>
          </p:cNvSpPr>
          <p:nvPr/>
        </p:nvSpPr>
        <p:spPr bwMode="gray">
          <a:xfrm>
            <a:off x="1928813" y="5500688"/>
            <a:ext cx="6929437" cy="1071562"/>
          </a:xfrm>
          <a:prstGeom prst="roundRect">
            <a:avLst>
              <a:gd name="adj" fmla="val 1272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uk-UA" dirty="0">
              <a:latin typeface="Calibri" pitchFamily="34" charset="0"/>
            </a:endParaRPr>
          </a:p>
        </p:txBody>
      </p: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1071538" y="5143512"/>
            <a:ext cx="1809775" cy="1714487"/>
            <a:chOff x="802" y="845"/>
            <a:chExt cx="827" cy="826"/>
          </a:xfrm>
        </p:grpSpPr>
        <p:sp>
          <p:nvSpPr>
            <p:cNvPr id="175131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Calibri" pitchFamily="34" charset="0"/>
              </a:endParaRPr>
            </a:p>
          </p:txBody>
        </p:sp>
        <p:sp>
          <p:nvSpPr>
            <p:cNvPr id="175132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Calibri" pitchFamily="34" charset="0"/>
              </a:endParaRPr>
            </a:p>
          </p:txBody>
        </p:sp>
        <p:sp>
          <p:nvSpPr>
            <p:cNvPr id="175133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latin typeface="Calibri" pitchFamily="34" charset="0"/>
              </a:endParaRPr>
            </a:p>
          </p:txBody>
        </p:sp>
      </p:grpSp>
      <p:sp>
        <p:nvSpPr>
          <p:cNvPr id="175129" name="Прямоугольник 208"/>
          <p:cNvSpPr>
            <a:spLocks noChangeArrowheads="1"/>
          </p:cNvSpPr>
          <p:nvPr/>
        </p:nvSpPr>
        <p:spPr bwMode="auto">
          <a:xfrm>
            <a:off x="1428728" y="5715016"/>
            <a:ext cx="1130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ru-RU" altLang="ru-RU" dirty="0" smtClean="0">
                <a:solidFill>
                  <a:schemeClr val="tx2"/>
                </a:solidFill>
                <a:latin typeface="Constantia" pitchFamily="18" charset="0"/>
              </a:rPr>
              <a:t>ЗБІР</a:t>
            </a:r>
            <a:endParaRPr lang="uk-UA" altLang="ru-RU" dirty="0">
              <a:latin typeface="Times New Roman" pitchFamily="18" charset="0"/>
            </a:endParaRPr>
          </a:p>
        </p:txBody>
      </p:sp>
      <p:sp>
        <p:nvSpPr>
          <p:cNvPr id="175130" name="Прямоугольник 209"/>
          <p:cNvSpPr>
            <a:spLocks noChangeArrowheads="1"/>
          </p:cNvSpPr>
          <p:nvPr/>
        </p:nvSpPr>
        <p:spPr bwMode="auto">
          <a:xfrm>
            <a:off x="2928938" y="5500688"/>
            <a:ext cx="59293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uk-UA" altLang="ru-RU" sz="1600" dirty="0">
                <a:solidFill>
                  <a:schemeClr val="tx2"/>
                </a:solidFill>
                <a:latin typeface="Constantia" pitchFamily="18" charset="0"/>
              </a:rPr>
              <a:t>обов'язковий платіж до відповідного бюджету, що справляється платниками податків </a:t>
            </a:r>
            <a:r>
              <a:rPr kumimoji="0" lang="uk-UA" altLang="ru-RU" sz="1600" dirty="0">
                <a:solidFill>
                  <a:srgbClr val="FF0000"/>
                </a:solidFill>
                <a:latin typeface="Constantia" pitchFamily="18" charset="0"/>
              </a:rPr>
              <a:t>з умовою отримання спеціальної вигоди,</a:t>
            </a:r>
            <a:r>
              <a:rPr kumimoji="0" lang="uk-UA" altLang="ru-RU" sz="1600" dirty="0">
                <a:solidFill>
                  <a:schemeClr val="tx2"/>
                </a:solidFill>
                <a:latin typeface="Constantia" pitchFamily="18" charset="0"/>
              </a:rPr>
              <a:t> у т.ч. внаслідок вчинення на користь таких осіб юридично значимих дій</a:t>
            </a:r>
          </a:p>
        </p:txBody>
      </p:sp>
    </p:spTree>
    <p:extLst>
      <p:ext uri="{BB962C8B-B14F-4D97-AF65-F5344CB8AC3E}">
        <p14:creationId xmlns:p14="http://schemas.microsoft.com/office/powerpoint/2010/main" val="135279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00364" y="0"/>
            <a:ext cx="5105400" cy="1044138"/>
          </a:xfrm>
        </p:spPr>
        <p:txBody>
          <a:bodyPr/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Трудове право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28926" y="1428736"/>
            <a:ext cx="5715040" cy="40005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це відокремлена система взаємопов'язаних правових норм які регулюють суспільно-трудові та пов'язані з ними відносини суспільної організації праці з приводу реалізації права на працю та застосовувати найману працю на підприємствах різних форм власності,з поєднанням суспільно-колективних та особистих інтересів їх суб'єктів. 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13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812643"/>
            <a:ext cx="2857488" cy="2045358"/>
          </a:xfrm>
          <a:prstGeom prst="rect">
            <a:avLst/>
          </a:prstGeom>
          <a:noFill/>
        </p:spPr>
      </p:pic>
      <p:sp>
        <p:nvSpPr>
          <p:cNvPr id="14131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131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 descr="7091734_images_14520758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8868"/>
            <a:ext cx="2745006" cy="4429132"/>
          </a:xfrm>
          <a:prstGeom prst="rect">
            <a:avLst/>
          </a:prstGeom>
        </p:spPr>
      </p:pic>
      <p:pic>
        <p:nvPicPr>
          <p:cNvPr id="10" name="Рисунок 9" descr="Трудове-прав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14612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4282" y="2071678"/>
            <a:ext cx="7286676" cy="185738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Кожна </a:t>
            </a:r>
            <a:r>
              <a:rPr lang="ru-RU" sz="5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 в Україні має право на працю. Це закріплено ст. 43 Конституції </a:t>
            </a:r>
            <a:r>
              <a:rPr lang="ru-RU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en-US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28.06.1996 р. Кодекс законів про працю України</a:t>
            </a:r>
          </a:p>
        </p:txBody>
      </p:sp>
      <p:pic>
        <p:nvPicPr>
          <p:cNvPr id="1030" name="Picture 6" descr="C:\Users\Таня\AppData\Local\Microsoft\Windows\Temporary Internet Files\Content.IE5\SCDI6R0D\MP9003829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1714512" cy="2400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Таня\AppData\Local\Microsoft\Windows\Temporary Internet Files\Content.IE5\SCDI6R0D\MP9003829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59" y="0"/>
            <a:ext cx="1683879" cy="2357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Таня\AppData\Local\Microsoft\Windows\Temporary Internet Files\Content.IE5\Y559191W\MP90038297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857628"/>
            <a:ext cx="2871938" cy="2051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Таня\AppData\Local\Microsoft\Windows\Temporary Internet Files\Content.IE5\19ORGMJN\MP90038298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857628"/>
            <a:ext cx="2800370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Таня\AppData\Local\Microsoft\Windows\Temporary Internet Files\Content.IE5\SCDI6R0D\MP9003830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857628"/>
            <a:ext cx="2634167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Таня\AppData\Local\Microsoft\Windows\Temporary Internet Files\Content.IE5\41GTY6BH\MP90038297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0"/>
            <a:ext cx="1714512" cy="240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Таня\AppData\Local\Microsoft\Windows\Temporary Internet Files\Content.IE5\19ORGMJN\MP90038748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48" y="0"/>
            <a:ext cx="1744975" cy="2522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4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857364"/>
          <a:ext cx="814386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0"/>
            <a:ext cx="4286280" cy="2071678"/>
          </a:xfrm>
        </p:spPr>
        <p:txBody>
          <a:bodyPr>
            <a:noAutofit/>
          </a:bodyPr>
          <a:lstStyle/>
          <a:p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</a:t>
            </a:r>
            <a:b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ТРУДОВОГО ПРАВА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74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974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975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9752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 descr="420467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2285984" cy="2113745"/>
          </a:xfrm>
          <a:prstGeom prst="rect">
            <a:avLst/>
          </a:prstGeom>
        </p:spPr>
      </p:pic>
      <p:sp>
        <p:nvSpPr>
          <p:cNvPr id="159754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 descr="108681_90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2599" y="0"/>
            <a:ext cx="3771401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 descr="open-boek-en-een-veer-152791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838" y="2714621"/>
            <a:ext cx="5698162" cy="4143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4810" y="3500438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</a:t>
            </a:r>
          </a:p>
          <a:p>
            <a:pPr algn="ctr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ОБИРАЮ ПРАВО!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86742" cy="3000372"/>
          </a:xfrm>
        </p:spPr>
        <p:txBody>
          <a:bodyPr>
            <a:noAutofit/>
          </a:bodyPr>
          <a:lstStyle/>
          <a:p>
            <a:pPr algn="l"/>
            <a:r>
              <a:rPr lang="ru-RU" sz="2800" b="1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Усвідомлення права розвиває усвідомлення обов’язку. </a:t>
            </a:r>
            <a:br>
              <a:rPr lang="ru-RU" sz="2800" b="1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Загальний закон—це свобода, яка закінчується там, де починається свобода іншого. </a:t>
            </a:r>
            <a:br>
              <a:rPr lang="ru-RU" sz="2800" b="1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  (Віктор Марі Гюго)</a:t>
            </a:r>
            <a:endParaRPr lang="ru-RU" sz="2800" b="1" cap="none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61794" name="Picture 2" descr="Картинки по запросу трудове право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364330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Users\1\Desktop\ПРАВО 10\Урок 13 Конституционное право Украины\Урок 13 Конституционное право Украины\Иллюстрации\Конституционное пра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64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Конституційне право України</a:t>
            </a:r>
            <a:endParaRPr lang="ru-RU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643446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галузь, яка є сукупністю норм, що закріплюють основи конституційного ладу в Україні, правовий статус людини і громадянина, регулюють суспільні відносини, пов’язані з формуванням та діяльністю органів державної влади, місцевого самоврядування</a:t>
            </a:r>
            <a:endParaRPr lang="ru-RU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6000792" cy="1143032"/>
          </a:xfrm>
        </p:spPr>
        <p:txBody>
          <a:bodyPr>
            <a:norm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Конституційне право України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857364"/>
            <a:ext cx="8143900" cy="41910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Конституційно-правові норми закріплюють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устрій держави, 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правовий статус людини і громадянина, 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територіальний устрій, 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систему державних органів, 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uk-U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 організації місцевого самоврядування в Україні.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flag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84437" cy="148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19475" y="188913"/>
            <a:ext cx="2305050" cy="433387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uk-UA" sz="2400" b="1" dirty="0" smtClean="0"/>
              <a:t>ГРОМАДЯНСЬКІ</a:t>
            </a:r>
            <a:endParaRPr lang="ru-RU" sz="24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43213" y="620713"/>
            <a:ext cx="3457575" cy="1728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uk-UA" b="1" dirty="0"/>
              <a:t>на життя;</a:t>
            </a:r>
            <a:endParaRPr lang="en-US" b="1" dirty="0"/>
          </a:p>
          <a:p>
            <a:pPr algn="ctr" eaLnBrk="1" hangingPunct="1"/>
            <a:r>
              <a:rPr lang="uk-UA" b="1" dirty="0"/>
              <a:t> на недоторканність </a:t>
            </a:r>
            <a:endParaRPr lang="en-US" b="1" dirty="0"/>
          </a:p>
          <a:p>
            <a:pPr algn="ctr" eaLnBrk="1" hangingPunct="1"/>
            <a:r>
              <a:rPr lang="uk-UA" b="1" dirty="0"/>
              <a:t>особи, житла, </a:t>
            </a:r>
            <a:endParaRPr lang="en-US" b="1" dirty="0"/>
          </a:p>
          <a:p>
            <a:pPr algn="ctr" eaLnBrk="1" hangingPunct="1"/>
            <a:r>
              <a:rPr lang="uk-UA" b="1" dirty="0"/>
              <a:t>на таємницю листування, </a:t>
            </a:r>
            <a:r>
              <a:rPr lang="uk-UA" dirty="0"/>
              <a:t> </a:t>
            </a:r>
            <a:endParaRPr lang="en-US" dirty="0"/>
          </a:p>
          <a:p>
            <a:pPr algn="ctr" eaLnBrk="1" hangingPunct="1"/>
            <a:r>
              <a:rPr lang="uk-UA" b="1" dirty="0"/>
              <a:t>на вибір місця проживання</a:t>
            </a:r>
            <a:r>
              <a:rPr lang="en-US" b="1" dirty="0"/>
              <a:t>,</a:t>
            </a:r>
          </a:p>
          <a:p>
            <a:pPr algn="ctr" eaLnBrk="1" hangingPunct="1"/>
            <a:r>
              <a:rPr lang="uk-UA" b="1" dirty="0"/>
              <a:t>на свободу думки і слова</a:t>
            </a:r>
            <a:r>
              <a:rPr lang="en-US" dirty="0"/>
              <a:t>.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88125" y="2133600"/>
            <a:ext cx="2098675" cy="358775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uk-UA" sz="2400" b="1" dirty="0" smtClean="0"/>
              <a:t>ЕКОНОМІЧНІ </a:t>
            </a:r>
            <a:endParaRPr lang="ru-RU" sz="24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95963" y="2492375"/>
            <a:ext cx="3348037" cy="1944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uk-UA" b="1" dirty="0"/>
              <a:t> право на приватну</a:t>
            </a:r>
            <a:endParaRPr lang="en-US" b="1" dirty="0"/>
          </a:p>
          <a:p>
            <a:pPr algn="ctr" eaLnBrk="1" hangingPunct="1">
              <a:lnSpc>
                <a:spcPct val="90000"/>
              </a:lnSpc>
            </a:pPr>
            <a:r>
              <a:rPr lang="uk-UA" b="1" dirty="0"/>
              <a:t> власність  на працю</a:t>
            </a:r>
            <a:r>
              <a:rPr lang="en-US" b="1" dirty="0"/>
              <a:t>,</a:t>
            </a:r>
            <a:r>
              <a:rPr lang="uk-UA" b="1" dirty="0"/>
              <a:t> </a:t>
            </a:r>
            <a:endParaRPr lang="en-US" b="1" dirty="0"/>
          </a:p>
          <a:p>
            <a:pPr algn="ctr" eaLnBrk="1" hangingPunct="1">
              <a:lnSpc>
                <a:spcPct val="90000"/>
              </a:lnSpc>
            </a:pPr>
            <a:r>
              <a:rPr lang="uk-UA" b="1" dirty="0"/>
              <a:t>вибір </a:t>
            </a:r>
            <a:r>
              <a:rPr lang="en-US" b="1" dirty="0"/>
              <a:t> </a:t>
            </a:r>
            <a:r>
              <a:rPr lang="uk-UA" b="1" dirty="0"/>
              <a:t>професії</a:t>
            </a:r>
            <a:r>
              <a:rPr lang="en-US" b="1" dirty="0"/>
              <a:t>,</a:t>
            </a:r>
            <a:r>
              <a:rPr lang="uk-UA" b="1" dirty="0"/>
              <a:t> </a:t>
            </a:r>
            <a:endParaRPr lang="en-US" b="1" dirty="0"/>
          </a:p>
          <a:p>
            <a:pPr algn="ctr" eaLnBrk="1" hangingPunct="1">
              <a:lnSpc>
                <a:spcPct val="90000"/>
              </a:lnSpc>
            </a:pPr>
            <a:r>
              <a:rPr lang="uk-UA" b="1" dirty="0"/>
              <a:t>право на відпочинок </a:t>
            </a:r>
            <a:endParaRPr lang="en-US" b="1" dirty="0"/>
          </a:p>
          <a:p>
            <a:pPr algn="ctr" eaLnBrk="1" hangingPunct="1">
              <a:lnSpc>
                <a:spcPct val="90000"/>
              </a:lnSpc>
            </a:pPr>
            <a:r>
              <a:rPr lang="uk-UA" b="1" dirty="0"/>
              <a:t>право на професійну </a:t>
            </a:r>
            <a:endParaRPr lang="en-US" b="1" dirty="0"/>
          </a:p>
          <a:p>
            <a:pPr algn="ctr" eaLnBrk="1" hangingPunct="1">
              <a:lnSpc>
                <a:spcPct val="90000"/>
              </a:lnSpc>
            </a:pPr>
            <a:r>
              <a:rPr lang="uk-UA" b="1" dirty="0"/>
              <a:t>підготовку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8313" y="2060575"/>
            <a:ext cx="2103437" cy="431800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r>
              <a:rPr lang="uk-UA" sz="2400" b="1" dirty="0" smtClean="0"/>
              <a:t>ПОЛІТИЧНІ</a:t>
            </a:r>
            <a:endParaRPr lang="ru-RU" sz="24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43042" y="4714884"/>
            <a:ext cx="2232025" cy="490550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uk-UA" sz="2400" b="1" dirty="0" smtClean="0"/>
              <a:t>СОЦІАЛЬНІ  </a:t>
            </a:r>
            <a:endParaRPr lang="uk-UA" sz="24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596" y="5214950"/>
            <a:ext cx="3889375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uk-UA" b="1" dirty="0"/>
              <a:t>право на охорону здоров'я; </a:t>
            </a:r>
            <a:endParaRPr lang="en-US" b="1" dirty="0"/>
          </a:p>
          <a:p>
            <a:pPr algn="ctr" eaLnBrk="1" hangingPunct="1"/>
            <a:r>
              <a:rPr lang="uk-UA" b="1" dirty="0"/>
              <a:t>право на житло;</a:t>
            </a:r>
            <a:endParaRPr lang="en-US" b="1" dirty="0"/>
          </a:p>
          <a:p>
            <a:pPr algn="ctr" eaLnBrk="1" hangingPunct="1"/>
            <a:r>
              <a:rPr lang="uk-UA" b="1" dirty="0"/>
              <a:t> на матеріальне забезпечення </a:t>
            </a:r>
            <a:endParaRPr lang="en-US" b="1" dirty="0"/>
          </a:p>
          <a:p>
            <a:pPr algn="ctr" eaLnBrk="1" hangingPunct="1"/>
            <a:r>
              <a:rPr lang="uk-UA" b="1" dirty="0"/>
              <a:t>в старості</a:t>
            </a:r>
            <a:r>
              <a:rPr lang="en-US" b="1" dirty="0"/>
              <a:t>; </a:t>
            </a:r>
            <a:r>
              <a:rPr lang="uk-UA" b="1" dirty="0"/>
              <a:t>право на </a:t>
            </a:r>
            <a:endParaRPr lang="en-US" b="1" dirty="0"/>
          </a:p>
          <a:p>
            <a:pPr algn="ctr" eaLnBrk="1" hangingPunct="1"/>
            <a:r>
              <a:rPr lang="uk-UA" b="1" dirty="0"/>
              <a:t>достатній життєвий рівень</a:t>
            </a:r>
            <a:r>
              <a:rPr lang="uk-UA" dirty="0"/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03800" y="4724400"/>
            <a:ext cx="2305050" cy="490550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uk-UA" sz="2400" b="1" dirty="0" smtClean="0"/>
              <a:t>КУЛЬТУРНІ</a:t>
            </a:r>
            <a:endParaRPr lang="ru-RU" sz="2400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14876" y="5214950"/>
            <a:ext cx="3959225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uk-UA" b="1" dirty="0"/>
              <a:t>право на освіту;</a:t>
            </a:r>
            <a:endParaRPr lang="en-US" b="1" dirty="0"/>
          </a:p>
          <a:p>
            <a:pPr algn="ctr" eaLnBrk="1" hangingPunct="1"/>
            <a:r>
              <a:rPr lang="uk-UA" b="1" dirty="0"/>
              <a:t> на користування </a:t>
            </a:r>
            <a:endParaRPr lang="en-US" b="1" dirty="0"/>
          </a:p>
          <a:p>
            <a:pPr algn="ctr" eaLnBrk="1" hangingPunct="1"/>
            <a:r>
              <a:rPr lang="uk-UA" b="1" dirty="0"/>
              <a:t>досягненнями культури;</a:t>
            </a:r>
            <a:endParaRPr lang="en-US" b="1" dirty="0"/>
          </a:p>
          <a:p>
            <a:pPr algn="ctr" eaLnBrk="1" hangingPunct="1"/>
            <a:r>
              <a:rPr lang="uk-UA" b="1" dirty="0"/>
              <a:t>  на свободу  творчості; на захист</a:t>
            </a:r>
            <a:endParaRPr lang="en-US" b="1" dirty="0"/>
          </a:p>
          <a:p>
            <a:pPr algn="ctr" eaLnBrk="1" hangingPunct="1"/>
            <a:r>
              <a:rPr lang="uk-UA" b="1" dirty="0"/>
              <a:t> інтелектуальної власності</a:t>
            </a:r>
            <a:endParaRPr lang="ru-RU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500430" y="2643182"/>
            <a:ext cx="2071701" cy="172244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ПРАВА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4500563" y="2349500"/>
            <a:ext cx="0" cy="5159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5435600" y="3500438"/>
            <a:ext cx="4333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3348038" y="3500438"/>
            <a:ext cx="2873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3059113" y="4221163"/>
            <a:ext cx="936625" cy="5254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148263" y="4149725"/>
            <a:ext cx="863600" cy="574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2492375"/>
            <a:ext cx="3348038" cy="1944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uk-UA" b="1" dirty="0"/>
              <a:t>утворювати і брати</a:t>
            </a:r>
            <a:endParaRPr lang="en-US" b="1" dirty="0"/>
          </a:p>
          <a:p>
            <a:pPr algn="ctr" eaLnBrk="1" hangingPunct="1"/>
            <a:r>
              <a:rPr lang="uk-UA" b="1" dirty="0"/>
              <a:t> участь у роботі</a:t>
            </a:r>
            <a:endParaRPr lang="en-US" b="1" dirty="0"/>
          </a:p>
          <a:p>
            <a:pPr algn="ctr" eaLnBrk="1" hangingPunct="1"/>
            <a:r>
              <a:rPr lang="uk-UA" b="1" dirty="0"/>
              <a:t>об'єднань громадян</a:t>
            </a:r>
            <a:r>
              <a:rPr lang="en-US" b="1" dirty="0"/>
              <a:t>, </a:t>
            </a:r>
          </a:p>
          <a:p>
            <a:pPr algn="ctr" eaLnBrk="1" hangingPunct="1"/>
            <a:r>
              <a:rPr lang="uk-UA" b="1" dirty="0"/>
              <a:t>збиратися мирно, </a:t>
            </a:r>
            <a:endParaRPr lang="en-US" b="1" dirty="0"/>
          </a:p>
          <a:p>
            <a:pPr algn="ctr" eaLnBrk="1" hangingPunct="1"/>
            <a:r>
              <a:rPr lang="uk-UA" b="1" dirty="0"/>
              <a:t>проводити збори, </a:t>
            </a:r>
            <a:endParaRPr lang="en-US" b="1" dirty="0"/>
          </a:p>
          <a:p>
            <a:pPr algn="ctr" eaLnBrk="1" hangingPunct="1"/>
            <a:r>
              <a:rPr lang="en-US" b="1" dirty="0"/>
              <a:t>м</a:t>
            </a:r>
            <a:r>
              <a:rPr lang="uk-UA" b="1" dirty="0"/>
              <a:t>ітинги</a:t>
            </a:r>
            <a:r>
              <a:rPr lang="en-US" b="1" dirty="0"/>
              <a:t> </a:t>
            </a:r>
            <a:r>
              <a:rPr lang="uk-UA" b="1" dirty="0"/>
              <a:t>й демонстрації,</a:t>
            </a:r>
            <a:r>
              <a:rPr lang="uk-UA" dirty="0"/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1071546"/>
            <a:ext cx="26431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обов'язки громадян закріплює Конституція України.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0"/>
          <a:ext cx="802798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29" name="Picture 17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 l="5554" r="5556"/>
          <a:stretch>
            <a:fillRect/>
          </a:stretch>
        </p:blipFill>
        <p:spPr bwMode="auto">
          <a:xfrm>
            <a:off x="0" y="3763884"/>
            <a:ext cx="2357422" cy="3094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428604"/>
            <a:ext cx="5614780" cy="1609716"/>
          </a:xfrm>
        </p:spPr>
        <p:txBody>
          <a:bodyPr/>
          <a:lstStyle/>
          <a:p>
            <a:r>
              <a:rPr lang="uk-UA" sz="4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АДМІНІСТРАТВИНЕ ПРАВО УКРАЇНИ</a:t>
            </a:r>
            <a:endParaRPr lang="ru-RU" sz="4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2428868"/>
            <a:ext cx="5857916" cy="400052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Адміністративне право є однією з найбільш важливою галуззю правової системи будь - якої країни. </a:t>
            </a:r>
          </a:p>
          <a:p>
            <a:pPr algn="l"/>
            <a:r>
              <a:rPr lang="uk-UA" dirty="0" smtClean="0"/>
              <a:t>Зазначена галузь вітчизняного права разом з Державним, Цивільним та Кримінальним правом входить до системи фундаментальних (основоположних) галузей українського права.</a:t>
            </a:r>
            <a:endParaRPr lang="ru-RU" dirty="0"/>
          </a:p>
        </p:txBody>
      </p:sp>
      <p:pic>
        <p:nvPicPr>
          <p:cNvPr id="49154" name="Picture 2" descr="Картинки по запросу адміністративне право КОЛОМОЄЦЬ"/>
          <p:cNvPicPr>
            <a:picLocks noChangeAspect="1" noChangeArrowheads="1"/>
          </p:cNvPicPr>
          <p:nvPr/>
        </p:nvPicPr>
        <p:blipFill>
          <a:blip r:embed="rId2"/>
          <a:srcRect l="6523" r="8695" b="2385"/>
          <a:stretch>
            <a:fillRect/>
          </a:stretch>
        </p:blipFill>
        <p:spPr bwMode="auto">
          <a:xfrm>
            <a:off x="0" y="1071546"/>
            <a:ext cx="3000364" cy="4615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14290"/>
          <a:ext cx="81439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427</TotalTime>
  <Words>1707</Words>
  <Application>Microsoft Office PowerPoint</Application>
  <PresentationFormat>Экран (4:3)</PresentationFormat>
  <Paragraphs>224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Изящная</vt:lpstr>
      <vt:lpstr>Яркая</vt:lpstr>
      <vt:lpstr>2_Яркая</vt:lpstr>
      <vt:lpstr>3_Яркая</vt:lpstr>
      <vt:lpstr>1_Изящная</vt:lpstr>
      <vt:lpstr>2_Изящная</vt:lpstr>
      <vt:lpstr>3_Изящная</vt:lpstr>
      <vt:lpstr>Поток</vt:lpstr>
      <vt:lpstr>4_Изящная</vt:lpstr>
      <vt:lpstr>Тема Office</vt:lpstr>
      <vt:lpstr>Етико-правові засади управлінської діяльності фахівця галузі природничих наук   ПРЕЗЕНТАЦІЯ ДИСЦИПЛІНИ ДЛЯ НЕЮРИДИЧНИХ СПЕЦІАЛЬНОСТЕЙ</vt:lpstr>
      <vt:lpstr>ЮРИСПРУДЕНЦІЯ</vt:lpstr>
      <vt:lpstr>Презентация PowerPoint</vt:lpstr>
      <vt:lpstr>Презентация PowerPoint</vt:lpstr>
      <vt:lpstr>Конституційне право України</vt:lpstr>
      <vt:lpstr>Презентация PowerPoint</vt:lpstr>
      <vt:lpstr>Презентация PowerPoint</vt:lpstr>
      <vt:lpstr>АДМІНІСТРАТВИНЕ ПРАВО УКРАЇНИ</vt:lpstr>
      <vt:lpstr>Презентация PowerPoint</vt:lpstr>
      <vt:lpstr>Презентация PowerPoint</vt:lpstr>
      <vt:lpstr>Презентация PowerPoint</vt:lpstr>
      <vt:lpstr>Кримінальне право україни</vt:lpstr>
      <vt:lpstr>Кримінальне право. Загальна частина</vt:lpstr>
      <vt:lpstr>Презентация PowerPoint</vt:lpstr>
      <vt:lpstr>КРИМІНАЛЬНИЙ ПРОЦЕС </vt:lpstr>
      <vt:lpstr>Презентация PowerPoint</vt:lpstr>
      <vt:lpstr>Презентация PowerPoint</vt:lpstr>
      <vt:lpstr>КРИМІНАЛЬНО-ВИКОНАВЧЕ ПРАВО </vt:lpstr>
      <vt:lpstr>Презентация PowerPoint</vt:lpstr>
      <vt:lpstr>Цивільне право</vt:lpstr>
      <vt:lpstr>Нормами цивільного права регулюються такі відносини як:</vt:lpstr>
      <vt:lpstr>Цивільний процес</vt:lpstr>
      <vt:lpstr>Значення принципів цивільного процесуального права</vt:lpstr>
      <vt:lpstr>Сімейне право</vt:lpstr>
      <vt:lpstr>Сімейне право регулює:</vt:lpstr>
      <vt:lpstr>Принципи сімейного права</vt:lpstr>
      <vt:lpstr>Сім’я</vt:lpstr>
      <vt:lpstr>Фінансове право</vt:lpstr>
      <vt:lpstr> СИСТЕМА ДЕРЖАВНОГО  ФІНАНСОВОГО КОНТРОЛЮ В УКРАЇНІ</vt:lpstr>
      <vt:lpstr>Презентация PowerPoint</vt:lpstr>
      <vt:lpstr>Презентация PowerPoint</vt:lpstr>
      <vt:lpstr>Трудове право</vt:lpstr>
      <vt:lpstr>Презентация PowerPoint</vt:lpstr>
      <vt:lpstr>ПРИНЦИПИ  ТРУДОВОГО ПРАВА</vt:lpstr>
      <vt:lpstr>Усвідомлення права розвиває усвідомлення обов’язку.  Загальний закон—це свобода, яка закінчується там, де починається свобода іншого.                                       (Віктор Марі Гюго)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Правознавство</dc:title>
  <dc:creator>sergey</dc:creator>
  <cp:lastModifiedBy>sergey</cp:lastModifiedBy>
  <cp:revision>50</cp:revision>
  <dcterms:modified xsi:type="dcterms:W3CDTF">2025-11-14T00:17:57Z</dcterms:modified>
</cp:coreProperties>
</file>